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8"/>
  </p:notesMasterIdLst>
  <p:sldIdLst>
    <p:sldId id="294" r:id="rId6"/>
    <p:sldId id="292" r:id="rId7"/>
    <p:sldId id="264" r:id="rId8"/>
    <p:sldId id="284" r:id="rId9"/>
    <p:sldId id="351" r:id="rId10"/>
    <p:sldId id="301" r:id="rId11"/>
    <p:sldId id="352" r:id="rId12"/>
    <p:sldId id="353" r:id="rId13"/>
    <p:sldId id="309" r:id="rId14"/>
    <p:sldId id="354" r:id="rId15"/>
    <p:sldId id="355" r:id="rId16"/>
    <p:sldId id="356" r:id="rId17"/>
    <p:sldId id="357" r:id="rId18"/>
    <p:sldId id="358" r:id="rId19"/>
    <p:sldId id="359" r:id="rId20"/>
    <p:sldId id="279" r:id="rId21"/>
    <p:sldId id="374" r:id="rId22"/>
    <p:sldId id="360" r:id="rId23"/>
    <p:sldId id="377" r:id="rId24"/>
    <p:sldId id="378" r:id="rId25"/>
    <p:sldId id="379" r:id="rId26"/>
    <p:sldId id="381" r:id="rId27"/>
    <p:sldId id="382" r:id="rId28"/>
    <p:sldId id="383" r:id="rId29"/>
    <p:sldId id="384" r:id="rId30"/>
    <p:sldId id="385" r:id="rId31"/>
    <p:sldId id="386" r:id="rId32"/>
    <p:sldId id="387" r:id="rId33"/>
    <p:sldId id="380" r:id="rId34"/>
    <p:sldId id="375" r:id="rId35"/>
    <p:sldId id="361" r:id="rId36"/>
    <p:sldId id="389" r:id="rId37"/>
    <p:sldId id="376" r:id="rId38"/>
    <p:sldId id="363" r:id="rId39"/>
    <p:sldId id="392" r:id="rId40"/>
    <p:sldId id="364" r:id="rId41"/>
    <p:sldId id="365" r:id="rId42"/>
    <p:sldId id="370" r:id="rId43"/>
    <p:sldId id="371" r:id="rId44"/>
    <p:sldId id="372" r:id="rId45"/>
    <p:sldId id="373" r:id="rId46"/>
    <p:sldId id="28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FF2"/>
    <a:srgbClr val="59E0FF"/>
    <a:srgbClr val="323B45"/>
    <a:srgbClr val="E8E8E9"/>
    <a:srgbClr val="404041"/>
    <a:srgbClr val="36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68" autoAdjust="0"/>
    <p:restoredTop sz="96388" autoAdjust="0"/>
  </p:normalViewPr>
  <p:slideViewPr>
    <p:cSldViewPr snapToGrid="0">
      <p:cViewPr varScale="1">
        <p:scale>
          <a:sx n="109" d="100"/>
          <a:sy n="109" d="100"/>
        </p:scale>
        <p:origin x="3451" y="101"/>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Lst>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6" d="100"/>
          <a:sy n="86" d="100"/>
        </p:scale>
        <p:origin x="2218" y="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6/11/relationships/changesInfo" Target="changesInfos/changesInfo1.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11.xml"/><Relationship Id="rId13" Type="http://schemas.openxmlformats.org/officeDocument/2006/relationships/slide" Target="slides/slide36.xml"/><Relationship Id="rId3" Type="http://schemas.openxmlformats.org/officeDocument/2006/relationships/slide" Target="slides/slide4.xml"/><Relationship Id="rId7" Type="http://schemas.openxmlformats.org/officeDocument/2006/relationships/slide" Target="slides/slide10.xml"/><Relationship Id="rId12" Type="http://schemas.openxmlformats.org/officeDocument/2006/relationships/slide" Target="slides/slide15.xml"/><Relationship Id="rId2" Type="http://schemas.openxmlformats.org/officeDocument/2006/relationships/slide" Target="slides/slide3.xml"/><Relationship Id="rId16" Type="http://schemas.openxmlformats.org/officeDocument/2006/relationships/slide" Target="slides/slide40.xml"/><Relationship Id="rId1" Type="http://schemas.openxmlformats.org/officeDocument/2006/relationships/slide" Target="slides/slide2.xml"/><Relationship Id="rId6" Type="http://schemas.openxmlformats.org/officeDocument/2006/relationships/slide" Target="slides/slide9.xml"/><Relationship Id="rId11" Type="http://schemas.openxmlformats.org/officeDocument/2006/relationships/slide" Target="slides/slide14.xml"/><Relationship Id="rId5" Type="http://schemas.openxmlformats.org/officeDocument/2006/relationships/slide" Target="slides/slide6.xml"/><Relationship Id="rId15" Type="http://schemas.openxmlformats.org/officeDocument/2006/relationships/slide" Target="slides/slide38.xml"/><Relationship Id="rId10" Type="http://schemas.openxmlformats.org/officeDocument/2006/relationships/slide" Target="slides/slide13.xml"/><Relationship Id="rId4" Type="http://schemas.openxmlformats.org/officeDocument/2006/relationships/slide" Target="slides/slide5.xml"/><Relationship Id="rId9" Type="http://schemas.openxmlformats.org/officeDocument/2006/relationships/slide" Target="slides/slide12.xml"/><Relationship Id="rId14"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Cooper" userId="a94abdfd-9932-455f-9156-9b1a9216ec93" providerId="ADAL" clId="{8F2F1F8A-B91D-4969-A771-3C506E9D9037}"/>
    <pc:docChg chg="undo redo custSel addSld delSld modSld sldOrd">
      <pc:chgData name="Matthew Cooper" userId="a94abdfd-9932-455f-9156-9b1a9216ec93" providerId="ADAL" clId="{8F2F1F8A-B91D-4969-A771-3C506E9D9037}" dt="2026-03-16T04:33:00.930" v="13157" actId="1076"/>
      <pc:docMkLst>
        <pc:docMk/>
      </pc:docMkLst>
      <pc:sldChg chg="addSp delSp modSp add mod ord">
        <pc:chgData name="Matthew Cooper" userId="a94abdfd-9932-455f-9156-9b1a9216ec93" providerId="ADAL" clId="{8F2F1F8A-B91D-4969-A771-3C506E9D9037}" dt="2026-03-16T04:22:17.118" v="12622" actId="20577"/>
        <pc:sldMkLst>
          <pc:docMk/>
          <pc:sldMk cId="2491547542" sldId="309"/>
        </pc:sldMkLst>
        <pc:spChg chg="add mod">
          <ac:chgData name="Matthew Cooper" userId="a94abdfd-9932-455f-9156-9b1a9216ec93" providerId="ADAL" clId="{8F2F1F8A-B91D-4969-A771-3C506E9D9037}" dt="2026-03-16T04:22:17.118" v="12622" actId="20577"/>
          <ac:spMkLst>
            <pc:docMk/>
            <pc:sldMk cId="2491547542" sldId="309"/>
            <ac:spMk id="6" creationId="{BA9C91F5-C224-A8FB-9BB9-A3E1B465ED72}"/>
          </ac:spMkLst>
        </pc:spChg>
      </pc:sldChg>
      <pc:sldChg chg="modSp add del mod">
        <pc:chgData name="Matthew Cooper" userId="a94abdfd-9932-455f-9156-9b1a9216ec93" providerId="ADAL" clId="{8F2F1F8A-B91D-4969-A771-3C506E9D9037}" dt="2026-03-16T04:22:49.732" v="12641" actId="20577"/>
        <pc:sldMkLst>
          <pc:docMk/>
          <pc:sldMk cId="895728861" sldId="354"/>
        </pc:sldMkLst>
        <pc:spChg chg="mod">
          <ac:chgData name="Matthew Cooper" userId="a94abdfd-9932-455f-9156-9b1a9216ec93" providerId="ADAL" clId="{8F2F1F8A-B91D-4969-A771-3C506E9D9037}" dt="2026-03-16T04:22:49.732" v="12641" actId="20577"/>
          <ac:spMkLst>
            <pc:docMk/>
            <pc:sldMk cId="895728861" sldId="354"/>
            <ac:spMk id="6" creationId="{58DDE982-1172-0E07-7CB2-3BF2A21124D0}"/>
          </ac:spMkLst>
        </pc:spChg>
      </pc:sldChg>
      <pc:sldChg chg="modSp add mod ord">
        <pc:chgData name="Matthew Cooper" userId="a94abdfd-9932-455f-9156-9b1a9216ec93" providerId="ADAL" clId="{8F2F1F8A-B91D-4969-A771-3C506E9D9037}" dt="2026-03-16T04:30:48.387" v="13052" actId="20577"/>
        <pc:sldMkLst>
          <pc:docMk/>
          <pc:sldMk cId="888087113" sldId="364"/>
        </pc:sldMkLst>
        <pc:spChg chg="mod">
          <ac:chgData name="Matthew Cooper" userId="a94abdfd-9932-455f-9156-9b1a9216ec93" providerId="ADAL" clId="{8F2F1F8A-B91D-4969-A771-3C506E9D9037}" dt="2026-03-16T04:30:48.387" v="13052" actId="20577"/>
          <ac:spMkLst>
            <pc:docMk/>
            <pc:sldMk cId="888087113" sldId="364"/>
            <ac:spMk id="4" creationId="{157CDAAC-B9A7-B8CE-7792-D649EC867BCE}"/>
          </ac:spMkLst>
        </pc:spChg>
      </pc:sldChg>
      <pc:sldChg chg="addSp delSp modSp add mod ord">
        <pc:chgData name="Matthew Cooper" userId="a94abdfd-9932-455f-9156-9b1a9216ec93" providerId="ADAL" clId="{8F2F1F8A-B91D-4969-A771-3C506E9D9037}" dt="2026-03-16T04:33:00.930" v="13157" actId="1076"/>
        <pc:sldMkLst>
          <pc:docMk/>
          <pc:sldMk cId="1205071612" sldId="365"/>
        </pc:sldMkLst>
        <pc:spChg chg="mod">
          <ac:chgData name="Matthew Cooper" userId="a94abdfd-9932-455f-9156-9b1a9216ec93" providerId="ADAL" clId="{8F2F1F8A-B91D-4969-A771-3C506E9D9037}" dt="2026-03-16T04:32:32.218" v="13100" actId="20577"/>
          <ac:spMkLst>
            <pc:docMk/>
            <pc:sldMk cId="1205071612" sldId="365"/>
            <ac:spMk id="2" creationId="{568F907D-745B-314D-E0FE-C5BE02EE92AE}"/>
          </ac:spMkLst>
        </pc:spChg>
        <pc:spChg chg="add mod">
          <ac:chgData name="Matthew Cooper" userId="a94abdfd-9932-455f-9156-9b1a9216ec93" providerId="ADAL" clId="{8F2F1F8A-B91D-4969-A771-3C506E9D9037}" dt="2026-03-16T04:33:00.930" v="13157" actId="1076"/>
          <ac:spMkLst>
            <pc:docMk/>
            <pc:sldMk cId="1205071612" sldId="365"/>
            <ac:spMk id="3" creationId="{CB63FCDF-9C85-F8B8-44E0-D148357AACD2}"/>
          </ac:spMkLst>
        </pc:spChg>
        <pc:spChg chg="mod">
          <ac:chgData name="Matthew Cooper" userId="a94abdfd-9932-455f-9156-9b1a9216ec93" providerId="ADAL" clId="{8F2F1F8A-B91D-4969-A771-3C506E9D9037}" dt="2026-03-16T04:31:58.030" v="13093" actId="20577"/>
          <ac:spMkLst>
            <pc:docMk/>
            <pc:sldMk cId="1205071612" sldId="365"/>
            <ac:spMk id="6" creationId="{572787BB-E111-5E6D-F3C2-29C0BA480D84}"/>
          </ac:spMkLst>
        </pc:spChg>
      </pc:sldChg>
      <pc:sldChg chg="addSp delSp modSp add mod ord">
        <pc:chgData name="Matthew Cooper" userId="a94abdfd-9932-455f-9156-9b1a9216ec93" providerId="ADAL" clId="{8F2F1F8A-B91D-4969-A771-3C506E9D9037}" dt="2026-03-16T04:28:06.299" v="13002" actId="20577"/>
        <pc:sldMkLst>
          <pc:docMk/>
          <pc:sldMk cId="1737144438" sldId="374"/>
        </pc:sldMkLst>
        <pc:spChg chg="mod">
          <ac:chgData name="Matthew Cooper" userId="a94abdfd-9932-455f-9156-9b1a9216ec93" providerId="ADAL" clId="{8F2F1F8A-B91D-4969-A771-3C506E9D9037}" dt="2026-03-16T04:28:06.299" v="13002" actId="20577"/>
          <ac:spMkLst>
            <pc:docMk/>
            <pc:sldMk cId="1737144438" sldId="374"/>
            <ac:spMk id="9" creationId="{9FE4BDC3-61B0-656E-9C51-C1147C66E944}"/>
          </ac:spMkLst>
        </pc:spChg>
      </pc:sldChg>
      <pc:sldChg chg="addSp modSp add mod ord">
        <pc:chgData name="Matthew Cooper" userId="a94abdfd-9932-455f-9156-9b1a9216ec93" providerId="ADAL" clId="{8F2F1F8A-B91D-4969-A771-3C506E9D9037}" dt="2026-03-16T04:29:24.146" v="13011" actId="1076"/>
        <pc:sldMkLst>
          <pc:docMk/>
          <pc:sldMk cId="4293655752" sldId="389"/>
        </pc:sldMkLst>
        <pc:spChg chg="add mod">
          <ac:chgData name="Matthew Cooper" userId="a94abdfd-9932-455f-9156-9b1a9216ec93" providerId="ADAL" clId="{8F2F1F8A-B91D-4969-A771-3C506E9D9037}" dt="2026-03-16T04:29:19.489" v="13010" actId="14100"/>
          <ac:spMkLst>
            <pc:docMk/>
            <pc:sldMk cId="4293655752" sldId="389"/>
            <ac:spMk id="6" creationId="{127E0D62-2499-6D58-9A0E-5412DB232FF5}"/>
          </ac:spMkLst>
        </pc:spChg>
        <pc:graphicFrameChg chg="mod modGraphic">
          <ac:chgData name="Matthew Cooper" userId="a94abdfd-9932-455f-9156-9b1a9216ec93" providerId="ADAL" clId="{8F2F1F8A-B91D-4969-A771-3C506E9D9037}" dt="2026-03-16T04:29:24.146" v="13011" actId="1076"/>
          <ac:graphicFrameMkLst>
            <pc:docMk/>
            <pc:sldMk cId="4293655752" sldId="389"/>
            <ac:graphicFrameMk id="2" creationId="{ED6D53AF-CC69-D00E-FB05-571D833FE279}"/>
          </ac:graphicFrameMkLst>
        </pc:graphicFrameChg>
      </pc:sldChg>
      <pc:sldChg chg="add ord">
        <pc:chgData name="Matthew Cooper" userId="a94abdfd-9932-455f-9156-9b1a9216ec93" providerId="ADAL" clId="{8F2F1F8A-B91D-4969-A771-3C506E9D9037}" dt="2026-03-16T04:30:03.429" v="13015"/>
        <pc:sldMkLst>
          <pc:docMk/>
          <pc:sldMk cId="3106924675" sldId="39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C37E3B-AD65-45CD-9ABF-F670A13121E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70140511-6BC1-4F47-BC81-A9A0EE3DB09D}">
      <dgm:prSet phldrT="[Text]" custT="1"/>
      <dgm:spPr>
        <a:solidFill>
          <a:schemeClr val="accent2"/>
        </a:solidFill>
      </dgm:spPr>
      <dgm:t>
        <a:bodyPr/>
        <a:lstStyle/>
        <a:p>
          <a:r>
            <a:rPr lang="en-US" sz="1600" b="1" dirty="0">
              <a:solidFill>
                <a:schemeClr val="bg1"/>
              </a:solidFill>
              <a:latin typeface="+mj-lt"/>
            </a:rPr>
            <a:t>Welcome &amp; Introductions</a:t>
          </a:r>
        </a:p>
      </dgm:t>
    </dgm:pt>
    <dgm:pt modelId="{7C74A9BD-3FA9-4C84-A159-AB49DE678372}" type="parTrans" cxnId="{4D914866-AF84-4220-8D41-79E79D7146BB}">
      <dgm:prSet/>
      <dgm:spPr/>
      <dgm:t>
        <a:bodyPr/>
        <a:lstStyle/>
        <a:p>
          <a:endParaRPr lang="en-US" sz="1600">
            <a:latin typeface="+mn-lt"/>
          </a:endParaRPr>
        </a:p>
      </dgm:t>
    </dgm:pt>
    <dgm:pt modelId="{AAE020FB-9ED5-4829-8762-B921E5307609}" type="sibTrans" cxnId="{4D914866-AF84-4220-8D41-79E79D7146BB}">
      <dgm:prSet/>
      <dgm:spPr/>
      <dgm:t>
        <a:bodyPr/>
        <a:lstStyle/>
        <a:p>
          <a:endParaRPr lang="en-US" sz="1600">
            <a:latin typeface="+mn-lt"/>
          </a:endParaRPr>
        </a:p>
      </dgm:t>
    </dgm:pt>
    <dgm:pt modelId="{5248E14A-71A7-40E3-AFAA-9D414F2776C3}">
      <dgm:prSet phldrT="[Text]" custT="1"/>
      <dgm:spPr/>
      <dgm:t>
        <a:bodyPr/>
        <a:lstStyle/>
        <a:p>
          <a:pPr algn="l">
            <a:buFont typeface="+mj-lt"/>
            <a:buAutoNum type="arabicPeriod"/>
          </a:pPr>
          <a:r>
            <a:rPr lang="en-AU" sz="1400" dirty="0">
              <a:solidFill>
                <a:schemeClr val="accent4"/>
              </a:solidFill>
              <a:latin typeface="+mn-lt"/>
            </a:rPr>
            <a:t>1. Welcome to country</a:t>
          </a:r>
        </a:p>
        <a:p>
          <a:pPr algn="l">
            <a:buFont typeface="+mj-lt"/>
            <a:buAutoNum type="arabicPeriod"/>
          </a:pPr>
          <a:r>
            <a:rPr lang="en-GB" sz="1400" dirty="0">
              <a:solidFill>
                <a:schemeClr val="accent4"/>
              </a:solidFill>
              <a:latin typeface="+mn-lt"/>
            </a:rPr>
            <a:t>2. A little about who Hydro is</a:t>
          </a:r>
        </a:p>
        <a:p>
          <a:pPr algn="l">
            <a:buFont typeface="+mj-lt"/>
            <a:buAutoNum type="arabicPeriod"/>
          </a:pPr>
          <a:r>
            <a:rPr lang="en-AU" sz="1400" dirty="0">
              <a:solidFill>
                <a:schemeClr val="accent4"/>
              </a:solidFill>
              <a:latin typeface="+mn-lt"/>
            </a:rPr>
            <a:t>3. Facilitator opening statement</a:t>
          </a:r>
        </a:p>
        <a:p>
          <a:pPr algn="l">
            <a:buFont typeface="+mj-lt"/>
            <a:buAutoNum type="arabicPeriod"/>
          </a:pPr>
          <a:r>
            <a:rPr lang="en-AU" sz="1400" dirty="0">
              <a:solidFill>
                <a:schemeClr val="accent4"/>
              </a:solidFill>
              <a:latin typeface="+mn-lt"/>
            </a:rPr>
            <a:t>4. Purpose of the study</a:t>
          </a:r>
        </a:p>
        <a:p>
          <a:pPr algn="l">
            <a:buFont typeface="+mj-lt"/>
            <a:buAutoNum type="arabicPeriod"/>
          </a:pPr>
          <a:r>
            <a:rPr lang="en-AU" sz="1400" dirty="0">
              <a:solidFill>
                <a:schemeClr val="accent4"/>
              </a:solidFill>
              <a:latin typeface="+mn-lt"/>
            </a:rPr>
            <a:t>5. Introduce participants and roles</a:t>
          </a:r>
          <a:endParaRPr lang="en-US" sz="1400" dirty="0">
            <a:solidFill>
              <a:schemeClr val="accent4"/>
            </a:solidFill>
            <a:latin typeface="+mn-lt"/>
          </a:endParaRPr>
        </a:p>
      </dgm:t>
    </dgm:pt>
    <dgm:pt modelId="{7230D0C9-7E30-42A3-B589-EC73C3445021}" type="parTrans" cxnId="{0113F616-E4A4-4ADB-B46F-E34E0A82DCFB}">
      <dgm:prSet/>
      <dgm:spPr/>
      <dgm:t>
        <a:bodyPr/>
        <a:lstStyle/>
        <a:p>
          <a:endParaRPr lang="en-US" sz="1600">
            <a:latin typeface="+mn-lt"/>
          </a:endParaRPr>
        </a:p>
      </dgm:t>
    </dgm:pt>
    <dgm:pt modelId="{15EDCA4F-5A49-4129-AA84-DC5135893840}" type="sibTrans" cxnId="{0113F616-E4A4-4ADB-B46F-E34E0A82DCFB}">
      <dgm:prSet/>
      <dgm:spPr/>
      <dgm:t>
        <a:bodyPr/>
        <a:lstStyle/>
        <a:p>
          <a:endParaRPr lang="en-US" sz="1600">
            <a:latin typeface="+mn-lt"/>
          </a:endParaRPr>
        </a:p>
      </dgm:t>
    </dgm:pt>
    <dgm:pt modelId="{5F157C9E-6004-48E3-91F9-3897FF2C158A}">
      <dgm:prSet phldrT="[Text]" custT="1"/>
      <dgm:spPr>
        <a:solidFill>
          <a:schemeClr val="accent3"/>
        </a:solidFill>
      </dgm:spPr>
      <dgm:t>
        <a:bodyPr/>
        <a:lstStyle/>
        <a:p>
          <a:r>
            <a:rPr lang="en-US" sz="1600" b="1" dirty="0">
              <a:solidFill>
                <a:schemeClr val="bg1"/>
              </a:solidFill>
              <a:latin typeface="+mj-lt"/>
            </a:rPr>
            <a:t>Scope &amp; Objectives</a:t>
          </a:r>
        </a:p>
      </dgm:t>
    </dgm:pt>
    <dgm:pt modelId="{D6769E5A-D36F-427D-B32F-C113A3B7C3BF}" type="parTrans" cxnId="{8E4A77C5-0089-45CF-ABA6-A5CD531588F1}">
      <dgm:prSet/>
      <dgm:spPr/>
      <dgm:t>
        <a:bodyPr/>
        <a:lstStyle/>
        <a:p>
          <a:endParaRPr lang="en-US" sz="1600">
            <a:latin typeface="+mn-lt"/>
          </a:endParaRPr>
        </a:p>
      </dgm:t>
    </dgm:pt>
    <dgm:pt modelId="{6AD2BD58-D705-42C9-B5DF-83A70A8503CD}" type="sibTrans" cxnId="{8E4A77C5-0089-45CF-ABA6-A5CD531588F1}">
      <dgm:prSet/>
      <dgm:spPr/>
      <dgm:t>
        <a:bodyPr/>
        <a:lstStyle/>
        <a:p>
          <a:endParaRPr lang="en-US" sz="1600">
            <a:latin typeface="+mn-lt"/>
          </a:endParaRPr>
        </a:p>
      </dgm:t>
    </dgm:pt>
    <dgm:pt modelId="{22378FE6-334F-49E4-9A86-5DEAD1ADA220}">
      <dgm:prSet phldrT="[Text]" custT="1"/>
      <dgm:spPr/>
      <dgm:t>
        <a:bodyPr/>
        <a:lstStyle/>
        <a:p>
          <a:pPr algn="l"/>
          <a:r>
            <a:rPr lang="en-AU" sz="1400" dirty="0">
              <a:solidFill>
                <a:schemeClr val="accent4"/>
              </a:solidFill>
              <a:latin typeface="+mn-lt"/>
            </a:rPr>
            <a:t>1. Job Managers opening</a:t>
          </a:r>
        </a:p>
        <a:p>
          <a:pPr algn="l"/>
          <a:r>
            <a:rPr lang="en-AU" sz="1400" dirty="0">
              <a:solidFill>
                <a:schemeClr val="accent4"/>
              </a:solidFill>
              <a:latin typeface="+mn-lt"/>
            </a:rPr>
            <a:t>2. Confirm assumptions and exclusions</a:t>
          </a:r>
        </a:p>
        <a:p>
          <a:pPr algn="l"/>
          <a:r>
            <a:rPr lang="en-AU" sz="1400" dirty="0">
              <a:solidFill>
                <a:schemeClr val="accent4"/>
              </a:solidFill>
              <a:latin typeface="+mn-lt"/>
            </a:rPr>
            <a:t>3. Ground rules</a:t>
          </a:r>
          <a:endParaRPr lang="en-US" sz="1400" dirty="0">
            <a:solidFill>
              <a:schemeClr val="accent4"/>
            </a:solidFill>
            <a:latin typeface="+mn-lt"/>
          </a:endParaRPr>
        </a:p>
      </dgm:t>
    </dgm:pt>
    <dgm:pt modelId="{9661B518-FF8C-4F0B-8066-8288FBF07B3F}" type="parTrans" cxnId="{A9CB8E76-BDBB-45AD-8FFD-2DAE6E065C3D}">
      <dgm:prSet/>
      <dgm:spPr/>
      <dgm:t>
        <a:bodyPr/>
        <a:lstStyle/>
        <a:p>
          <a:endParaRPr lang="en-US" sz="1600">
            <a:latin typeface="+mn-lt"/>
          </a:endParaRPr>
        </a:p>
      </dgm:t>
    </dgm:pt>
    <dgm:pt modelId="{0C42CF74-E5CD-4695-A74F-4BDB2534DA91}" type="sibTrans" cxnId="{A9CB8E76-BDBB-45AD-8FFD-2DAE6E065C3D}">
      <dgm:prSet/>
      <dgm:spPr/>
      <dgm:t>
        <a:bodyPr/>
        <a:lstStyle/>
        <a:p>
          <a:endParaRPr lang="en-US" sz="1600">
            <a:latin typeface="+mn-lt"/>
          </a:endParaRPr>
        </a:p>
      </dgm:t>
    </dgm:pt>
    <dgm:pt modelId="{F8912EA9-8716-4C83-9ADE-8FAF88813CC4}">
      <dgm:prSet custT="1"/>
      <dgm:spPr>
        <a:solidFill>
          <a:schemeClr val="accent4"/>
        </a:solidFill>
      </dgm:spPr>
      <dgm:t>
        <a:bodyPr/>
        <a:lstStyle/>
        <a:p>
          <a:r>
            <a:rPr lang="en-AU" sz="1600" b="1" dirty="0">
              <a:solidFill>
                <a:schemeClr val="bg1"/>
              </a:solidFill>
              <a:latin typeface="+mj-lt"/>
            </a:rPr>
            <a:t>Hazard &amp; </a:t>
          </a:r>
          <a:br>
            <a:rPr lang="en-AU" sz="1600" b="1" dirty="0">
              <a:solidFill>
                <a:schemeClr val="bg1"/>
              </a:solidFill>
              <a:latin typeface="+mj-lt"/>
            </a:rPr>
          </a:br>
          <a:r>
            <a:rPr lang="en-AU" sz="1600" b="1" dirty="0">
              <a:solidFill>
                <a:schemeClr val="bg1"/>
              </a:solidFill>
              <a:latin typeface="+mj-lt"/>
            </a:rPr>
            <a:t>Opportunity  Identification&amp; Analysis</a:t>
          </a:r>
          <a:endParaRPr lang="en-US" sz="1600" b="1" dirty="0">
            <a:solidFill>
              <a:schemeClr val="bg1"/>
            </a:solidFill>
            <a:latin typeface="+mj-lt"/>
          </a:endParaRPr>
        </a:p>
      </dgm:t>
    </dgm:pt>
    <dgm:pt modelId="{B0C014B2-D51A-4379-B2C7-2BE7393BD2E5}" type="parTrans" cxnId="{138740A5-B97D-49D4-AFFF-D6E41BEE95FD}">
      <dgm:prSet/>
      <dgm:spPr/>
      <dgm:t>
        <a:bodyPr/>
        <a:lstStyle/>
        <a:p>
          <a:endParaRPr lang="en-US" sz="1600">
            <a:latin typeface="+mn-lt"/>
          </a:endParaRPr>
        </a:p>
      </dgm:t>
    </dgm:pt>
    <dgm:pt modelId="{EAAE85E6-0AAC-46B8-A62F-A80114858A4E}" type="sibTrans" cxnId="{138740A5-B97D-49D4-AFFF-D6E41BEE95FD}">
      <dgm:prSet/>
      <dgm:spPr/>
      <dgm:t>
        <a:bodyPr/>
        <a:lstStyle/>
        <a:p>
          <a:endParaRPr lang="en-US" sz="1600">
            <a:latin typeface="+mn-lt"/>
          </a:endParaRPr>
        </a:p>
      </dgm:t>
    </dgm:pt>
    <dgm:pt modelId="{7A482D9B-0ED1-4667-8112-3BCF77F4474D}">
      <dgm:prSet custT="1"/>
      <dgm:spPr/>
      <dgm:t>
        <a:bodyPr/>
        <a:lstStyle/>
        <a:p>
          <a:pPr algn="l"/>
          <a:r>
            <a:rPr lang="en-GB" sz="1400" dirty="0">
              <a:solidFill>
                <a:schemeClr val="accent4"/>
              </a:solidFill>
              <a:latin typeface="+mn-lt"/>
            </a:rPr>
            <a:t>1. For HAZID: Identify hazards, causes, consequences</a:t>
          </a:r>
          <a:endParaRPr lang="en-AU" sz="1400" dirty="0">
            <a:solidFill>
              <a:schemeClr val="accent4"/>
            </a:solidFill>
            <a:latin typeface="+mn-lt"/>
          </a:endParaRPr>
        </a:p>
        <a:p>
          <a:pPr algn="l"/>
          <a:r>
            <a:rPr lang="en-AU" sz="1400" dirty="0">
              <a:solidFill>
                <a:schemeClr val="accent4"/>
              </a:solidFill>
              <a:latin typeface="+mn-lt"/>
            </a:rPr>
            <a:t>2. For HAZOP: Node-by-node deviation analysis</a:t>
          </a:r>
        </a:p>
        <a:p>
          <a:pPr algn="l"/>
          <a:r>
            <a:rPr lang="en-GB" sz="1400" dirty="0">
              <a:solidFill>
                <a:schemeClr val="accent4"/>
              </a:solidFill>
              <a:latin typeface="+mn-lt"/>
            </a:rPr>
            <a:t>For Construction: 3. Review site-specific hazards by phase</a:t>
          </a:r>
          <a:endParaRPr lang="en-AU" sz="1400" dirty="0">
            <a:solidFill>
              <a:schemeClr val="accent4"/>
            </a:solidFill>
            <a:latin typeface="+mn-lt"/>
          </a:endParaRPr>
        </a:p>
        <a:p>
          <a:pPr algn="l"/>
          <a:r>
            <a:rPr lang="en-AU" sz="1400" dirty="0">
              <a:solidFill>
                <a:schemeClr val="accent4"/>
              </a:solidFill>
              <a:latin typeface="+mn-lt"/>
            </a:rPr>
            <a:t>4. Document existing safeguards</a:t>
          </a:r>
          <a:endParaRPr lang="en-US" sz="1400" dirty="0">
            <a:solidFill>
              <a:schemeClr val="accent4"/>
            </a:solidFill>
            <a:latin typeface="+mn-lt"/>
          </a:endParaRPr>
        </a:p>
      </dgm:t>
    </dgm:pt>
    <dgm:pt modelId="{F5D9C505-8546-4353-AF29-CB583F86FD4E}" type="parTrans" cxnId="{936B3A66-D107-4665-8303-018455F117AF}">
      <dgm:prSet/>
      <dgm:spPr/>
      <dgm:t>
        <a:bodyPr/>
        <a:lstStyle/>
        <a:p>
          <a:endParaRPr lang="en-US" sz="1600">
            <a:latin typeface="+mn-lt"/>
          </a:endParaRPr>
        </a:p>
      </dgm:t>
    </dgm:pt>
    <dgm:pt modelId="{3178DD0C-C8BE-4662-A9BE-1681D18F6C74}" type="sibTrans" cxnId="{936B3A66-D107-4665-8303-018455F117AF}">
      <dgm:prSet/>
      <dgm:spPr/>
      <dgm:t>
        <a:bodyPr/>
        <a:lstStyle/>
        <a:p>
          <a:endParaRPr lang="en-US" sz="1600">
            <a:latin typeface="+mn-lt"/>
          </a:endParaRPr>
        </a:p>
      </dgm:t>
    </dgm:pt>
    <dgm:pt modelId="{5F6DEA87-0F62-4A58-B84F-2C392BD07669}">
      <dgm:prSet custT="1"/>
      <dgm:spPr/>
      <dgm:t>
        <a:bodyPr/>
        <a:lstStyle/>
        <a:p>
          <a:r>
            <a:rPr lang="en-AU" sz="1600" b="1" dirty="0">
              <a:solidFill>
                <a:schemeClr val="bg1"/>
              </a:solidFill>
              <a:latin typeface="+mj-lt"/>
            </a:rPr>
            <a:t>Recommendations &amp; Actions</a:t>
          </a:r>
          <a:endParaRPr lang="en-US" sz="1600" b="1" dirty="0">
            <a:solidFill>
              <a:schemeClr val="bg1"/>
            </a:solidFill>
            <a:latin typeface="+mj-lt"/>
          </a:endParaRPr>
        </a:p>
      </dgm:t>
    </dgm:pt>
    <dgm:pt modelId="{4FE19DE2-F8A3-45D2-A364-BA262211B953}" type="parTrans" cxnId="{491AA04D-FB1A-4CDB-A893-3A3730C6C87B}">
      <dgm:prSet/>
      <dgm:spPr/>
      <dgm:t>
        <a:bodyPr/>
        <a:lstStyle/>
        <a:p>
          <a:endParaRPr lang="en-US" sz="1600">
            <a:latin typeface="+mn-lt"/>
          </a:endParaRPr>
        </a:p>
      </dgm:t>
    </dgm:pt>
    <dgm:pt modelId="{B88E1F85-340B-425C-9F32-B8F4F953B527}" type="sibTrans" cxnId="{491AA04D-FB1A-4CDB-A893-3A3730C6C87B}">
      <dgm:prSet/>
      <dgm:spPr/>
      <dgm:t>
        <a:bodyPr/>
        <a:lstStyle/>
        <a:p>
          <a:endParaRPr lang="en-US" sz="1600">
            <a:latin typeface="+mn-lt"/>
          </a:endParaRPr>
        </a:p>
      </dgm:t>
    </dgm:pt>
    <dgm:pt modelId="{8EEF6572-4902-4EBC-BD1A-54904A8E4DA9}">
      <dgm:prSet custT="1"/>
      <dgm:spPr/>
      <dgm:t>
        <a:bodyPr/>
        <a:lstStyle/>
        <a:p>
          <a:pPr algn="l"/>
          <a:r>
            <a:rPr lang="en-US" sz="1400" dirty="0">
              <a:solidFill>
                <a:schemeClr val="accent4"/>
              </a:solidFill>
              <a:latin typeface="+mn-lt"/>
            </a:rPr>
            <a:t>1. Recap key findings</a:t>
          </a:r>
        </a:p>
      </dgm:t>
    </dgm:pt>
    <dgm:pt modelId="{9C52ACE5-77E8-4CCE-A287-58242C7760D9}" type="parTrans" cxnId="{D996E936-47EA-4AAD-BD6F-AA3A710D25FB}">
      <dgm:prSet/>
      <dgm:spPr/>
      <dgm:t>
        <a:bodyPr/>
        <a:lstStyle/>
        <a:p>
          <a:endParaRPr lang="en-US" sz="1600">
            <a:latin typeface="+mn-lt"/>
          </a:endParaRPr>
        </a:p>
      </dgm:t>
    </dgm:pt>
    <dgm:pt modelId="{99A5A46F-D2F5-4FCB-AE64-50A76A8FDBBD}" type="sibTrans" cxnId="{D996E936-47EA-4AAD-BD6F-AA3A710D25FB}">
      <dgm:prSet/>
      <dgm:spPr/>
      <dgm:t>
        <a:bodyPr/>
        <a:lstStyle/>
        <a:p>
          <a:endParaRPr lang="en-US" sz="1600">
            <a:latin typeface="+mn-lt"/>
          </a:endParaRPr>
        </a:p>
      </dgm:t>
    </dgm:pt>
    <dgm:pt modelId="{5A60FC97-4FFE-46DB-9E11-2FFFA3FB9CF6}">
      <dgm:prSet custT="1"/>
      <dgm:spPr>
        <a:solidFill>
          <a:schemeClr val="bg2">
            <a:lumMod val="75000"/>
          </a:schemeClr>
        </a:solidFill>
      </dgm:spPr>
      <dgm:t>
        <a:bodyPr/>
        <a:lstStyle/>
        <a:p>
          <a:r>
            <a:rPr lang="en-US" sz="1600" b="1" dirty="0">
              <a:solidFill>
                <a:schemeClr val="bg1"/>
              </a:solidFill>
              <a:latin typeface="+mj-lt"/>
            </a:rPr>
            <a:t>Next Steps</a:t>
          </a:r>
        </a:p>
      </dgm:t>
    </dgm:pt>
    <dgm:pt modelId="{0F6C9164-FC87-4B37-B556-35C9D4DEBD83}" type="parTrans" cxnId="{2691F47E-B3D2-49E5-8E85-A4169D8222A4}">
      <dgm:prSet/>
      <dgm:spPr/>
      <dgm:t>
        <a:bodyPr/>
        <a:lstStyle/>
        <a:p>
          <a:endParaRPr lang="en-US" sz="1600">
            <a:latin typeface="+mn-lt"/>
          </a:endParaRPr>
        </a:p>
      </dgm:t>
    </dgm:pt>
    <dgm:pt modelId="{16F1F1E4-1809-4787-9CDA-ED6A0F0CFE62}" type="sibTrans" cxnId="{2691F47E-B3D2-49E5-8E85-A4169D8222A4}">
      <dgm:prSet/>
      <dgm:spPr/>
      <dgm:t>
        <a:bodyPr/>
        <a:lstStyle/>
        <a:p>
          <a:endParaRPr lang="en-US" sz="1600">
            <a:latin typeface="+mn-lt"/>
          </a:endParaRPr>
        </a:p>
      </dgm:t>
    </dgm:pt>
    <dgm:pt modelId="{AEE72041-D985-4C17-BC33-94C00F892C90}">
      <dgm:prSet custT="1"/>
      <dgm:spPr/>
      <dgm:t>
        <a:bodyPr/>
        <a:lstStyle/>
        <a:p>
          <a:pPr algn="l"/>
          <a:r>
            <a:rPr lang="en-GB" sz="1400" dirty="0">
              <a:solidFill>
                <a:schemeClr val="accent4"/>
              </a:solidFill>
              <a:latin typeface="+mn-lt"/>
            </a:rPr>
            <a:t>1. PRR and hazard study actions list</a:t>
          </a:r>
          <a:endParaRPr lang="en-AU" sz="1400" dirty="0">
            <a:solidFill>
              <a:schemeClr val="accent4"/>
            </a:solidFill>
            <a:latin typeface="+mn-lt"/>
          </a:endParaRPr>
        </a:p>
        <a:p>
          <a:pPr algn="l"/>
          <a:r>
            <a:rPr lang="en-GB" sz="1400" dirty="0">
              <a:solidFill>
                <a:schemeClr val="accent4"/>
              </a:solidFill>
              <a:latin typeface="+mn-lt"/>
            </a:rPr>
            <a:t>2.Dissemination or PRR &amp; actions list to stakeholders</a:t>
          </a:r>
          <a:endParaRPr lang="en-AU" sz="1400" dirty="0">
            <a:solidFill>
              <a:schemeClr val="accent4"/>
            </a:solidFill>
            <a:latin typeface="+mn-lt"/>
          </a:endParaRPr>
        </a:p>
        <a:p>
          <a:pPr algn="l"/>
          <a:r>
            <a:rPr lang="en-GB" sz="1400" dirty="0">
              <a:solidFill>
                <a:schemeClr val="accent4"/>
              </a:solidFill>
              <a:latin typeface="+mn-lt"/>
            </a:rPr>
            <a:t>3. Responsible persons to complete actions and provide evidence the Job Manager</a:t>
          </a:r>
          <a:endParaRPr lang="en-US" sz="1400" dirty="0">
            <a:solidFill>
              <a:schemeClr val="accent4"/>
            </a:solidFill>
            <a:latin typeface="+mn-lt"/>
          </a:endParaRPr>
        </a:p>
      </dgm:t>
    </dgm:pt>
    <dgm:pt modelId="{A7F7E7CB-6D69-4610-A3DC-F18BDA8D208F}" type="parTrans" cxnId="{40EA020B-E4A8-48F1-A91F-6D48566E2161}">
      <dgm:prSet/>
      <dgm:spPr/>
      <dgm:t>
        <a:bodyPr/>
        <a:lstStyle/>
        <a:p>
          <a:endParaRPr lang="en-US" sz="1600">
            <a:latin typeface="+mn-lt"/>
          </a:endParaRPr>
        </a:p>
      </dgm:t>
    </dgm:pt>
    <dgm:pt modelId="{559B9CDA-B838-465B-823B-A6AA70400AD6}" type="sibTrans" cxnId="{40EA020B-E4A8-48F1-A91F-6D48566E2161}">
      <dgm:prSet/>
      <dgm:spPr/>
      <dgm:t>
        <a:bodyPr/>
        <a:lstStyle/>
        <a:p>
          <a:endParaRPr lang="en-US" sz="1600">
            <a:latin typeface="+mn-lt"/>
          </a:endParaRPr>
        </a:p>
      </dgm:t>
    </dgm:pt>
    <dgm:pt modelId="{C69FB04D-F943-4547-BC9C-70AA1E94E0A1}" type="pres">
      <dgm:prSet presAssocID="{8BC37E3B-AD65-45CD-9ABF-F670A13121E8}" presName="diagram" presStyleCnt="0">
        <dgm:presLayoutVars>
          <dgm:chPref val="1"/>
          <dgm:dir/>
          <dgm:animOne val="branch"/>
          <dgm:animLvl val="lvl"/>
          <dgm:resizeHandles/>
        </dgm:presLayoutVars>
      </dgm:prSet>
      <dgm:spPr/>
    </dgm:pt>
    <dgm:pt modelId="{D3B0AD60-6950-48C5-8F97-40AE79FE6839}" type="pres">
      <dgm:prSet presAssocID="{70140511-6BC1-4F47-BC81-A9A0EE3DB09D}" presName="root" presStyleCnt="0"/>
      <dgm:spPr/>
    </dgm:pt>
    <dgm:pt modelId="{B96A2209-3717-40B8-8390-98F7A1F2E7B5}" type="pres">
      <dgm:prSet presAssocID="{70140511-6BC1-4F47-BC81-A9A0EE3DB09D}" presName="rootComposite" presStyleCnt="0"/>
      <dgm:spPr/>
    </dgm:pt>
    <dgm:pt modelId="{3D8B8C2D-9329-409C-8E89-509E321DC829}" type="pres">
      <dgm:prSet presAssocID="{70140511-6BC1-4F47-BC81-A9A0EE3DB09D}" presName="rootText" presStyleLbl="node1" presStyleIdx="0" presStyleCnt="5" custScaleY="111456"/>
      <dgm:spPr>
        <a:prstGeom prst="rect">
          <a:avLst/>
        </a:prstGeom>
      </dgm:spPr>
    </dgm:pt>
    <dgm:pt modelId="{4E8C9B2B-E155-48CD-BDE0-CA49C503C80D}" type="pres">
      <dgm:prSet presAssocID="{70140511-6BC1-4F47-BC81-A9A0EE3DB09D}" presName="rootConnector" presStyleLbl="node1" presStyleIdx="0" presStyleCnt="5"/>
      <dgm:spPr/>
    </dgm:pt>
    <dgm:pt modelId="{FA31C3B8-6EBA-4329-9186-5F81EBA9B670}" type="pres">
      <dgm:prSet presAssocID="{70140511-6BC1-4F47-BC81-A9A0EE3DB09D}" presName="childShape" presStyleCnt="0"/>
      <dgm:spPr/>
    </dgm:pt>
    <dgm:pt modelId="{CF68FDC0-2BD9-49E6-B07C-556A1D75E229}" type="pres">
      <dgm:prSet presAssocID="{7230D0C9-7E30-42A3-B589-EC73C3445021}" presName="Name13" presStyleLbl="parChTrans1D2" presStyleIdx="0" presStyleCnt="5"/>
      <dgm:spPr/>
    </dgm:pt>
    <dgm:pt modelId="{C117C086-F843-4EA9-829B-2AA51506DC34}" type="pres">
      <dgm:prSet presAssocID="{5248E14A-71A7-40E3-AFAA-9D414F2776C3}" presName="childText" presStyleLbl="bgAcc1" presStyleIdx="0" presStyleCnt="5" custScaleX="98228" custScaleY="347619">
        <dgm:presLayoutVars>
          <dgm:bulletEnabled val="1"/>
        </dgm:presLayoutVars>
      </dgm:prSet>
      <dgm:spPr>
        <a:prstGeom prst="rect">
          <a:avLst/>
        </a:prstGeom>
      </dgm:spPr>
    </dgm:pt>
    <dgm:pt modelId="{492AC57E-6979-4B86-A6C9-86A9E502B951}" type="pres">
      <dgm:prSet presAssocID="{5F157C9E-6004-48E3-91F9-3897FF2C158A}" presName="root" presStyleCnt="0"/>
      <dgm:spPr/>
    </dgm:pt>
    <dgm:pt modelId="{7438B2ED-30C2-49FE-BAC9-FC648CD5648C}" type="pres">
      <dgm:prSet presAssocID="{5F157C9E-6004-48E3-91F9-3897FF2C158A}" presName="rootComposite" presStyleCnt="0"/>
      <dgm:spPr/>
    </dgm:pt>
    <dgm:pt modelId="{CC2DDDA9-E80B-46EB-994A-B3D524F67AE2}" type="pres">
      <dgm:prSet presAssocID="{5F157C9E-6004-48E3-91F9-3897FF2C158A}" presName="rootText" presStyleLbl="node1" presStyleIdx="1" presStyleCnt="5" custScaleY="111456"/>
      <dgm:spPr>
        <a:prstGeom prst="rect">
          <a:avLst/>
        </a:prstGeom>
      </dgm:spPr>
    </dgm:pt>
    <dgm:pt modelId="{3EE7E898-460B-486F-910B-04EC608D946F}" type="pres">
      <dgm:prSet presAssocID="{5F157C9E-6004-48E3-91F9-3897FF2C158A}" presName="rootConnector" presStyleLbl="node1" presStyleIdx="1" presStyleCnt="5"/>
      <dgm:spPr/>
    </dgm:pt>
    <dgm:pt modelId="{0E1BBD3F-ADDD-4D3B-9DBC-AA90D7C3105C}" type="pres">
      <dgm:prSet presAssocID="{5F157C9E-6004-48E3-91F9-3897FF2C158A}" presName="childShape" presStyleCnt="0"/>
      <dgm:spPr/>
    </dgm:pt>
    <dgm:pt modelId="{17DCADEC-98AB-41A7-A0FA-DEB4C8094778}" type="pres">
      <dgm:prSet presAssocID="{9661B518-FF8C-4F0B-8066-8288FBF07B3F}" presName="Name13" presStyleLbl="parChTrans1D2" presStyleIdx="1" presStyleCnt="5"/>
      <dgm:spPr/>
    </dgm:pt>
    <dgm:pt modelId="{5F9352AB-D3BF-4FF7-A28E-CFFE483BCF2E}" type="pres">
      <dgm:prSet presAssocID="{22378FE6-334F-49E4-9A86-5DEAD1ADA220}" presName="childText" presStyleLbl="bgAcc1" presStyleIdx="1" presStyleCnt="5" custScaleX="99169" custScaleY="204748">
        <dgm:presLayoutVars>
          <dgm:bulletEnabled val="1"/>
        </dgm:presLayoutVars>
      </dgm:prSet>
      <dgm:spPr>
        <a:prstGeom prst="rect">
          <a:avLst/>
        </a:prstGeom>
      </dgm:spPr>
    </dgm:pt>
    <dgm:pt modelId="{FFDE9913-C124-4D3E-9E9C-0DE507C75862}" type="pres">
      <dgm:prSet presAssocID="{F8912EA9-8716-4C83-9ADE-8FAF88813CC4}" presName="root" presStyleCnt="0"/>
      <dgm:spPr/>
    </dgm:pt>
    <dgm:pt modelId="{0586D2DD-9A81-4E0D-9379-2EFB107FE939}" type="pres">
      <dgm:prSet presAssocID="{F8912EA9-8716-4C83-9ADE-8FAF88813CC4}" presName="rootComposite" presStyleCnt="0"/>
      <dgm:spPr/>
    </dgm:pt>
    <dgm:pt modelId="{DFECBE30-2008-4506-8202-85CF6792B47F}" type="pres">
      <dgm:prSet presAssocID="{F8912EA9-8716-4C83-9ADE-8FAF88813CC4}" presName="rootText" presStyleLbl="node1" presStyleIdx="2" presStyleCnt="5" custScaleY="111488"/>
      <dgm:spPr>
        <a:prstGeom prst="rect">
          <a:avLst/>
        </a:prstGeom>
      </dgm:spPr>
    </dgm:pt>
    <dgm:pt modelId="{2DA0E618-B6C9-4F7B-AF4D-27BC3ECB7D01}" type="pres">
      <dgm:prSet presAssocID="{F8912EA9-8716-4C83-9ADE-8FAF88813CC4}" presName="rootConnector" presStyleLbl="node1" presStyleIdx="2" presStyleCnt="5"/>
      <dgm:spPr/>
    </dgm:pt>
    <dgm:pt modelId="{F0ABF5C6-E2CC-431E-8182-AFB12E39F023}" type="pres">
      <dgm:prSet presAssocID="{F8912EA9-8716-4C83-9ADE-8FAF88813CC4}" presName="childShape" presStyleCnt="0"/>
      <dgm:spPr/>
    </dgm:pt>
    <dgm:pt modelId="{1B13FA34-EDBC-4176-979B-4407F75AF267}" type="pres">
      <dgm:prSet presAssocID="{F5D9C505-8546-4353-AF29-CB583F86FD4E}" presName="Name13" presStyleLbl="parChTrans1D2" presStyleIdx="2" presStyleCnt="5"/>
      <dgm:spPr/>
    </dgm:pt>
    <dgm:pt modelId="{15AACEAB-02C2-4DAE-B931-4BD04EE956FE}" type="pres">
      <dgm:prSet presAssocID="{7A482D9B-0ED1-4667-8112-3BCF77F4474D}" presName="childText" presStyleLbl="bgAcc1" presStyleIdx="2" presStyleCnt="5" custScaleX="98319" custScaleY="466070">
        <dgm:presLayoutVars>
          <dgm:bulletEnabled val="1"/>
        </dgm:presLayoutVars>
      </dgm:prSet>
      <dgm:spPr>
        <a:prstGeom prst="rect">
          <a:avLst/>
        </a:prstGeom>
      </dgm:spPr>
    </dgm:pt>
    <dgm:pt modelId="{222A2B80-B85A-438B-9E3B-35D2948516B9}" type="pres">
      <dgm:prSet presAssocID="{5F6DEA87-0F62-4A58-B84F-2C392BD07669}" presName="root" presStyleCnt="0"/>
      <dgm:spPr/>
    </dgm:pt>
    <dgm:pt modelId="{7DF9C244-8E7D-4500-813E-C2786ED0B858}" type="pres">
      <dgm:prSet presAssocID="{5F6DEA87-0F62-4A58-B84F-2C392BD07669}" presName="rootComposite" presStyleCnt="0"/>
      <dgm:spPr/>
    </dgm:pt>
    <dgm:pt modelId="{F9533E26-FDD1-4134-AC75-099C624A5C83}" type="pres">
      <dgm:prSet presAssocID="{5F6DEA87-0F62-4A58-B84F-2C392BD07669}" presName="rootText" presStyleLbl="node1" presStyleIdx="3" presStyleCnt="5" custScaleX="116689" custScaleY="111456"/>
      <dgm:spPr>
        <a:prstGeom prst="rect">
          <a:avLst/>
        </a:prstGeom>
      </dgm:spPr>
    </dgm:pt>
    <dgm:pt modelId="{1B8DC1A8-392B-4667-8456-A2FB4A1F1EF2}" type="pres">
      <dgm:prSet presAssocID="{5F6DEA87-0F62-4A58-B84F-2C392BD07669}" presName="rootConnector" presStyleLbl="node1" presStyleIdx="3" presStyleCnt="5"/>
      <dgm:spPr/>
    </dgm:pt>
    <dgm:pt modelId="{9E4F4265-C767-4D72-A863-846F4F976E7A}" type="pres">
      <dgm:prSet presAssocID="{5F6DEA87-0F62-4A58-B84F-2C392BD07669}" presName="childShape" presStyleCnt="0"/>
      <dgm:spPr/>
    </dgm:pt>
    <dgm:pt modelId="{81F3C514-6053-4DF4-84DA-F68381029EE6}" type="pres">
      <dgm:prSet presAssocID="{9C52ACE5-77E8-4CCE-A287-58242C7760D9}" presName="Name13" presStyleLbl="parChTrans1D2" presStyleIdx="3" presStyleCnt="5"/>
      <dgm:spPr/>
    </dgm:pt>
    <dgm:pt modelId="{E3EA001D-8338-4B7E-9F40-14ACA3D77D52}" type="pres">
      <dgm:prSet presAssocID="{8EEF6572-4902-4EBC-BD1A-54904A8E4DA9}" presName="childText" presStyleLbl="bgAcc1" presStyleIdx="3" presStyleCnt="5" custScaleX="113898">
        <dgm:presLayoutVars>
          <dgm:bulletEnabled val="1"/>
        </dgm:presLayoutVars>
      </dgm:prSet>
      <dgm:spPr>
        <a:prstGeom prst="rect">
          <a:avLst/>
        </a:prstGeom>
      </dgm:spPr>
    </dgm:pt>
    <dgm:pt modelId="{E1BED0B6-A344-4227-A9B3-78C624F460D7}" type="pres">
      <dgm:prSet presAssocID="{5A60FC97-4FFE-46DB-9E11-2FFFA3FB9CF6}" presName="root" presStyleCnt="0"/>
      <dgm:spPr/>
    </dgm:pt>
    <dgm:pt modelId="{36CC99A0-12CF-46B9-B98F-EC0DD740E892}" type="pres">
      <dgm:prSet presAssocID="{5A60FC97-4FFE-46DB-9E11-2FFFA3FB9CF6}" presName="rootComposite" presStyleCnt="0"/>
      <dgm:spPr/>
    </dgm:pt>
    <dgm:pt modelId="{AC9FC72D-5E10-4556-B01A-5D9AB8CA1BB0}" type="pres">
      <dgm:prSet presAssocID="{5A60FC97-4FFE-46DB-9E11-2FFFA3FB9CF6}" presName="rootText" presStyleLbl="node1" presStyleIdx="4" presStyleCnt="5" custScaleY="111456" custLinFactNeighborX="-1072" custLinFactNeighborY="-1072"/>
      <dgm:spPr>
        <a:prstGeom prst="rect">
          <a:avLst/>
        </a:prstGeom>
      </dgm:spPr>
    </dgm:pt>
    <dgm:pt modelId="{509F159B-5375-4785-8D1A-CC5563F1027F}" type="pres">
      <dgm:prSet presAssocID="{5A60FC97-4FFE-46DB-9E11-2FFFA3FB9CF6}" presName="rootConnector" presStyleLbl="node1" presStyleIdx="4" presStyleCnt="5"/>
      <dgm:spPr/>
    </dgm:pt>
    <dgm:pt modelId="{7D134F11-2B45-406C-AFB9-28E79B140406}" type="pres">
      <dgm:prSet presAssocID="{5A60FC97-4FFE-46DB-9E11-2FFFA3FB9CF6}" presName="childShape" presStyleCnt="0"/>
      <dgm:spPr/>
    </dgm:pt>
    <dgm:pt modelId="{C111545C-03D8-4037-9BDD-EB46EE846149}" type="pres">
      <dgm:prSet presAssocID="{A7F7E7CB-6D69-4610-A3DC-F18BDA8D208F}" presName="Name13" presStyleLbl="parChTrans1D2" presStyleIdx="4" presStyleCnt="5"/>
      <dgm:spPr/>
    </dgm:pt>
    <dgm:pt modelId="{4A568363-85F8-41B7-A75F-98CF6C4CFA52}" type="pres">
      <dgm:prSet presAssocID="{AEE72041-D985-4C17-BC33-94C00F892C90}" presName="childText" presStyleLbl="bgAcc1" presStyleIdx="4" presStyleCnt="5" custScaleY="386811">
        <dgm:presLayoutVars>
          <dgm:bulletEnabled val="1"/>
        </dgm:presLayoutVars>
      </dgm:prSet>
      <dgm:spPr>
        <a:prstGeom prst="rect">
          <a:avLst/>
        </a:prstGeom>
      </dgm:spPr>
    </dgm:pt>
  </dgm:ptLst>
  <dgm:cxnLst>
    <dgm:cxn modelId="{40EA020B-E4A8-48F1-A91F-6D48566E2161}" srcId="{5A60FC97-4FFE-46DB-9E11-2FFFA3FB9CF6}" destId="{AEE72041-D985-4C17-BC33-94C00F892C90}" srcOrd="0" destOrd="0" parTransId="{A7F7E7CB-6D69-4610-A3DC-F18BDA8D208F}" sibTransId="{559B9CDA-B838-465B-823B-A6AA70400AD6}"/>
    <dgm:cxn modelId="{0113F616-E4A4-4ADB-B46F-E34E0A82DCFB}" srcId="{70140511-6BC1-4F47-BC81-A9A0EE3DB09D}" destId="{5248E14A-71A7-40E3-AFAA-9D414F2776C3}" srcOrd="0" destOrd="0" parTransId="{7230D0C9-7E30-42A3-B589-EC73C3445021}" sibTransId="{15EDCA4F-5A49-4129-AA84-DC5135893840}"/>
    <dgm:cxn modelId="{29719D18-6285-4015-8A2D-ECAF90246BD9}" type="presOf" srcId="{70140511-6BC1-4F47-BC81-A9A0EE3DB09D}" destId="{4E8C9B2B-E155-48CD-BDE0-CA49C503C80D}" srcOrd="1" destOrd="0" presId="urn:microsoft.com/office/officeart/2005/8/layout/hierarchy3"/>
    <dgm:cxn modelId="{FE8DD81D-D5FA-4D5D-BC49-B6417328C96E}" type="presOf" srcId="{70140511-6BC1-4F47-BC81-A9A0EE3DB09D}" destId="{3D8B8C2D-9329-409C-8E89-509E321DC829}" srcOrd="0" destOrd="0" presId="urn:microsoft.com/office/officeart/2005/8/layout/hierarchy3"/>
    <dgm:cxn modelId="{66E18531-77F2-4738-B8D2-9BC6217CFB55}" type="presOf" srcId="{8EEF6572-4902-4EBC-BD1A-54904A8E4DA9}" destId="{E3EA001D-8338-4B7E-9F40-14ACA3D77D52}" srcOrd="0" destOrd="0" presId="urn:microsoft.com/office/officeart/2005/8/layout/hierarchy3"/>
    <dgm:cxn modelId="{D996E936-47EA-4AAD-BD6F-AA3A710D25FB}" srcId="{5F6DEA87-0F62-4A58-B84F-2C392BD07669}" destId="{8EEF6572-4902-4EBC-BD1A-54904A8E4DA9}" srcOrd="0" destOrd="0" parTransId="{9C52ACE5-77E8-4CCE-A287-58242C7760D9}" sibTransId="{99A5A46F-D2F5-4FCB-AE64-50A76A8FDBBD}"/>
    <dgm:cxn modelId="{BFB9A13B-FAC5-4867-B99D-F6492DC580CE}" type="presOf" srcId="{F5D9C505-8546-4353-AF29-CB583F86FD4E}" destId="{1B13FA34-EDBC-4176-979B-4407F75AF267}" srcOrd="0" destOrd="0" presId="urn:microsoft.com/office/officeart/2005/8/layout/hierarchy3"/>
    <dgm:cxn modelId="{5DD5613C-EAC7-4983-B64C-0CD9185564E6}" type="presOf" srcId="{9C52ACE5-77E8-4CCE-A287-58242C7760D9}" destId="{81F3C514-6053-4DF4-84DA-F68381029EE6}" srcOrd="0" destOrd="0" presId="urn:microsoft.com/office/officeart/2005/8/layout/hierarchy3"/>
    <dgm:cxn modelId="{39E6A33D-D8B0-49F2-8AC1-53E0197DDE64}" type="presOf" srcId="{5F6DEA87-0F62-4A58-B84F-2C392BD07669}" destId="{1B8DC1A8-392B-4667-8456-A2FB4A1F1EF2}" srcOrd="1" destOrd="0" presId="urn:microsoft.com/office/officeart/2005/8/layout/hierarchy3"/>
    <dgm:cxn modelId="{2F644B5E-8A44-4B92-838E-63C2BBC4A436}" type="presOf" srcId="{9661B518-FF8C-4F0B-8066-8288FBF07B3F}" destId="{17DCADEC-98AB-41A7-A0FA-DEB4C8094778}" srcOrd="0" destOrd="0" presId="urn:microsoft.com/office/officeart/2005/8/layout/hierarchy3"/>
    <dgm:cxn modelId="{0D86C85F-62C9-4B43-B8BD-87BA7BE7F13F}" type="presOf" srcId="{AEE72041-D985-4C17-BC33-94C00F892C90}" destId="{4A568363-85F8-41B7-A75F-98CF6C4CFA52}" srcOrd="0" destOrd="0" presId="urn:microsoft.com/office/officeart/2005/8/layout/hierarchy3"/>
    <dgm:cxn modelId="{14C56742-B001-4C8A-A1F1-BB117F18BA33}" type="presOf" srcId="{8BC37E3B-AD65-45CD-9ABF-F670A13121E8}" destId="{C69FB04D-F943-4547-BC9C-70AA1E94E0A1}" srcOrd="0" destOrd="0" presId="urn:microsoft.com/office/officeart/2005/8/layout/hierarchy3"/>
    <dgm:cxn modelId="{936B3A66-D107-4665-8303-018455F117AF}" srcId="{F8912EA9-8716-4C83-9ADE-8FAF88813CC4}" destId="{7A482D9B-0ED1-4667-8112-3BCF77F4474D}" srcOrd="0" destOrd="0" parTransId="{F5D9C505-8546-4353-AF29-CB583F86FD4E}" sibTransId="{3178DD0C-C8BE-4662-A9BE-1681D18F6C74}"/>
    <dgm:cxn modelId="{4D914866-AF84-4220-8D41-79E79D7146BB}" srcId="{8BC37E3B-AD65-45CD-9ABF-F670A13121E8}" destId="{70140511-6BC1-4F47-BC81-A9A0EE3DB09D}" srcOrd="0" destOrd="0" parTransId="{7C74A9BD-3FA9-4C84-A159-AB49DE678372}" sibTransId="{AAE020FB-9ED5-4829-8762-B921E5307609}"/>
    <dgm:cxn modelId="{72F7A667-65E8-47F6-8F44-48D7E70F9D6F}" type="presOf" srcId="{5F6DEA87-0F62-4A58-B84F-2C392BD07669}" destId="{F9533E26-FDD1-4134-AC75-099C624A5C83}" srcOrd="0" destOrd="0" presId="urn:microsoft.com/office/officeart/2005/8/layout/hierarchy3"/>
    <dgm:cxn modelId="{491AA04D-FB1A-4CDB-A893-3A3730C6C87B}" srcId="{8BC37E3B-AD65-45CD-9ABF-F670A13121E8}" destId="{5F6DEA87-0F62-4A58-B84F-2C392BD07669}" srcOrd="3" destOrd="0" parTransId="{4FE19DE2-F8A3-45D2-A364-BA262211B953}" sibTransId="{B88E1F85-340B-425C-9F32-B8F4F953B527}"/>
    <dgm:cxn modelId="{A9CB8E76-BDBB-45AD-8FFD-2DAE6E065C3D}" srcId="{5F157C9E-6004-48E3-91F9-3897FF2C158A}" destId="{22378FE6-334F-49E4-9A86-5DEAD1ADA220}" srcOrd="0" destOrd="0" parTransId="{9661B518-FF8C-4F0B-8066-8288FBF07B3F}" sibTransId="{0C42CF74-E5CD-4695-A74F-4BDB2534DA91}"/>
    <dgm:cxn modelId="{4634F977-2402-4AA7-A6BC-10C6BAB5040E}" type="presOf" srcId="{5A60FC97-4FFE-46DB-9E11-2FFFA3FB9CF6}" destId="{509F159B-5375-4785-8D1A-CC5563F1027F}" srcOrd="1" destOrd="0" presId="urn:microsoft.com/office/officeart/2005/8/layout/hierarchy3"/>
    <dgm:cxn modelId="{2691F47E-B3D2-49E5-8E85-A4169D8222A4}" srcId="{8BC37E3B-AD65-45CD-9ABF-F670A13121E8}" destId="{5A60FC97-4FFE-46DB-9E11-2FFFA3FB9CF6}" srcOrd="4" destOrd="0" parTransId="{0F6C9164-FC87-4B37-B556-35C9D4DEBD83}" sibTransId="{16F1F1E4-1809-4787-9CDA-ED6A0F0CFE62}"/>
    <dgm:cxn modelId="{577F568B-1C9C-4DA3-AE4A-D16F1FEFA4EC}" type="presOf" srcId="{F8912EA9-8716-4C83-9ADE-8FAF88813CC4}" destId="{2DA0E618-B6C9-4F7B-AF4D-27BC3ECB7D01}" srcOrd="1" destOrd="0" presId="urn:microsoft.com/office/officeart/2005/8/layout/hierarchy3"/>
    <dgm:cxn modelId="{6DDAB293-78B8-4EA9-9FE1-FE7E6CEB1382}" type="presOf" srcId="{5F157C9E-6004-48E3-91F9-3897FF2C158A}" destId="{3EE7E898-460B-486F-910B-04EC608D946F}" srcOrd="1" destOrd="0" presId="urn:microsoft.com/office/officeart/2005/8/layout/hierarchy3"/>
    <dgm:cxn modelId="{72765095-DE87-414F-96EB-F61CCE9FC82C}" type="presOf" srcId="{22378FE6-334F-49E4-9A86-5DEAD1ADA220}" destId="{5F9352AB-D3BF-4FF7-A28E-CFFE483BCF2E}" srcOrd="0" destOrd="0" presId="urn:microsoft.com/office/officeart/2005/8/layout/hierarchy3"/>
    <dgm:cxn modelId="{01FBA695-033A-4823-8658-3B6991607766}" type="presOf" srcId="{7230D0C9-7E30-42A3-B589-EC73C3445021}" destId="{CF68FDC0-2BD9-49E6-B07C-556A1D75E229}" srcOrd="0" destOrd="0" presId="urn:microsoft.com/office/officeart/2005/8/layout/hierarchy3"/>
    <dgm:cxn modelId="{138740A5-B97D-49D4-AFFF-D6E41BEE95FD}" srcId="{8BC37E3B-AD65-45CD-9ABF-F670A13121E8}" destId="{F8912EA9-8716-4C83-9ADE-8FAF88813CC4}" srcOrd="2" destOrd="0" parTransId="{B0C014B2-D51A-4379-B2C7-2BE7393BD2E5}" sibTransId="{EAAE85E6-0AAC-46B8-A62F-A80114858A4E}"/>
    <dgm:cxn modelId="{EEBEB7A7-DEFE-496A-BBA5-196DF8502194}" type="presOf" srcId="{5248E14A-71A7-40E3-AFAA-9D414F2776C3}" destId="{C117C086-F843-4EA9-829B-2AA51506DC34}" srcOrd="0" destOrd="0" presId="urn:microsoft.com/office/officeart/2005/8/layout/hierarchy3"/>
    <dgm:cxn modelId="{611581AC-B5A6-418C-B121-3CE57CD56BBE}" type="presOf" srcId="{F8912EA9-8716-4C83-9ADE-8FAF88813CC4}" destId="{DFECBE30-2008-4506-8202-85CF6792B47F}" srcOrd="0" destOrd="0" presId="urn:microsoft.com/office/officeart/2005/8/layout/hierarchy3"/>
    <dgm:cxn modelId="{1E2C8EAC-2367-4F2E-9B69-24BECF53081C}" type="presOf" srcId="{5A60FC97-4FFE-46DB-9E11-2FFFA3FB9CF6}" destId="{AC9FC72D-5E10-4556-B01A-5D9AB8CA1BB0}" srcOrd="0" destOrd="0" presId="urn:microsoft.com/office/officeart/2005/8/layout/hierarchy3"/>
    <dgm:cxn modelId="{926F00BA-FAEB-4E60-8663-6B139216A27F}" type="presOf" srcId="{7A482D9B-0ED1-4667-8112-3BCF77F4474D}" destId="{15AACEAB-02C2-4DAE-B931-4BD04EE956FE}" srcOrd="0" destOrd="0" presId="urn:microsoft.com/office/officeart/2005/8/layout/hierarchy3"/>
    <dgm:cxn modelId="{8E4A77C5-0089-45CF-ABA6-A5CD531588F1}" srcId="{8BC37E3B-AD65-45CD-9ABF-F670A13121E8}" destId="{5F157C9E-6004-48E3-91F9-3897FF2C158A}" srcOrd="1" destOrd="0" parTransId="{D6769E5A-D36F-427D-B32F-C113A3B7C3BF}" sibTransId="{6AD2BD58-D705-42C9-B5DF-83A70A8503CD}"/>
    <dgm:cxn modelId="{3CB629EB-5AFC-4C56-AD1C-402F6A51148B}" type="presOf" srcId="{5F157C9E-6004-48E3-91F9-3897FF2C158A}" destId="{CC2DDDA9-E80B-46EB-994A-B3D524F67AE2}" srcOrd="0" destOrd="0" presId="urn:microsoft.com/office/officeart/2005/8/layout/hierarchy3"/>
    <dgm:cxn modelId="{A266EAF0-CA2A-4B9D-BAC7-36E69334749A}" type="presOf" srcId="{A7F7E7CB-6D69-4610-A3DC-F18BDA8D208F}" destId="{C111545C-03D8-4037-9BDD-EB46EE846149}" srcOrd="0" destOrd="0" presId="urn:microsoft.com/office/officeart/2005/8/layout/hierarchy3"/>
    <dgm:cxn modelId="{23A06191-586F-4B45-B1BD-E3D8EFE67E58}" type="presParOf" srcId="{C69FB04D-F943-4547-BC9C-70AA1E94E0A1}" destId="{D3B0AD60-6950-48C5-8F97-40AE79FE6839}" srcOrd="0" destOrd="0" presId="urn:microsoft.com/office/officeart/2005/8/layout/hierarchy3"/>
    <dgm:cxn modelId="{1A8D1E96-F323-42E9-B603-CFCCE811A25C}" type="presParOf" srcId="{D3B0AD60-6950-48C5-8F97-40AE79FE6839}" destId="{B96A2209-3717-40B8-8390-98F7A1F2E7B5}" srcOrd="0" destOrd="0" presId="urn:microsoft.com/office/officeart/2005/8/layout/hierarchy3"/>
    <dgm:cxn modelId="{9ED717A8-2710-493C-AE7B-FC26751A37DB}" type="presParOf" srcId="{B96A2209-3717-40B8-8390-98F7A1F2E7B5}" destId="{3D8B8C2D-9329-409C-8E89-509E321DC829}" srcOrd="0" destOrd="0" presId="urn:microsoft.com/office/officeart/2005/8/layout/hierarchy3"/>
    <dgm:cxn modelId="{ADD102A0-7B61-414A-A512-3397432C9E3E}" type="presParOf" srcId="{B96A2209-3717-40B8-8390-98F7A1F2E7B5}" destId="{4E8C9B2B-E155-48CD-BDE0-CA49C503C80D}" srcOrd="1" destOrd="0" presId="urn:microsoft.com/office/officeart/2005/8/layout/hierarchy3"/>
    <dgm:cxn modelId="{E1927E69-4210-43D0-BD45-C4CE0A6527CD}" type="presParOf" srcId="{D3B0AD60-6950-48C5-8F97-40AE79FE6839}" destId="{FA31C3B8-6EBA-4329-9186-5F81EBA9B670}" srcOrd="1" destOrd="0" presId="urn:microsoft.com/office/officeart/2005/8/layout/hierarchy3"/>
    <dgm:cxn modelId="{DF77BCD6-CEFB-497F-9EDB-84B57099BE05}" type="presParOf" srcId="{FA31C3B8-6EBA-4329-9186-5F81EBA9B670}" destId="{CF68FDC0-2BD9-49E6-B07C-556A1D75E229}" srcOrd="0" destOrd="0" presId="urn:microsoft.com/office/officeart/2005/8/layout/hierarchy3"/>
    <dgm:cxn modelId="{E1069324-7DE0-4EC9-B2A0-55ABBCA2594F}" type="presParOf" srcId="{FA31C3B8-6EBA-4329-9186-5F81EBA9B670}" destId="{C117C086-F843-4EA9-829B-2AA51506DC34}" srcOrd="1" destOrd="0" presId="urn:microsoft.com/office/officeart/2005/8/layout/hierarchy3"/>
    <dgm:cxn modelId="{A42A8BFB-486D-4071-A18C-5BAAC2B4D98C}" type="presParOf" srcId="{C69FB04D-F943-4547-BC9C-70AA1E94E0A1}" destId="{492AC57E-6979-4B86-A6C9-86A9E502B951}" srcOrd="1" destOrd="0" presId="urn:microsoft.com/office/officeart/2005/8/layout/hierarchy3"/>
    <dgm:cxn modelId="{9D21288D-516A-4644-AAA0-AC38D7555E00}" type="presParOf" srcId="{492AC57E-6979-4B86-A6C9-86A9E502B951}" destId="{7438B2ED-30C2-49FE-BAC9-FC648CD5648C}" srcOrd="0" destOrd="0" presId="urn:microsoft.com/office/officeart/2005/8/layout/hierarchy3"/>
    <dgm:cxn modelId="{093F6E38-4FFF-40C0-8AF8-610497376778}" type="presParOf" srcId="{7438B2ED-30C2-49FE-BAC9-FC648CD5648C}" destId="{CC2DDDA9-E80B-46EB-994A-B3D524F67AE2}" srcOrd="0" destOrd="0" presId="urn:microsoft.com/office/officeart/2005/8/layout/hierarchy3"/>
    <dgm:cxn modelId="{34814B4B-5E88-4C55-9F67-D385D7E5B599}" type="presParOf" srcId="{7438B2ED-30C2-49FE-BAC9-FC648CD5648C}" destId="{3EE7E898-460B-486F-910B-04EC608D946F}" srcOrd="1" destOrd="0" presId="urn:microsoft.com/office/officeart/2005/8/layout/hierarchy3"/>
    <dgm:cxn modelId="{24FAE6D6-CCFE-4EDC-B765-BEFF23AB439E}" type="presParOf" srcId="{492AC57E-6979-4B86-A6C9-86A9E502B951}" destId="{0E1BBD3F-ADDD-4D3B-9DBC-AA90D7C3105C}" srcOrd="1" destOrd="0" presId="urn:microsoft.com/office/officeart/2005/8/layout/hierarchy3"/>
    <dgm:cxn modelId="{CA9E658D-8CDA-46BC-8B08-74C59CD3FA2B}" type="presParOf" srcId="{0E1BBD3F-ADDD-4D3B-9DBC-AA90D7C3105C}" destId="{17DCADEC-98AB-41A7-A0FA-DEB4C8094778}" srcOrd="0" destOrd="0" presId="urn:microsoft.com/office/officeart/2005/8/layout/hierarchy3"/>
    <dgm:cxn modelId="{24DC049F-094B-497E-AF62-E70F4F4915F4}" type="presParOf" srcId="{0E1BBD3F-ADDD-4D3B-9DBC-AA90D7C3105C}" destId="{5F9352AB-D3BF-4FF7-A28E-CFFE483BCF2E}" srcOrd="1" destOrd="0" presId="urn:microsoft.com/office/officeart/2005/8/layout/hierarchy3"/>
    <dgm:cxn modelId="{83462125-CDEE-4B85-987F-3241074A22F9}" type="presParOf" srcId="{C69FB04D-F943-4547-BC9C-70AA1E94E0A1}" destId="{FFDE9913-C124-4D3E-9E9C-0DE507C75862}" srcOrd="2" destOrd="0" presId="urn:microsoft.com/office/officeart/2005/8/layout/hierarchy3"/>
    <dgm:cxn modelId="{E2068E30-AEA5-45A1-ADC7-F8C08C671A91}" type="presParOf" srcId="{FFDE9913-C124-4D3E-9E9C-0DE507C75862}" destId="{0586D2DD-9A81-4E0D-9379-2EFB107FE939}" srcOrd="0" destOrd="0" presId="urn:microsoft.com/office/officeart/2005/8/layout/hierarchy3"/>
    <dgm:cxn modelId="{EAECEF15-B148-4E93-856F-CFDEFB65BD3C}" type="presParOf" srcId="{0586D2DD-9A81-4E0D-9379-2EFB107FE939}" destId="{DFECBE30-2008-4506-8202-85CF6792B47F}" srcOrd="0" destOrd="0" presId="urn:microsoft.com/office/officeart/2005/8/layout/hierarchy3"/>
    <dgm:cxn modelId="{2071F275-D9C7-4E77-95F0-8DD6EDCD99EA}" type="presParOf" srcId="{0586D2DD-9A81-4E0D-9379-2EFB107FE939}" destId="{2DA0E618-B6C9-4F7B-AF4D-27BC3ECB7D01}" srcOrd="1" destOrd="0" presId="urn:microsoft.com/office/officeart/2005/8/layout/hierarchy3"/>
    <dgm:cxn modelId="{BF67A1A1-8E8D-4F8C-BE1C-1886087F1915}" type="presParOf" srcId="{FFDE9913-C124-4D3E-9E9C-0DE507C75862}" destId="{F0ABF5C6-E2CC-431E-8182-AFB12E39F023}" srcOrd="1" destOrd="0" presId="urn:microsoft.com/office/officeart/2005/8/layout/hierarchy3"/>
    <dgm:cxn modelId="{67D74FE3-0641-4726-8298-46788895AD3A}" type="presParOf" srcId="{F0ABF5C6-E2CC-431E-8182-AFB12E39F023}" destId="{1B13FA34-EDBC-4176-979B-4407F75AF267}" srcOrd="0" destOrd="0" presId="urn:microsoft.com/office/officeart/2005/8/layout/hierarchy3"/>
    <dgm:cxn modelId="{A137557F-9D8B-4E94-ACD2-7707A82031E5}" type="presParOf" srcId="{F0ABF5C6-E2CC-431E-8182-AFB12E39F023}" destId="{15AACEAB-02C2-4DAE-B931-4BD04EE956FE}" srcOrd="1" destOrd="0" presId="urn:microsoft.com/office/officeart/2005/8/layout/hierarchy3"/>
    <dgm:cxn modelId="{A24F089E-AD1A-43B8-B098-305337C486F3}" type="presParOf" srcId="{C69FB04D-F943-4547-BC9C-70AA1E94E0A1}" destId="{222A2B80-B85A-438B-9E3B-35D2948516B9}" srcOrd="3" destOrd="0" presId="urn:microsoft.com/office/officeart/2005/8/layout/hierarchy3"/>
    <dgm:cxn modelId="{DD516549-51E8-4E5E-B8EE-3F1968E4E063}" type="presParOf" srcId="{222A2B80-B85A-438B-9E3B-35D2948516B9}" destId="{7DF9C244-8E7D-4500-813E-C2786ED0B858}" srcOrd="0" destOrd="0" presId="urn:microsoft.com/office/officeart/2005/8/layout/hierarchy3"/>
    <dgm:cxn modelId="{9ED2B621-CEDB-434F-81FB-67A44B3D2791}" type="presParOf" srcId="{7DF9C244-8E7D-4500-813E-C2786ED0B858}" destId="{F9533E26-FDD1-4134-AC75-099C624A5C83}" srcOrd="0" destOrd="0" presId="urn:microsoft.com/office/officeart/2005/8/layout/hierarchy3"/>
    <dgm:cxn modelId="{EBFD5343-CAC1-4045-A6C5-7EB27D85BB77}" type="presParOf" srcId="{7DF9C244-8E7D-4500-813E-C2786ED0B858}" destId="{1B8DC1A8-392B-4667-8456-A2FB4A1F1EF2}" srcOrd="1" destOrd="0" presId="urn:microsoft.com/office/officeart/2005/8/layout/hierarchy3"/>
    <dgm:cxn modelId="{9D2CB8A9-3C2A-485C-A806-6837701739A9}" type="presParOf" srcId="{222A2B80-B85A-438B-9E3B-35D2948516B9}" destId="{9E4F4265-C767-4D72-A863-846F4F976E7A}" srcOrd="1" destOrd="0" presId="urn:microsoft.com/office/officeart/2005/8/layout/hierarchy3"/>
    <dgm:cxn modelId="{1F3A52B2-6CE4-4C9A-AD69-F6EC35B99D0F}" type="presParOf" srcId="{9E4F4265-C767-4D72-A863-846F4F976E7A}" destId="{81F3C514-6053-4DF4-84DA-F68381029EE6}" srcOrd="0" destOrd="0" presId="urn:microsoft.com/office/officeart/2005/8/layout/hierarchy3"/>
    <dgm:cxn modelId="{389D4C30-C41A-4A6F-99AA-EE805A223760}" type="presParOf" srcId="{9E4F4265-C767-4D72-A863-846F4F976E7A}" destId="{E3EA001D-8338-4B7E-9F40-14ACA3D77D52}" srcOrd="1" destOrd="0" presId="urn:microsoft.com/office/officeart/2005/8/layout/hierarchy3"/>
    <dgm:cxn modelId="{5C690C58-91F4-47A7-93B7-7EC8C7DC73A2}" type="presParOf" srcId="{C69FB04D-F943-4547-BC9C-70AA1E94E0A1}" destId="{E1BED0B6-A344-4227-A9B3-78C624F460D7}" srcOrd="4" destOrd="0" presId="urn:microsoft.com/office/officeart/2005/8/layout/hierarchy3"/>
    <dgm:cxn modelId="{E6BF5BD2-EE66-4DA4-8C18-8E87511DBB3B}" type="presParOf" srcId="{E1BED0B6-A344-4227-A9B3-78C624F460D7}" destId="{36CC99A0-12CF-46B9-B98F-EC0DD740E892}" srcOrd="0" destOrd="0" presId="urn:microsoft.com/office/officeart/2005/8/layout/hierarchy3"/>
    <dgm:cxn modelId="{A28C3856-93FA-45DC-9E3F-86A7A78C87D0}" type="presParOf" srcId="{36CC99A0-12CF-46B9-B98F-EC0DD740E892}" destId="{AC9FC72D-5E10-4556-B01A-5D9AB8CA1BB0}" srcOrd="0" destOrd="0" presId="urn:microsoft.com/office/officeart/2005/8/layout/hierarchy3"/>
    <dgm:cxn modelId="{9DB0AEF5-E1CC-41D1-8763-B1FB1A809F01}" type="presParOf" srcId="{36CC99A0-12CF-46B9-B98F-EC0DD740E892}" destId="{509F159B-5375-4785-8D1A-CC5563F1027F}" srcOrd="1" destOrd="0" presId="urn:microsoft.com/office/officeart/2005/8/layout/hierarchy3"/>
    <dgm:cxn modelId="{0DB088E2-D0A0-48F1-93B0-9DDAA48C8F52}" type="presParOf" srcId="{E1BED0B6-A344-4227-A9B3-78C624F460D7}" destId="{7D134F11-2B45-406C-AFB9-28E79B140406}" srcOrd="1" destOrd="0" presId="urn:microsoft.com/office/officeart/2005/8/layout/hierarchy3"/>
    <dgm:cxn modelId="{94B9D522-0FE0-4099-861F-C1FFE2C07035}" type="presParOf" srcId="{7D134F11-2B45-406C-AFB9-28E79B140406}" destId="{C111545C-03D8-4037-9BDD-EB46EE846149}" srcOrd="0" destOrd="0" presId="urn:microsoft.com/office/officeart/2005/8/layout/hierarchy3"/>
    <dgm:cxn modelId="{5B240E85-73EC-4C07-8092-CA994133B0BC}" type="presParOf" srcId="{7D134F11-2B45-406C-AFB9-28E79B140406}" destId="{4A568363-85F8-41B7-A75F-98CF6C4CFA52}"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B8C2D-9329-409C-8E89-509E321DC829}">
      <dsp:nvSpPr>
        <dsp:cNvPr id="0" name=""/>
        <dsp:cNvSpPr/>
      </dsp:nvSpPr>
      <dsp:spPr>
        <a:xfrm>
          <a:off x="1481" y="447701"/>
          <a:ext cx="1660413" cy="925315"/>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mj-lt"/>
            </a:rPr>
            <a:t>Welcome &amp; Introductions</a:t>
          </a:r>
        </a:p>
      </dsp:txBody>
      <dsp:txXfrm>
        <a:off x="1481" y="447701"/>
        <a:ext cx="1660413" cy="925315"/>
      </dsp:txXfrm>
    </dsp:sp>
    <dsp:sp modelId="{CF68FDC0-2BD9-49E6-B07C-556A1D75E229}">
      <dsp:nvSpPr>
        <dsp:cNvPr id="0" name=""/>
        <dsp:cNvSpPr/>
      </dsp:nvSpPr>
      <dsp:spPr>
        <a:xfrm>
          <a:off x="167523" y="1373016"/>
          <a:ext cx="166041" cy="1650529"/>
        </a:xfrm>
        <a:custGeom>
          <a:avLst/>
          <a:gdLst/>
          <a:ahLst/>
          <a:cxnLst/>
          <a:rect l="0" t="0" r="0" b="0"/>
          <a:pathLst>
            <a:path>
              <a:moveTo>
                <a:pt x="0" y="0"/>
              </a:moveTo>
              <a:lnTo>
                <a:pt x="0" y="1650529"/>
              </a:lnTo>
              <a:lnTo>
                <a:pt x="166041" y="16505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17C086-F843-4EA9-829B-2AA51506DC34}">
      <dsp:nvSpPr>
        <dsp:cNvPr id="0" name=""/>
        <dsp:cNvSpPr/>
      </dsp:nvSpPr>
      <dsp:spPr>
        <a:xfrm>
          <a:off x="333564" y="1580568"/>
          <a:ext cx="1304792" cy="288595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Font typeface="+mj-lt"/>
            <a:buNone/>
          </a:pPr>
          <a:r>
            <a:rPr lang="en-AU" sz="1400" kern="1200" dirty="0">
              <a:solidFill>
                <a:schemeClr val="accent4"/>
              </a:solidFill>
              <a:latin typeface="+mn-lt"/>
            </a:rPr>
            <a:t>1. Welcome to country</a:t>
          </a:r>
        </a:p>
        <a:p>
          <a:pPr marL="0" lvl="0" indent="0" algn="l" defTabSz="622300">
            <a:lnSpc>
              <a:spcPct val="90000"/>
            </a:lnSpc>
            <a:spcBef>
              <a:spcPct val="0"/>
            </a:spcBef>
            <a:spcAft>
              <a:spcPct val="35000"/>
            </a:spcAft>
            <a:buFont typeface="+mj-lt"/>
            <a:buNone/>
          </a:pPr>
          <a:r>
            <a:rPr lang="en-GB" sz="1400" kern="1200" dirty="0">
              <a:solidFill>
                <a:schemeClr val="accent4"/>
              </a:solidFill>
              <a:latin typeface="+mn-lt"/>
            </a:rPr>
            <a:t>2. A little about who Hydro is</a:t>
          </a:r>
        </a:p>
        <a:p>
          <a:pPr marL="0" lvl="0" indent="0" algn="l" defTabSz="622300">
            <a:lnSpc>
              <a:spcPct val="90000"/>
            </a:lnSpc>
            <a:spcBef>
              <a:spcPct val="0"/>
            </a:spcBef>
            <a:spcAft>
              <a:spcPct val="35000"/>
            </a:spcAft>
            <a:buFont typeface="+mj-lt"/>
            <a:buNone/>
          </a:pPr>
          <a:r>
            <a:rPr lang="en-AU" sz="1400" kern="1200" dirty="0">
              <a:solidFill>
                <a:schemeClr val="accent4"/>
              </a:solidFill>
              <a:latin typeface="+mn-lt"/>
            </a:rPr>
            <a:t>3. Facilitator opening statement</a:t>
          </a:r>
        </a:p>
        <a:p>
          <a:pPr marL="0" lvl="0" indent="0" algn="l" defTabSz="622300">
            <a:lnSpc>
              <a:spcPct val="90000"/>
            </a:lnSpc>
            <a:spcBef>
              <a:spcPct val="0"/>
            </a:spcBef>
            <a:spcAft>
              <a:spcPct val="35000"/>
            </a:spcAft>
            <a:buFont typeface="+mj-lt"/>
            <a:buNone/>
          </a:pPr>
          <a:r>
            <a:rPr lang="en-AU" sz="1400" kern="1200" dirty="0">
              <a:solidFill>
                <a:schemeClr val="accent4"/>
              </a:solidFill>
              <a:latin typeface="+mn-lt"/>
            </a:rPr>
            <a:t>4. Purpose of the study</a:t>
          </a:r>
        </a:p>
        <a:p>
          <a:pPr marL="0" lvl="0" indent="0" algn="l" defTabSz="622300">
            <a:lnSpc>
              <a:spcPct val="90000"/>
            </a:lnSpc>
            <a:spcBef>
              <a:spcPct val="0"/>
            </a:spcBef>
            <a:spcAft>
              <a:spcPct val="35000"/>
            </a:spcAft>
            <a:buFont typeface="+mj-lt"/>
            <a:buNone/>
          </a:pPr>
          <a:r>
            <a:rPr lang="en-AU" sz="1400" kern="1200" dirty="0">
              <a:solidFill>
                <a:schemeClr val="accent4"/>
              </a:solidFill>
              <a:latin typeface="+mn-lt"/>
            </a:rPr>
            <a:t>5. Introduce participants and roles</a:t>
          </a:r>
          <a:endParaRPr lang="en-US" sz="1400" kern="1200" dirty="0">
            <a:solidFill>
              <a:schemeClr val="accent4"/>
            </a:solidFill>
            <a:latin typeface="+mn-lt"/>
          </a:endParaRPr>
        </a:p>
      </dsp:txBody>
      <dsp:txXfrm>
        <a:off x="333564" y="1580568"/>
        <a:ext cx="1304792" cy="2885956"/>
      </dsp:txXfrm>
    </dsp:sp>
    <dsp:sp modelId="{CC2DDDA9-E80B-46EB-994A-B3D524F67AE2}">
      <dsp:nvSpPr>
        <dsp:cNvPr id="0" name=""/>
        <dsp:cNvSpPr/>
      </dsp:nvSpPr>
      <dsp:spPr>
        <a:xfrm>
          <a:off x="2076998" y="447701"/>
          <a:ext cx="1660413" cy="925315"/>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mj-lt"/>
            </a:rPr>
            <a:t>Scope &amp; Objectives</a:t>
          </a:r>
        </a:p>
      </dsp:txBody>
      <dsp:txXfrm>
        <a:off x="2076998" y="447701"/>
        <a:ext cx="1660413" cy="925315"/>
      </dsp:txXfrm>
    </dsp:sp>
    <dsp:sp modelId="{17DCADEC-98AB-41A7-A0FA-DEB4C8094778}">
      <dsp:nvSpPr>
        <dsp:cNvPr id="0" name=""/>
        <dsp:cNvSpPr/>
      </dsp:nvSpPr>
      <dsp:spPr>
        <a:xfrm>
          <a:off x="2243039" y="1373016"/>
          <a:ext cx="166041" cy="1057467"/>
        </a:xfrm>
        <a:custGeom>
          <a:avLst/>
          <a:gdLst/>
          <a:ahLst/>
          <a:cxnLst/>
          <a:rect l="0" t="0" r="0" b="0"/>
          <a:pathLst>
            <a:path>
              <a:moveTo>
                <a:pt x="0" y="0"/>
              </a:moveTo>
              <a:lnTo>
                <a:pt x="0" y="1057467"/>
              </a:lnTo>
              <a:lnTo>
                <a:pt x="166041" y="10574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9352AB-D3BF-4FF7-A28E-CFFE483BCF2E}">
      <dsp:nvSpPr>
        <dsp:cNvPr id="0" name=""/>
        <dsp:cNvSpPr/>
      </dsp:nvSpPr>
      <dsp:spPr>
        <a:xfrm>
          <a:off x="2409081" y="1580568"/>
          <a:ext cx="1317292" cy="169983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AU" sz="1400" kern="1200" dirty="0">
              <a:solidFill>
                <a:schemeClr val="accent4"/>
              </a:solidFill>
              <a:latin typeface="+mn-lt"/>
            </a:rPr>
            <a:t>1. Job Managers opening</a:t>
          </a:r>
        </a:p>
        <a:p>
          <a:pPr marL="0" lvl="0" indent="0" algn="l" defTabSz="622300">
            <a:lnSpc>
              <a:spcPct val="90000"/>
            </a:lnSpc>
            <a:spcBef>
              <a:spcPct val="0"/>
            </a:spcBef>
            <a:spcAft>
              <a:spcPct val="35000"/>
            </a:spcAft>
            <a:buNone/>
          </a:pPr>
          <a:r>
            <a:rPr lang="en-AU" sz="1400" kern="1200" dirty="0">
              <a:solidFill>
                <a:schemeClr val="accent4"/>
              </a:solidFill>
              <a:latin typeface="+mn-lt"/>
            </a:rPr>
            <a:t>2. Confirm assumptions and exclusions</a:t>
          </a:r>
        </a:p>
        <a:p>
          <a:pPr marL="0" lvl="0" indent="0" algn="l" defTabSz="622300">
            <a:lnSpc>
              <a:spcPct val="90000"/>
            </a:lnSpc>
            <a:spcBef>
              <a:spcPct val="0"/>
            </a:spcBef>
            <a:spcAft>
              <a:spcPct val="35000"/>
            </a:spcAft>
            <a:buNone/>
          </a:pPr>
          <a:r>
            <a:rPr lang="en-AU" sz="1400" kern="1200" dirty="0">
              <a:solidFill>
                <a:schemeClr val="accent4"/>
              </a:solidFill>
              <a:latin typeface="+mn-lt"/>
            </a:rPr>
            <a:t>3. Ground rules</a:t>
          </a:r>
          <a:endParaRPr lang="en-US" sz="1400" kern="1200" dirty="0">
            <a:solidFill>
              <a:schemeClr val="accent4"/>
            </a:solidFill>
            <a:latin typeface="+mn-lt"/>
          </a:endParaRPr>
        </a:p>
      </dsp:txBody>
      <dsp:txXfrm>
        <a:off x="2409081" y="1580568"/>
        <a:ext cx="1317292" cy="1699831"/>
      </dsp:txXfrm>
    </dsp:sp>
    <dsp:sp modelId="{DFECBE30-2008-4506-8202-85CF6792B47F}">
      <dsp:nvSpPr>
        <dsp:cNvPr id="0" name=""/>
        <dsp:cNvSpPr/>
      </dsp:nvSpPr>
      <dsp:spPr>
        <a:xfrm>
          <a:off x="4152515" y="447701"/>
          <a:ext cx="1660413" cy="925580"/>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AU" sz="1600" b="1" kern="1200" dirty="0">
              <a:solidFill>
                <a:schemeClr val="bg1"/>
              </a:solidFill>
              <a:latin typeface="+mj-lt"/>
            </a:rPr>
            <a:t>Hazard &amp; </a:t>
          </a:r>
          <a:br>
            <a:rPr lang="en-AU" sz="1600" b="1" kern="1200" dirty="0">
              <a:solidFill>
                <a:schemeClr val="bg1"/>
              </a:solidFill>
              <a:latin typeface="+mj-lt"/>
            </a:rPr>
          </a:br>
          <a:r>
            <a:rPr lang="en-AU" sz="1600" b="1" kern="1200" dirty="0">
              <a:solidFill>
                <a:schemeClr val="bg1"/>
              </a:solidFill>
              <a:latin typeface="+mj-lt"/>
            </a:rPr>
            <a:t>Opportunity  Identification&amp; Analysis</a:t>
          </a:r>
          <a:endParaRPr lang="en-US" sz="1600" b="1" kern="1200" dirty="0">
            <a:solidFill>
              <a:schemeClr val="bg1"/>
            </a:solidFill>
            <a:latin typeface="+mj-lt"/>
          </a:endParaRPr>
        </a:p>
      </dsp:txBody>
      <dsp:txXfrm>
        <a:off x="4152515" y="447701"/>
        <a:ext cx="1660413" cy="925580"/>
      </dsp:txXfrm>
    </dsp:sp>
    <dsp:sp modelId="{1B13FA34-EDBC-4176-979B-4407F75AF267}">
      <dsp:nvSpPr>
        <dsp:cNvPr id="0" name=""/>
        <dsp:cNvSpPr/>
      </dsp:nvSpPr>
      <dsp:spPr>
        <a:xfrm>
          <a:off x="4318556" y="1373282"/>
          <a:ext cx="166041" cy="2142223"/>
        </a:xfrm>
        <a:custGeom>
          <a:avLst/>
          <a:gdLst/>
          <a:ahLst/>
          <a:cxnLst/>
          <a:rect l="0" t="0" r="0" b="0"/>
          <a:pathLst>
            <a:path>
              <a:moveTo>
                <a:pt x="0" y="0"/>
              </a:moveTo>
              <a:lnTo>
                <a:pt x="0" y="2142223"/>
              </a:lnTo>
              <a:lnTo>
                <a:pt x="166041" y="21422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AACEAB-02C2-4DAE-B931-4BD04EE956FE}">
      <dsp:nvSpPr>
        <dsp:cNvPr id="0" name=""/>
        <dsp:cNvSpPr/>
      </dsp:nvSpPr>
      <dsp:spPr>
        <a:xfrm>
          <a:off x="4484597" y="1580834"/>
          <a:ext cx="1306001" cy="386934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GB" sz="1400" kern="1200" dirty="0">
              <a:solidFill>
                <a:schemeClr val="accent4"/>
              </a:solidFill>
              <a:latin typeface="+mn-lt"/>
            </a:rPr>
            <a:t>1. For HAZID: Identify hazards, causes, consequences</a:t>
          </a:r>
          <a:endParaRPr lang="en-AU" sz="1400" kern="1200" dirty="0">
            <a:solidFill>
              <a:schemeClr val="accent4"/>
            </a:solidFill>
            <a:latin typeface="+mn-lt"/>
          </a:endParaRPr>
        </a:p>
        <a:p>
          <a:pPr marL="0" lvl="0" indent="0" algn="l" defTabSz="622300">
            <a:lnSpc>
              <a:spcPct val="90000"/>
            </a:lnSpc>
            <a:spcBef>
              <a:spcPct val="0"/>
            </a:spcBef>
            <a:spcAft>
              <a:spcPct val="35000"/>
            </a:spcAft>
            <a:buNone/>
          </a:pPr>
          <a:r>
            <a:rPr lang="en-AU" sz="1400" kern="1200" dirty="0">
              <a:solidFill>
                <a:schemeClr val="accent4"/>
              </a:solidFill>
              <a:latin typeface="+mn-lt"/>
            </a:rPr>
            <a:t>2. For HAZOP: Node-by-node deviation analysis</a:t>
          </a:r>
        </a:p>
        <a:p>
          <a:pPr marL="0" lvl="0" indent="0" algn="l" defTabSz="622300">
            <a:lnSpc>
              <a:spcPct val="90000"/>
            </a:lnSpc>
            <a:spcBef>
              <a:spcPct val="0"/>
            </a:spcBef>
            <a:spcAft>
              <a:spcPct val="35000"/>
            </a:spcAft>
            <a:buNone/>
          </a:pPr>
          <a:r>
            <a:rPr lang="en-GB" sz="1400" kern="1200" dirty="0">
              <a:solidFill>
                <a:schemeClr val="accent4"/>
              </a:solidFill>
              <a:latin typeface="+mn-lt"/>
            </a:rPr>
            <a:t>For Construction: 3. Review site-specific hazards by phase</a:t>
          </a:r>
          <a:endParaRPr lang="en-AU" sz="1400" kern="1200" dirty="0">
            <a:solidFill>
              <a:schemeClr val="accent4"/>
            </a:solidFill>
            <a:latin typeface="+mn-lt"/>
          </a:endParaRPr>
        </a:p>
        <a:p>
          <a:pPr marL="0" lvl="0" indent="0" algn="l" defTabSz="622300">
            <a:lnSpc>
              <a:spcPct val="90000"/>
            </a:lnSpc>
            <a:spcBef>
              <a:spcPct val="0"/>
            </a:spcBef>
            <a:spcAft>
              <a:spcPct val="35000"/>
            </a:spcAft>
            <a:buNone/>
          </a:pPr>
          <a:r>
            <a:rPr lang="en-AU" sz="1400" kern="1200" dirty="0">
              <a:solidFill>
                <a:schemeClr val="accent4"/>
              </a:solidFill>
              <a:latin typeface="+mn-lt"/>
            </a:rPr>
            <a:t>4. Document existing safeguards</a:t>
          </a:r>
          <a:endParaRPr lang="en-US" sz="1400" kern="1200" dirty="0">
            <a:solidFill>
              <a:schemeClr val="accent4"/>
            </a:solidFill>
            <a:latin typeface="+mn-lt"/>
          </a:endParaRPr>
        </a:p>
      </dsp:txBody>
      <dsp:txXfrm>
        <a:off x="4484597" y="1580834"/>
        <a:ext cx="1306001" cy="3869344"/>
      </dsp:txXfrm>
    </dsp:sp>
    <dsp:sp modelId="{F9533E26-FDD1-4134-AC75-099C624A5C83}">
      <dsp:nvSpPr>
        <dsp:cNvPr id="0" name=""/>
        <dsp:cNvSpPr/>
      </dsp:nvSpPr>
      <dsp:spPr>
        <a:xfrm>
          <a:off x="6228031" y="447701"/>
          <a:ext cx="1937519" cy="9253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AU" sz="1600" b="1" kern="1200" dirty="0">
              <a:solidFill>
                <a:schemeClr val="bg1"/>
              </a:solidFill>
              <a:latin typeface="+mj-lt"/>
            </a:rPr>
            <a:t>Recommendations &amp; Actions</a:t>
          </a:r>
          <a:endParaRPr lang="en-US" sz="1600" b="1" kern="1200" dirty="0">
            <a:solidFill>
              <a:schemeClr val="bg1"/>
            </a:solidFill>
            <a:latin typeface="+mj-lt"/>
          </a:endParaRPr>
        </a:p>
      </dsp:txBody>
      <dsp:txXfrm>
        <a:off x="6228031" y="447701"/>
        <a:ext cx="1937519" cy="925315"/>
      </dsp:txXfrm>
    </dsp:sp>
    <dsp:sp modelId="{81F3C514-6053-4DF4-84DA-F68381029EE6}">
      <dsp:nvSpPr>
        <dsp:cNvPr id="0" name=""/>
        <dsp:cNvSpPr/>
      </dsp:nvSpPr>
      <dsp:spPr>
        <a:xfrm>
          <a:off x="6421783" y="1373016"/>
          <a:ext cx="193751" cy="622655"/>
        </a:xfrm>
        <a:custGeom>
          <a:avLst/>
          <a:gdLst/>
          <a:ahLst/>
          <a:cxnLst/>
          <a:rect l="0" t="0" r="0" b="0"/>
          <a:pathLst>
            <a:path>
              <a:moveTo>
                <a:pt x="0" y="0"/>
              </a:moveTo>
              <a:lnTo>
                <a:pt x="0" y="622655"/>
              </a:lnTo>
              <a:lnTo>
                <a:pt x="193751" y="6226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EA001D-8338-4B7E-9F40-14ACA3D77D52}">
      <dsp:nvSpPr>
        <dsp:cNvPr id="0" name=""/>
        <dsp:cNvSpPr/>
      </dsp:nvSpPr>
      <dsp:spPr>
        <a:xfrm>
          <a:off x="6615535" y="1580568"/>
          <a:ext cx="1512942" cy="83020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accent4"/>
              </a:solidFill>
              <a:latin typeface="+mn-lt"/>
            </a:rPr>
            <a:t>1. Recap key findings</a:t>
          </a:r>
        </a:p>
      </dsp:txBody>
      <dsp:txXfrm>
        <a:off x="6615535" y="1580568"/>
        <a:ext cx="1512942" cy="830206"/>
      </dsp:txXfrm>
    </dsp:sp>
    <dsp:sp modelId="{AC9FC72D-5E10-4556-B01A-5D9AB8CA1BB0}">
      <dsp:nvSpPr>
        <dsp:cNvPr id="0" name=""/>
        <dsp:cNvSpPr/>
      </dsp:nvSpPr>
      <dsp:spPr>
        <a:xfrm>
          <a:off x="8562855" y="438801"/>
          <a:ext cx="1660413" cy="925315"/>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mj-lt"/>
            </a:rPr>
            <a:t>Next Steps</a:t>
          </a:r>
        </a:p>
      </dsp:txBody>
      <dsp:txXfrm>
        <a:off x="8562855" y="438801"/>
        <a:ext cx="1660413" cy="925315"/>
      </dsp:txXfrm>
    </dsp:sp>
    <dsp:sp modelId="{C111545C-03D8-4037-9BDD-EB46EE846149}">
      <dsp:nvSpPr>
        <dsp:cNvPr id="0" name=""/>
        <dsp:cNvSpPr/>
      </dsp:nvSpPr>
      <dsp:spPr>
        <a:xfrm>
          <a:off x="8728896" y="1364116"/>
          <a:ext cx="183840" cy="1822116"/>
        </a:xfrm>
        <a:custGeom>
          <a:avLst/>
          <a:gdLst/>
          <a:ahLst/>
          <a:cxnLst/>
          <a:rect l="0" t="0" r="0" b="0"/>
          <a:pathLst>
            <a:path>
              <a:moveTo>
                <a:pt x="0" y="0"/>
              </a:moveTo>
              <a:lnTo>
                <a:pt x="0" y="1822116"/>
              </a:lnTo>
              <a:lnTo>
                <a:pt x="183840" y="18221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568363-85F8-41B7-A75F-98CF6C4CFA52}">
      <dsp:nvSpPr>
        <dsp:cNvPr id="0" name=""/>
        <dsp:cNvSpPr/>
      </dsp:nvSpPr>
      <dsp:spPr>
        <a:xfrm>
          <a:off x="8912737" y="1580568"/>
          <a:ext cx="1328330" cy="321133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GB" sz="1400" kern="1200" dirty="0">
              <a:solidFill>
                <a:schemeClr val="accent4"/>
              </a:solidFill>
              <a:latin typeface="+mn-lt"/>
            </a:rPr>
            <a:t>1. PRR and hazard study actions list</a:t>
          </a:r>
          <a:endParaRPr lang="en-AU" sz="1400" kern="1200" dirty="0">
            <a:solidFill>
              <a:schemeClr val="accent4"/>
            </a:solidFill>
            <a:latin typeface="+mn-lt"/>
          </a:endParaRPr>
        </a:p>
        <a:p>
          <a:pPr marL="0" lvl="0" indent="0" algn="l" defTabSz="622300">
            <a:lnSpc>
              <a:spcPct val="90000"/>
            </a:lnSpc>
            <a:spcBef>
              <a:spcPct val="0"/>
            </a:spcBef>
            <a:spcAft>
              <a:spcPct val="35000"/>
            </a:spcAft>
            <a:buNone/>
          </a:pPr>
          <a:r>
            <a:rPr lang="en-GB" sz="1400" kern="1200" dirty="0">
              <a:solidFill>
                <a:schemeClr val="accent4"/>
              </a:solidFill>
              <a:latin typeface="+mn-lt"/>
            </a:rPr>
            <a:t>2.Dissemination or PRR &amp; actions list to stakeholders</a:t>
          </a:r>
          <a:endParaRPr lang="en-AU" sz="1400" kern="1200" dirty="0">
            <a:solidFill>
              <a:schemeClr val="accent4"/>
            </a:solidFill>
            <a:latin typeface="+mn-lt"/>
          </a:endParaRPr>
        </a:p>
        <a:p>
          <a:pPr marL="0" lvl="0" indent="0" algn="l" defTabSz="622300">
            <a:lnSpc>
              <a:spcPct val="90000"/>
            </a:lnSpc>
            <a:spcBef>
              <a:spcPct val="0"/>
            </a:spcBef>
            <a:spcAft>
              <a:spcPct val="35000"/>
            </a:spcAft>
            <a:buNone/>
          </a:pPr>
          <a:r>
            <a:rPr lang="en-GB" sz="1400" kern="1200" dirty="0">
              <a:solidFill>
                <a:schemeClr val="accent4"/>
              </a:solidFill>
              <a:latin typeface="+mn-lt"/>
            </a:rPr>
            <a:t>3. Responsible persons to complete actions and provide evidence the Job Manager</a:t>
          </a:r>
          <a:endParaRPr lang="en-US" sz="1400" kern="1200" dirty="0">
            <a:solidFill>
              <a:schemeClr val="accent4"/>
            </a:solidFill>
            <a:latin typeface="+mn-lt"/>
          </a:endParaRPr>
        </a:p>
      </dsp:txBody>
      <dsp:txXfrm>
        <a:off x="8912737" y="1580568"/>
        <a:ext cx="1328330" cy="321133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280038-C75D-48E7-801A-BD7CAC4C7645}" type="datetimeFigureOut">
              <a:rPr lang="en-GB" smtClean="0"/>
              <a:t>12/04/2026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F4E56-61A2-465D-B1CE-EBDE250FC121}" type="slidenum">
              <a:rPr lang="en-GB" smtClean="0"/>
              <a:t>‹#›</a:t>
            </a:fld>
            <a:endParaRPr lang="en-GB"/>
          </a:p>
        </p:txBody>
      </p:sp>
    </p:spTree>
    <p:extLst>
      <p:ext uri="{BB962C8B-B14F-4D97-AF65-F5344CB8AC3E}">
        <p14:creationId xmlns:p14="http://schemas.microsoft.com/office/powerpoint/2010/main" val="383591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58F4E56-61A2-465D-B1CE-EBDE250FC121}" type="slidenum">
              <a:rPr lang="en-GB" smtClean="0"/>
              <a:t>7</a:t>
            </a:fld>
            <a:endParaRPr lang="en-GB"/>
          </a:p>
        </p:txBody>
      </p:sp>
    </p:spTree>
    <p:extLst>
      <p:ext uri="{BB962C8B-B14F-4D97-AF65-F5344CB8AC3E}">
        <p14:creationId xmlns:p14="http://schemas.microsoft.com/office/powerpoint/2010/main" val="477233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strip">
    <p:spTree>
      <p:nvGrpSpPr>
        <p:cNvPr id="1" name=""/>
        <p:cNvGrpSpPr/>
        <p:nvPr/>
      </p:nvGrpSpPr>
      <p:grpSpPr>
        <a:xfrm>
          <a:off x="0" y="0"/>
          <a:ext cx="0" cy="0"/>
          <a:chOff x="0" y="0"/>
          <a:chExt cx="0" cy="0"/>
        </a:xfrm>
      </p:grpSpPr>
      <p:sp>
        <p:nvSpPr>
          <p:cNvPr id="24" name="Title 1"/>
          <p:cNvSpPr>
            <a:spLocks noGrp="1"/>
          </p:cNvSpPr>
          <p:nvPr>
            <p:ph type="ctrTitle" hasCustomPrompt="1"/>
          </p:nvPr>
        </p:nvSpPr>
        <p:spPr>
          <a:xfrm>
            <a:off x="628650" y="1588527"/>
            <a:ext cx="7886700" cy="701603"/>
          </a:xfrm>
        </p:spPr>
        <p:txBody>
          <a:bodyPr anchor="b"/>
          <a:lstStyle>
            <a:lvl1pPr algn="l">
              <a:defRPr sz="3730" b="1" u="none">
                <a:solidFill>
                  <a:srgbClr val="323B45"/>
                </a:solidFill>
              </a:defRPr>
            </a:lvl1pPr>
          </a:lstStyle>
          <a:p>
            <a:r>
              <a:rPr lang="en-US" dirty="0"/>
              <a:t>Click to add title.</a:t>
            </a:r>
            <a:endParaRPr lang="en-GB" dirty="0"/>
          </a:p>
        </p:txBody>
      </p:sp>
      <p:sp>
        <p:nvSpPr>
          <p:cNvPr id="25" name="Text Placeholder 26">
            <a:extLst>
              <a:ext uri="{FF2B5EF4-FFF2-40B4-BE49-F238E27FC236}">
                <a16:creationId xmlns:a16="http://schemas.microsoft.com/office/drawing/2014/main" id="{CAF5B31A-BCBA-441D-ACBB-F42E1305C36B}"/>
              </a:ext>
            </a:extLst>
          </p:cNvPr>
          <p:cNvSpPr>
            <a:spLocks noGrp="1"/>
          </p:cNvSpPr>
          <p:nvPr>
            <p:ph type="body" sz="quarter" idx="10"/>
          </p:nvPr>
        </p:nvSpPr>
        <p:spPr>
          <a:xfrm>
            <a:off x="628650" y="2290130"/>
            <a:ext cx="7886700" cy="919199"/>
          </a:xfrm>
        </p:spPr>
        <p:txBody>
          <a:bodyPr/>
          <a:lstStyle>
            <a:lvl1pPr algn="l">
              <a:spcBef>
                <a:spcPts val="0"/>
              </a:spcBef>
              <a:defRPr sz="2000" b="0" i="0">
                <a:solidFill>
                  <a:srgbClr val="323B45"/>
                </a:solidFill>
                <a:latin typeface="HK Grotesk" charset="0"/>
                <a:ea typeface="HK Grotesk" charset="0"/>
                <a:cs typeface="HK Grotesk" charset="0"/>
              </a:defRPr>
            </a:lvl1pPr>
            <a:lvl2pPr algn="l">
              <a:spcBef>
                <a:spcPts val="0"/>
              </a:spcBef>
              <a:defRPr sz="1800" b="0" i="0">
                <a:solidFill>
                  <a:schemeClr val="bg1"/>
                </a:solidFill>
                <a:latin typeface="Calibri" charset="0"/>
                <a:ea typeface="Calibri" charset="0"/>
                <a:cs typeface="Calibri" charset="0"/>
              </a:defRPr>
            </a:lvl2pPr>
            <a:lvl3pPr marL="0" indent="0" algn="l">
              <a:spcBef>
                <a:spcPts val="0"/>
              </a:spcBef>
              <a:buNone/>
              <a:defRPr sz="1800" b="0" i="0">
                <a:solidFill>
                  <a:schemeClr val="bg1"/>
                </a:solidFill>
                <a:latin typeface="Calibri" charset="0"/>
                <a:ea typeface="Calibri" charset="0"/>
                <a:cs typeface="Calibri" charset="0"/>
              </a:defRPr>
            </a:lvl3pPr>
            <a:lvl4pPr marL="0" indent="0" algn="l">
              <a:spcBef>
                <a:spcPts val="0"/>
              </a:spcBef>
              <a:buFont typeface="Arial" panose="020B0604020202020204" pitchFamily="34" charset="0"/>
              <a:buNone/>
              <a:defRPr sz="1800" b="0" i="0">
                <a:solidFill>
                  <a:schemeClr val="bg1"/>
                </a:solidFill>
                <a:latin typeface="Calibri" charset="0"/>
                <a:ea typeface="Calibri" charset="0"/>
                <a:cs typeface="Calibri" charset="0"/>
              </a:defRPr>
            </a:lvl4pPr>
            <a:lvl5pPr marL="0" algn="l">
              <a:spcBef>
                <a:spcPts val="0"/>
              </a:spcBef>
              <a:defRPr sz="1800" b="0" i="0">
                <a:solidFill>
                  <a:schemeClr val="bg1"/>
                </a:solidFill>
                <a:latin typeface="Calibri" charset="0"/>
                <a:ea typeface="Calibri" charset="0"/>
                <a:cs typeface="Calibri" charset="0"/>
              </a:defRPr>
            </a:lvl5pPr>
            <a:lvl6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6pPr>
            <a:lvl7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7pPr>
            <a:lvl8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8pPr>
            <a:lvl9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9pPr>
          </a:lstStyle>
          <a:p>
            <a:pPr lvl="0"/>
            <a:r>
              <a:rPr lang="en-US"/>
              <a:t>Click to edit Master text styles</a:t>
            </a:r>
          </a:p>
        </p:txBody>
      </p:sp>
      <p:sp>
        <p:nvSpPr>
          <p:cNvPr id="2" name="Rectangle 1">
            <a:extLst>
              <a:ext uri="{FF2B5EF4-FFF2-40B4-BE49-F238E27FC236}">
                <a16:creationId xmlns:a16="http://schemas.microsoft.com/office/drawing/2014/main" id="{B8AB1DC5-FDB4-9B78-A7F3-96F5468580AE}"/>
              </a:ext>
            </a:extLst>
          </p:cNvPr>
          <p:cNvSpPr/>
          <p:nvPr userDrawn="1"/>
        </p:nvSpPr>
        <p:spPr>
          <a:xfrm>
            <a:off x="0" y="5573695"/>
            <a:ext cx="4094920" cy="15813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70F09B4-4883-E93B-D56E-9E16CEC05E1D}"/>
              </a:ext>
            </a:extLst>
          </p:cNvPr>
          <p:cNvSpPr/>
          <p:nvPr userDrawn="1"/>
        </p:nvSpPr>
        <p:spPr>
          <a:xfrm>
            <a:off x="4094920" y="5573695"/>
            <a:ext cx="4025347" cy="15813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310E314-E5E0-2796-B1E0-71D23505CEE0}"/>
              </a:ext>
            </a:extLst>
          </p:cNvPr>
          <p:cNvSpPr/>
          <p:nvPr userDrawn="1"/>
        </p:nvSpPr>
        <p:spPr>
          <a:xfrm>
            <a:off x="8120268" y="5573695"/>
            <a:ext cx="4075042" cy="15813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grey logo&#10;&#10;Description automatically generated">
            <a:extLst>
              <a:ext uri="{FF2B5EF4-FFF2-40B4-BE49-F238E27FC236}">
                <a16:creationId xmlns:a16="http://schemas.microsoft.com/office/drawing/2014/main" id="{F8EAF681-F58B-874F-A04F-7EAF63055A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5917" b="16967"/>
          <a:stretch/>
        </p:blipFill>
        <p:spPr>
          <a:xfrm>
            <a:off x="6096000" y="5993295"/>
            <a:ext cx="5874026" cy="565667"/>
          </a:xfrm>
          <a:prstGeom prst="rect">
            <a:avLst/>
          </a:prstGeom>
        </p:spPr>
      </p:pic>
    </p:spTree>
    <p:extLst>
      <p:ext uri="{BB962C8B-B14F-4D97-AF65-F5344CB8AC3E}">
        <p14:creationId xmlns:p14="http://schemas.microsoft.com/office/powerpoint/2010/main" val="1662876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strip">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and content slide.</a:t>
            </a:r>
            <a:endParaRPr lang="en-GB" dirty="0"/>
          </a:p>
        </p:txBody>
      </p:sp>
      <p:sp>
        <p:nvSpPr>
          <p:cNvPr id="9" name="Content Placeholder 7">
            <a:extLst>
              <a:ext uri="{FF2B5EF4-FFF2-40B4-BE49-F238E27FC236}">
                <a16:creationId xmlns:a16="http://schemas.microsoft.com/office/drawing/2014/main" id="{68DB4331-0AB9-4A2E-8BC8-09881A244BD7}"/>
              </a:ext>
            </a:extLst>
          </p:cNvPr>
          <p:cNvSpPr>
            <a:spLocks noGrp="1"/>
          </p:cNvSpPr>
          <p:nvPr>
            <p:ph sz="quarter" idx="13"/>
          </p:nvPr>
        </p:nvSpPr>
        <p:spPr>
          <a:xfrm>
            <a:off x="838200" y="1808163"/>
            <a:ext cx="10515599" cy="3944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2">
            <a:extLst>
              <a:ext uri="{FF2B5EF4-FFF2-40B4-BE49-F238E27FC236}">
                <a16:creationId xmlns:a16="http://schemas.microsoft.com/office/drawing/2014/main" id="{AD32EE01-FE1A-EE22-9378-1343E9033CAB}"/>
              </a:ext>
            </a:extLst>
          </p:cNvPr>
          <p:cNvSpPr/>
          <p:nvPr userDrawn="1"/>
        </p:nvSpPr>
        <p:spPr>
          <a:xfrm>
            <a:off x="0" y="1001695"/>
            <a:ext cx="4094920" cy="15813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6C50500-D9DC-8945-9577-984187DB6F01}"/>
              </a:ext>
            </a:extLst>
          </p:cNvPr>
          <p:cNvSpPr/>
          <p:nvPr userDrawn="1"/>
        </p:nvSpPr>
        <p:spPr>
          <a:xfrm>
            <a:off x="4094920" y="1001695"/>
            <a:ext cx="4025347" cy="15813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56F5E3C-3060-83B0-B7C7-0226CC20B2E3}"/>
              </a:ext>
            </a:extLst>
          </p:cNvPr>
          <p:cNvSpPr/>
          <p:nvPr userDrawn="1"/>
        </p:nvSpPr>
        <p:spPr>
          <a:xfrm>
            <a:off x="8120268" y="1001695"/>
            <a:ext cx="4075042" cy="15813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0854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strip do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3177"/>
            <a:ext cx="9000000" cy="866920"/>
          </a:xfrm>
        </p:spPr>
        <p:txBody>
          <a:bodyPr/>
          <a:lstStyle>
            <a:lvl1pPr>
              <a:defRPr/>
            </a:lvl1pPr>
          </a:lstStyle>
          <a:p>
            <a:r>
              <a:rPr lang="en-US" dirty="0"/>
              <a:t>Title and content slide B.</a:t>
            </a:r>
            <a:endParaRPr lang="en-GB" dirty="0"/>
          </a:p>
        </p:txBody>
      </p:sp>
      <p:sp>
        <p:nvSpPr>
          <p:cNvPr id="9" name="Content Placeholder 7">
            <a:extLst>
              <a:ext uri="{FF2B5EF4-FFF2-40B4-BE49-F238E27FC236}">
                <a16:creationId xmlns:a16="http://schemas.microsoft.com/office/drawing/2014/main" id="{68DB4331-0AB9-4A2E-8BC8-09881A244BD7}"/>
              </a:ext>
            </a:extLst>
          </p:cNvPr>
          <p:cNvSpPr>
            <a:spLocks noGrp="1"/>
          </p:cNvSpPr>
          <p:nvPr>
            <p:ph sz="quarter" idx="13"/>
          </p:nvPr>
        </p:nvSpPr>
        <p:spPr>
          <a:xfrm>
            <a:off x="838201" y="1808163"/>
            <a:ext cx="9000000" cy="3944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a:extLst>
              <a:ext uri="{FF2B5EF4-FFF2-40B4-BE49-F238E27FC236}">
                <a16:creationId xmlns:a16="http://schemas.microsoft.com/office/drawing/2014/main" id="{2BB42F50-FB4D-1AAB-8907-B531BFC86297}"/>
              </a:ext>
            </a:extLst>
          </p:cNvPr>
          <p:cNvSpPr/>
          <p:nvPr userDrawn="1"/>
        </p:nvSpPr>
        <p:spPr>
          <a:xfrm>
            <a:off x="0" y="1001695"/>
            <a:ext cx="4094920" cy="15813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82A8C22-F4A2-B0C3-C5AD-1F0FB93D1D50}"/>
              </a:ext>
            </a:extLst>
          </p:cNvPr>
          <p:cNvSpPr/>
          <p:nvPr userDrawn="1"/>
        </p:nvSpPr>
        <p:spPr>
          <a:xfrm>
            <a:off x="4094920" y="1001695"/>
            <a:ext cx="4025347" cy="15813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DC30BDC-794B-3ADB-169C-F4C2235C27B8}"/>
              </a:ext>
            </a:extLst>
          </p:cNvPr>
          <p:cNvSpPr/>
          <p:nvPr userDrawn="1"/>
        </p:nvSpPr>
        <p:spPr>
          <a:xfrm>
            <a:off x="8120268" y="1001695"/>
            <a:ext cx="4075042" cy="15813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colorful dots on a black background&#10;&#10;Description automatically generated">
            <a:extLst>
              <a:ext uri="{FF2B5EF4-FFF2-40B4-BE49-F238E27FC236}">
                <a16:creationId xmlns:a16="http://schemas.microsoft.com/office/drawing/2014/main" id="{6AC96A22-D937-3253-54F2-BF81AF40D12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8831" b="4472"/>
          <a:stretch/>
        </p:blipFill>
        <p:spPr>
          <a:xfrm>
            <a:off x="7669165" y="2303577"/>
            <a:ext cx="4522835" cy="4554423"/>
          </a:xfrm>
          <a:prstGeom prst="rect">
            <a:avLst/>
          </a:prstGeom>
        </p:spPr>
      </p:pic>
    </p:spTree>
    <p:extLst>
      <p:ext uri="{BB962C8B-B14F-4D97-AF65-F5344CB8AC3E}">
        <p14:creationId xmlns:p14="http://schemas.microsoft.com/office/powerpoint/2010/main" val="1995663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photo strip">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AAB5B9A9-8348-4F61-8536-E400DA4C74D6}"/>
              </a:ext>
            </a:extLst>
          </p:cNvPr>
          <p:cNvSpPr>
            <a:spLocks noGrp="1"/>
          </p:cNvSpPr>
          <p:nvPr>
            <p:ph type="pic" sz="quarter" idx="14"/>
          </p:nvPr>
        </p:nvSpPr>
        <p:spPr>
          <a:xfrm>
            <a:off x="6801283" y="-3710"/>
            <a:ext cx="5407094" cy="6881587"/>
          </a:xfrm>
          <a:custGeom>
            <a:avLst/>
            <a:gdLst>
              <a:gd name="connsiteX0" fmla="*/ 0 w 5374341"/>
              <a:gd name="connsiteY0" fmla="*/ 1574091 h 6858000"/>
              <a:gd name="connsiteX1" fmla="*/ 1574091 w 5374341"/>
              <a:gd name="connsiteY1" fmla="*/ 0 h 6858000"/>
              <a:gd name="connsiteX2" fmla="*/ 3800250 w 5374341"/>
              <a:gd name="connsiteY2" fmla="*/ 0 h 6858000"/>
              <a:gd name="connsiteX3" fmla="*/ 5374341 w 5374341"/>
              <a:gd name="connsiteY3" fmla="*/ 1574091 h 6858000"/>
              <a:gd name="connsiteX4" fmla="*/ 5374341 w 5374341"/>
              <a:gd name="connsiteY4" fmla="*/ 5283909 h 6858000"/>
              <a:gd name="connsiteX5" fmla="*/ 3800250 w 5374341"/>
              <a:gd name="connsiteY5" fmla="*/ 6858000 h 6858000"/>
              <a:gd name="connsiteX6" fmla="*/ 1574091 w 5374341"/>
              <a:gd name="connsiteY6" fmla="*/ 6858000 h 6858000"/>
              <a:gd name="connsiteX7" fmla="*/ 0 w 5374341"/>
              <a:gd name="connsiteY7" fmla="*/ 5283909 h 6858000"/>
              <a:gd name="connsiteX8" fmla="*/ 0 w 5374341"/>
              <a:gd name="connsiteY8" fmla="*/ 1574091 h 6858000"/>
              <a:gd name="connsiteX0" fmla="*/ 19878 w 5394219"/>
              <a:gd name="connsiteY0" fmla="*/ 1574091 h 6858000"/>
              <a:gd name="connsiteX1" fmla="*/ 1593969 w 5394219"/>
              <a:gd name="connsiteY1" fmla="*/ 0 h 6858000"/>
              <a:gd name="connsiteX2" fmla="*/ 3820128 w 5394219"/>
              <a:gd name="connsiteY2" fmla="*/ 0 h 6858000"/>
              <a:gd name="connsiteX3" fmla="*/ 5394219 w 5394219"/>
              <a:gd name="connsiteY3" fmla="*/ 1574091 h 6858000"/>
              <a:gd name="connsiteX4" fmla="*/ 5394219 w 5394219"/>
              <a:gd name="connsiteY4" fmla="*/ 5283909 h 6858000"/>
              <a:gd name="connsiteX5" fmla="*/ 3820128 w 5394219"/>
              <a:gd name="connsiteY5" fmla="*/ 6858000 h 6858000"/>
              <a:gd name="connsiteX6" fmla="*/ 1593969 w 5394219"/>
              <a:gd name="connsiteY6" fmla="*/ 6858000 h 6858000"/>
              <a:gd name="connsiteX7" fmla="*/ 0 w 5394219"/>
              <a:gd name="connsiteY7" fmla="*/ 2063631 h 6858000"/>
              <a:gd name="connsiteX8" fmla="*/ 19878 w 5394219"/>
              <a:gd name="connsiteY8" fmla="*/ 1574091 h 6858000"/>
              <a:gd name="connsiteX0" fmla="*/ 19878 w 5394219"/>
              <a:gd name="connsiteY0" fmla="*/ 1574091 h 6877878"/>
              <a:gd name="connsiteX1" fmla="*/ 1593969 w 5394219"/>
              <a:gd name="connsiteY1" fmla="*/ 0 h 6877878"/>
              <a:gd name="connsiteX2" fmla="*/ 3820128 w 5394219"/>
              <a:gd name="connsiteY2" fmla="*/ 0 h 6877878"/>
              <a:gd name="connsiteX3" fmla="*/ 5394219 w 5394219"/>
              <a:gd name="connsiteY3" fmla="*/ 1574091 h 6877878"/>
              <a:gd name="connsiteX4" fmla="*/ 5394219 w 5394219"/>
              <a:gd name="connsiteY4" fmla="*/ 5283909 h 6877878"/>
              <a:gd name="connsiteX5" fmla="*/ 3820128 w 5394219"/>
              <a:gd name="connsiteY5" fmla="*/ 6858000 h 6877878"/>
              <a:gd name="connsiteX6" fmla="*/ 13648 w 5394219"/>
              <a:gd name="connsiteY6" fmla="*/ 6877878 h 6877878"/>
              <a:gd name="connsiteX7" fmla="*/ 0 w 5394219"/>
              <a:gd name="connsiteY7" fmla="*/ 2063631 h 6877878"/>
              <a:gd name="connsiteX8" fmla="*/ 19878 w 5394219"/>
              <a:gd name="connsiteY8" fmla="*/ 1574091 h 6877878"/>
              <a:gd name="connsiteX0" fmla="*/ 19878 w 5394219"/>
              <a:gd name="connsiteY0" fmla="*/ 1574091 h 6877878"/>
              <a:gd name="connsiteX1" fmla="*/ 1593969 w 5394219"/>
              <a:gd name="connsiteY1" fmla="*/ 0 h 6877878"/>
              <a:gd name="connsiteX2" fmla="*/ 3820128 w 5394219"/>
              <a:gd name="connsiteY2" fmla="*/ 0 h 6877878"/>
              <a:gd name="connsiteX3" fmla="*/ 5394219 w 5394219"/>
              <a:gd name="connsiteY3" fmla="*/ 1574091 h 6877878"/>
              <a:gd name="connsiteX4" fmla="*/ 5394219 w 5394219"/>
              <a:gd name="connsiteY4" fmla="*/ 5283909 h 6877878"/>
              <a:gd name="connsiteX5" fmla="*/ 5390511 w 5394219"/>
              <a:gd name="connsiteY5" fmla="*/ 6867939 h 6877878"/>
              <a:gd name="connsiteX6" fmla="*/ 13648 w 5394219"/>
              <a:gd name="connsiteY6" fmla="*/ 6877878 h 6877878"/>
              <a:gd name="connsiteX7" fmla="*/ 0 w 5394219"/>
              <a:gd name="connsiteY7" fmla="*/ 2063631 h 6877878"/>
              <a:gd name="connsiteX8" fmla="*/ 19878 w 5394219"/>
              <a:gd name="connsiteY8" fmla="*/ 1574091 h 6877878"/>
              <a:gd name="connsiteX0" fmla="*/ 19878 w 5394219"/>
              <a:gd name="connsiteY0" fmla="*/ 1574091 h 6877878"/>
              <a:gd name="connsiteX1" fmla="*/ 1593969 w 5394219"/>
              <a:gd name="connsiteY1" fmla="*/ 0 h 6877878"/>
              <a:gd name="connsiteX2" fmla="*/ 3820128 w 5394219"/>
              <a:gd name="connsiteY2" fmla="*/ 0 h 6877878"/>
              <a:gd name="connsiteX3" fmla="*/ 5384280 w 5394219"/>
              <a:gd name="connsiteY3" fmla="*/ 3709 h 6877878"/>
              <a:gd name="connsiteX4" fmla="*/ 5394219 w 5394219"/>
              <a:gd name="connsiteY4" fmla="*/ 5283909 h 6877878"/>
              <a:gd name="connsiteX5" fmla="*/ 5390511 w 5394219"/>
              <a:gd name="connsiteY5" fmla="*/ 6867939 h 6877878"/>
              <a:gd name="connsiteX6" fmla="*/ 13648 w 5394219"/>
              <a:gd name="connsiteY6" fmla="*/ 6877878 h 6877878"/>
              <a:gd name="connsiteX7" fmla="*/ 0 w 5394219"/>
              <a:gd name="connsiteY7" fmla="*/ 2063631 h 6877878"/>
              <a:gd name="connsiteX8" fmla="*/ 19878 w 5394219"/>
              <a:gd name="connsiteY8" fmla="*/ 1574091 h 6877878"/>
              <a:gd name="connsiteX0" fmla="*/ 19878 w 5394219"/>
              <a:gd name="connsiteY0" fmla="*/ 1574091 h 6877878"/>
              <a:gd name="connsiteX1" fmla="*/ 13647 w 5394219"/>
              <a:gd name="connsiteY1" fmla="*/ 9939 h 6877878"/>
              <a:gd name="connsiteX2" fmla="*/ 3820128 w 5394219"/>
              <a:gd name="connsiteY2" fmla="*/ 0 h 6877878"/>
              <a:gd name="connsiteX3" fmla="*/ 5384280 w 5394219"/>
              <a:gd name="connsiteY3" fmla="*/ 3709 h 6877878"/>
              <a:gd name="connsiteX4" fmla="*/ 5394219 w 5394219"/>
              <a:gd name="connsiteY4" fmla="*/ 5283909 h 6877878"/>
              <a:gd name="connsiteX5" fmla="*/ 5390511 w 5394219"/>
              <a:gd name="connsiteY5" fmla="*/ 6867939 h 6877878"/>
              <a:gd name="connsiteX6" fmla="*/ 13648 w 5394219"/>
              <a:gd name="connsiteY6" fmla="*/ 6877878 h 6877878"/>
              <a:gd name="connsiteX7" fmla="*/ 0 w 5394219"/>
              <a:gd name="connsiteY7" fmla="*/ 2063631 h 6877878"/>
              <a:gd name="connsiteX8" fmla="*/ 19878 w 5394219"/>
              <a:gd name="connsiteY8" fmla="*/ 1574091 h 6877878"/>
              <a:gd name="connsiteX0" fmla="*/ 2087217 w 5394219"/>
              <a:gd name="connsiteY0" fmla="*/ 1425004 h 6877878"/>
              <a:gd name="connsiteX1" fmla="*/ 13647 w 5394219"/>
              <a:gd name="connsiteY1" fmla="*/ 9939 h 6877878"/>
              <a:gd name="connsiteX2" fmla="*/ 3820128 w 5394219"/>
              <a:gd name="connsiteY2" fmla="*/ 0 h 6877878"/>
              <a:gd name="connsiteX3" fmla="*/ 5384280 w 5394219"/>
              <a:gd name="connsiteY3" fmla="*/ 3709 h 6877878"/>
              <a:gd name="connsiteX4" fmla="*/ 5394219 w 5394219"/>
              <a:gd name="connsiteY4" fmla="*/ 5283909 h 6877878"/>
              <a:gd name="connsiteX5" fmla="*/ 5390511 w 5394219"/>
              <a:gd name="connsiteY5" fmla="*/ 6867939 h 6877878"/>
              <a:gd name="connsiteX6" fmla="*/ 13648 w 5394219"/>
              <a:gd name="connsiteY6" fmla="*/ 6877878 h 6877878"/>
              <a:gd name="connsiteX7" fmla="*/ 0 w 5394219"/>
              <a:gd name="connsiteY7" fmla="*/ 2063631 h 6877878"/>
              <a:gd name="connsiteX8" fmla="*/ 2087217 w 5394219"/>
              <a:gd name="connsiteY8" fmla="*/ 1425004 h 6877878"/>
              <a:gd name="connsiteX0" fmla="*/ 2074423 w 5381425"/>
              <a:gd name="connsiteY0" fmla="*/ 1425004 h 6877878"/>
              <a:gd name="connsiteX1" fmla="*/ 853 w 5381425"/>
              <a:gd name="connsiteY1" fmla="*/ 9939 h 6877878"/>
              <a:gd name="connsiteX2" fmla="*/ 3807334 w 5381425"/>
              <a:gd name="connsiteY2" fmla="*/ 0 h 6877878"/>
              <a:gd name="connsiteX3" fmla="*/ 5371486 w 5381425"/>
              <a:gd name="connsiteY3" fmla="*/ 3709 h 6877878"/>
              <a:gd name="connsiteX4" fmla="*/ 5381425 w 5381425"/>
              <a:gd name="connsiteY4" fmla="*/ 5283909 h 6877878"/>
              <a:gd name="connsiteX5" fmla="*/ 5377717 w 5381425"/>
              <a:gd name="connsiteY5" fmla="*/ 6867939 h 6877878"/>
              <a:gd name="connsiteX6" fmla="*/ 854 w 5381425"/>
              <a:gd name="connsiteY6" fmla="*/ 6877878 h 6877878"/>
              <a:gd name="connsiteX7" fmla="*/ 7085 w 5381425"/>
              <a:gd name="connsiteY7" fmla="*/ 1159170 h 6877878"/>
              <a:gd name="connsiteX8" fmla="*/ 2074423 w 5381425"/>
              <a:gd name="connsiteY8" fmla="*/ 1425004 h 6877878"/>
              <a:gd name="connsiteX0" fmla="*/ 2074423 w 5381425"/>
              <a:gd name="connsiteY0" fmla="*/ 1425004 h 6877878"/>
              <a:gd name="connsiteX1" fmla="*/ 853 w 5381425"/>
              <a:gd name="connsiteY1" fmla="*/ 9939 h 6877878"/>
              <a:gd name="connsiteX2" fmla="*/ 477725 w 5381425"/>
              <a:gd name="connsiteY2" fmla="*/ 0 h 6877878"/>
              <a:gd name="connsiteX3" fmla="*/ 5371486 w 5381425"/>
              <a:gd name="connsiteY3" fmla="*/ 3709 h 6877878"/>
              <a:gd name="connsiteX4" fmla="*/ 5381425 w 5381425"/>
              <a:gd name="connsiteY4" fmla="*/ 5283909 h 6877878"/>
              <a:gd name="connsiteX5" fmla="*/ 5377717 w 5381425"/>
              <a:gd name="connsiteY5" fmla="*/ 6867939 h 6877878"/>
              <a:gd name="connsiteX6" fmla="*/ 854 w 5381425"/>
              <a:gd name="connsiteY6" fmla="*/ 6877878 h 6877878"/>
              <a:gd name="connsiteX7" fmla="*/ 7085 w 5381425"/>
              <a:gd name="connsiteY7" fmla="*/ 1159170 h 6877878"/>
              <a:gd name="connsiteX8" fmla="*/ 2074423 w 5381425"/>
              <a:gd name="connsiteY8" fmla="*/ 1425004 h 6877878"/>
              <a:gd name="connsiteX0" fmla="*/ 2093448 w 5400450"/>
              <a:gd name="connsiteY0" fmla="*/ 1425004 h 6877878"/>
              <a:gd name="connsiteX1" fmla="*/ 0 w 5400450"/>
              <a:gd name="connsiteY1" fmla="*/ 993913 h 6877878"/>
              <a:gd name="connsiteX2" fmla="*/ 496750 w 5400450"/>
              <a:gd name="connsiteY2" fmla="*/ 0 h 6877878"/>
              <a:gd name="connsiteX3" fmla="*/ 5390511 w 5400450"/>
              <a:gd name="connsiteY3" fmla="*/ 3709 h 6877878"/>
              <a:gd name="connsiteX4" fmla="*/ 5400450 w 5400450"/>
              <a:gd name="connsiteY4" fmla="*/ 5283909 h 6877878"/>
              <a:gd name="connsiteX5" fmla="*/ 5396742 w 5400450"/>
              <a:gd name="connsiteY5" fmla="*/ 6867939 h 6877878"/>
              <a:gd name="connsiteX6" fmla="*/ 19879 w 5400450"/>
              <a:gd name="connsiteY6" fmla="*/ 6877878 h 6877878"/>
              <a:gd name="connsiteX7" fmla="*/ 26110 w 5400450"/>
              <a:gd name="connsiteY7" fmla="*/ 1159170 h 6877878"/>
              <a:gd name="connsiteX8" fmla="*/ 2093448 w 5400450"/>
              <a:gd name="connsiteY8" fmla="*/ 1425004 h 6877878"/>
              <a:gd name="connsiteX0" fmla="*/ 2093655 w 5400657"/>
              <a:gd name="connsiteY0" fmla="*/ 1425004 h 6877878"/>
              <a:gd name="connsiteX1" fmla="*/ 207 w 5400657"/>
              <a:gd name="connsiteY1" fmla="*/ 993913 h 6877878"/>
              <a:gd name="connsiteX2" fmla="*/ 0 w 5400657"/>
              <a:gd name="connsiteY2" fmla="*/ 0 h 6877878"/>
              <a:gd name="connsiteX3" fmla="*/ 5390718 w 5400657"/>
              <a:gd name="connsiteY3" fmla="*/ 3709 h 6877878"/>
              <a:gd name="connsiteX4" fmla="*/ 5400657 w 5400657"/>
              <a:gd name="connsiteY4" fmla="*/ 5283909 h 6877878"/>
              <a:gd name="connsiteX5" fmla="*/ 5396949 w 5400657"/>
              <a:gd name="connsiteY5" fmla="*/ 6867939 h 6877878"/>
              <a:gd name="connsiteX6" fmla="*/ 20086 w 5400657"/>
              <a:gd name="connsiteY6" fmla="*/ 6877878 h 6877878"/>
              <a:gd name="connsiteX7" fmla="*/ 26317 w 5400657"/>
              <a:gd name="connsiteY7" fmla="*/ 1159170 h 6877878"/>
              <a:gd name="connsiteX8" fmla="*/ 2093655 w 5400657"/>
              <a:gd name="connsiteY8" fmla="*/ 1425004 h 6877878"/>
              <a:gd name="connsiteX0" fmla="*/ 2093655 w 5400657"/>
              <a:gd name="connsiteY0" fmla="*/ 1425004 h 6877878"/>
              <a:gd name="connsiteX1" fmla="*/ 207 w 5400657"/>
              <a:gd name="connsiteY1" fmla="*/ 993913 h 6877878"/>
              <a:gd name="connsiteX2" fmla="*/ 0 w 5400657"/>
              <a:gd name="connsiteY2" fmla="*/ 0 h 6877878"/>
              <a:gd name="connsiteX3" fmla="*/ 1425005 w 5400657"/>
              <a:gd name="connsiteY3" fmla="*/ 3709 h 6877878"/>
              <a:gd name="connsiteX4" fmla="*/ 5400657 w 5400657"/>
              <a:gd name="connsiteY4" fmla="*/ 5283909 h 6877878"/>
              <a:gd name="connsiteX5" fmla="*/ 5396949 w 5400657"/>
              <a:gd name="connsiteY5" fmla="*/ 6867939 h 6877878"/>
              <a:gd name="connsiteX6" fmla="*/ 20086 w 5400657"/>
              <a:gd name="connsiteY6" fmla="*/ 6877878 h 6877878"/>
              <a:gd name="connsiteX7" fmla="*/ 26317 w 5400657"/>
              <a:gd name="connsiteY7" fmla="*/ 1159170 h 6877878"/>
              <a:gd name="connsiteX8" fmla="*/ 2093655 w 5400657"/>
              <a:gd name="connsiteY8" fmla="*/ 1425004 h 6877878"/>
              <a:gd name="connsiteX0" fmla="*/ 2093655 w 5410596"/>
              <a:gd name="connsiteY0" fmla="*/ 1428713 h 6881587"/>
              <a:gd name="connsiteX1" fmla="*/ 207 w 5410596"/>
              <a:gd name="connsiteY1" fmla="*/ 997622 h 6881587"/>
              <a:gd name="connsiteX2" fmla="*/ 0 w 5410596"/>
              <a:gd name="connsiteY2" fmla="*/ 3709 h 6881587"/>
              <a:gd name="connsiteX3" fmla="*/ 1425005 w 5410596"/>
              <a:gd name="connsiteY3" fmla="*/ 7418 h 6881587"/>
              <a:gd name="connsiteX4" fmla="*/ 5410596 w 5410596"/>
              <a:gd name="connsiteY4" fmla="*/ 0 h 6881587"/>
              <a:gd name="connsiteX5" fmla="*/ 5396949 w 5410596"/>
              <a:gd name="connsiteY5" fmla="*/ 6871648 h 6881587"/>
              <a:gd name="connsiteX6" fmla="*/ 20086 w 5410596"/>
              <a:gd name="connsiteY6" fmla="*/ 6881587 h 6881587"/>
              <a:gd name="connsiteX7" fmla="*/ 26317 w 5410596"/>
              <a:gd name="connsiteY7" fmla="*/ 1162879 h 6881587"/>
              <a:gd name="connsiteX8" fmla="*/ 2093655 w 5410596"/>
              <a:gd name="connsiteY8" fmla="*/ 1428713 h 6881587"/>
              <a:gd name="connsiteX0" fmla="*/ 5383508 w 5410596"/>
              <a:gd name="connsiteY0" fmla="*/ 1160356 h 6881587"/>
              <a:gd name="connsiteX1" fmla="*/ 207 w 5410596"/>
              <a:gd name="connsiteY1" fmla="*/ 997622 h 6881587"/>
              <a:gd name="connsiteX2" fmla="*/ 0 w 5410596"/>
              <a:gd name="connsiteY2" fmla="*/ 3709 h 6881587"/>
              <a:gd name="connsiteX3" fmla="*/ 1425005 w 5410596"/>
              <a:gd name="connsiteY3" fmla="*/ 7418 h 6881587"/>
              <a:gd name="connsiteX4" fmla="*/ 5410596 w 5410596"/>
              <a:gd name="connsiteY4" fmla="*/ 0 h 6881587"/>
              <a:gd name="connsiteX5" fmla="*/ 5396949 w 5410596"/>
              <a:gd name="connsiteY5" fmla="*/ 6871648 h 6881587"/>
              <a:gd name="connsiteX6" fmla="*/ 20086 w 5410596"/>
              <a:gd name="connsiteY6" fmla="*/ 6881587 h 6881587"/>
              <a:gd name="connsiteX7" fmla="*/ 26317 w 5410596"/>
              <a:gd name="connsiteY7" fmla="*/ 1162879 h 6881587"/>
              <a:gd name="connsiteX8" fmla="*/ 5383508 w 5410596"/>
              <a:gd name="connsiteY8" fmla="*/ 1160356 h 6881587"/>
              <a:gd name="connsiteX0" fmla="*/ 5383508 w 5417033"/>
              <a:gd name="connsiteY0" fmla="*/ 1160356 h 6881587"/>
              <a:gd name="connsiteX1" fmla="*/ 5417033 w 5417033"/>
              <a:gd name="connsiteY1" fmla="*/ 1007561 h 6881587"/>
              <a:gd name="connsiteX2" fmla="*/ 0 w 5417033"/>
              <a:gd name="connsiteY2" fmla="*/ 3709 h 6881587"/>
              <a:gd name="connsiteX3" fmla="*/ 1425005 w 5417033"/>
              <a:gd name="connsiteY3" fmla="*/ 7418 h 6881587"/>
              <a:gd name="connsiteX4" fmla="*/ 5410596 w 5417033"/>
              <a:gd name="connsiteY4" fmla="*/ 0 h 6881587"/>
              <a:gd name="connsiteX5" fmla="*/ 5396949 w 5417033"/>
              <a:gd name="connsiteY5" fmla="*/ 6871648 h 6881587"/>
              <a:gd name="connsiteX6" fmla="*/ 20086 w 5417033"/>
              <a:gd name="connsiteY6" fmla="*/ 6881587 h 6881587"/>
              <a:gd name="connsiteX7" fmla="*/ 26317 w 5417033"/>
              <a:gd name="connsiteY7" fmla="*/ 1162879 h 6881587"/>
              <a:gd name="connsiteX8" fmla="*/ 5383508 w 5417033"/>
              <a:gd name="connsiteY8" fmla="*/ 1160356 h 6881587"/>
              <a:gd name="connsiteX0" fmla="*/ 5373569 w 5407094"/>
              <a:gd name="connsiteY0" fmla="*/ 1160356 h 6881587"/>
              <a:gd name="connsiteX1" fmla="*/ 5407094 w 5407094"/>
              <a:gd name="connsiteY1" fmla="*/ 1007561 h 6881587"/>
              <a:gd name="connsiteX2" fmla="*/ 0 w 5407094"/>
              <a:gd name="connsiteY2" fmla="*/ 1007561 h 6881587"/>
              <a:gd name="connsiteX3" fmla="*/ 1415066 w 5407094"/>
              <a:gd name="connsiteY3" fmla="*/ 7418 h 6881587"/>
              <a:gd name="connsiteX4" fmla="*/ 5400657 w 5407094"/>
              <a:gd name="connsiteY4" fmla="*/ 0 h 6881587"/>
              <a:gd name="connsiteX5" fmla="*/ 5387010 w 5407094"/>
              <a:gd name="connsiteY5" fmla="*/ 6871648 h 6881587"/>
              <a:gd name="connsiteX6" fmla="*/ 10147 w 5407094"/>
              <a:gd name="connsiteY6" fmla="*/ 6881587 h 6881587"/>
              <a:gd name="connsiteX7" fmla="*/ 16378 w 5407094"/>
              <a:gd name="connsiteY7" fmla="*/ 1162879 h 6881587"/>
              <a:gd name="connsiteX8" fmla="*/ 5373569 w 5407094"/>
              <a:gd name="connsiteY8" fmla="*/ 1160356 h 6881587"/>
              <a:gd name="connsiteX0" fmla="*/ 5373569 w 5407094"/>
              <a:gd name="connsiteY0" fmla="*/ 1160356 h 6881587"/>
              <a:gd name="connsiteX1" fmla="*/ 5407094 w 5407094"/>
              <a:gd name="connsiteY1" fmla="*/ 1007561 h 6881587"/>
              <a:gd name="connsiteX2" fmla="*/ 0 w 5407094"/>
              <a:gd name="connsiteY2" fmla="*/ 1007561 h 6881587"/>
              <a:gd name="connsiteX3" fmla="*/ 23588 w 5407094"/>
              <a:gd name="connsiteY3" fmla="*/ 17357 h 6881587"/>
              <a:gd name="connsiteX4" fmla="*/ 5400657 w 5407094"/>
              <a:gd name="connsiteY4" fmla="*/ 0 h 6881587"/>
              <a:gd name="connsiteX5" fmla="*/ 5387010 w 5407094"/>
              <a:gd name="connsiteY5" fmla="*/ 6871648 h 6881587"/>
              <a:gd name="connsiteX6" fmla="*/ 10147 w 5407094"/>
              <a:gd name="connsiteY6" fmla="*/ 6881587 h 6881587"/>
              <a:gd name="connsiteX7" fmla="*/ 16378 w 5407094"/>
              <a:gd name="connsiteY7" fmla="*/ 1162879 h 6881587"/>
              <a:gd name="connsiteX8" fmla="*/ 5373569 w 5407094"/>
              <a:gd name="connsiteY8" fmla="*/ 1160356 h 6881587"/>
              <a:gd name="connsiteX0" fmla="*/ 5423264 w 5423264"/>
              <a:gd name="connsiteY0" fmla="*/ 1170295 h 6881587"/>
              <a:gd name="connsiteX1" fmla="*/ 5407094 w 5423264"/>
              <a:gd name="connsiteY1" fmla="*/ 1007561 h 6881587"/>
              <a:gd name="connsiteX2" fmla="*/ 0 w 5423264"/>
              <a:gd name="connsiteY2" fmla="*/ 1007561 h 6881587"/>
              <a:gd name="connsiteX3" fmla="*/ 23588 w 5423264"/>
              <a:gd name="connsiteY3" fmla="*/ 17357 h 6881587"/>
              <a:gd name="connsiteX4" fmla="*/ 5400657 w 5423264"/>
              <a:gd name="connsiteY4" fmla="*/ 0 h 6881587"/>
              <a:gd name="connsiteX5" fmla="*/ 5387010 w 5423264"/>
              <a:gd name="connsiteY5" fmla="*/ 6871648 h 6881587"/>
              <a:gd name="connsiteX6" fmla="*/ 10147 w 5423264"/>
              <a:gd name="connsiteY6" fmla="*/ 6881587 h 6881587"/>
              <a:gd name="connsiteX7" fmla="*/ 16378 w 5423264"/>
              <a:gd name="connsiteY7" fmla="*/ 1162879 h 6881587"/>
              <a:gd name="connsiteX8" fmla="*/ 5423264 w 5423264"/>
              <a:gd name="connsiteY8" fmla="*/ 1170295 h 6881587"/>
              <a:gd name="connsiteX0" fmla="*/ 5423264 w 5423264"/>
              <a:gd name="connsiteY0" fmla="*/ 1170295 h 6881587"/>
              <a:gd name="connsiteX1" fmla="*/ 5407094 w 5423264"/>
              <a:gd name="connsiteY1" fmla="*/ 1007561 h 6881587"/>
              <a:gd name="connsiteX2" fmla="*/ 0 w 5423264"/>
              <a:gd name="connsiteY2" fmla="*/ 1007561 h 6881587"/>
              <a:gd name="connsiteX3" fmla="*/ 23588 w 5423264"/>
              <a:gd name="connsiteY3" fmla="*/ 17357 h 6881587"/>
              <a:gd name="connsiteX4" fmla="*/ 5400657 w 5423264"/>
              <a:gd name="connsiteY4" fmla="*/ 0 h 6881587"/>
              <a:gd name="connsiteX5" fmla="*/ 5387010 w 5423264"/>
              <a:gd name="connsiteY5" fmla="*/ 6871648 h 6881587"/>
              <a:gd name="connsiteX6" fmla="*/ 10147 w 5423264"/>
              <a:gd name="connsiteY6" fmla="*/ 6881587 h 6881587"/>
              <a:gd name="connsiteX7" fmla="*/ 1387 w 5423264"/>
              <a:gd name="connsiteY7" fmla="*/ 1155384 h 6881587"/>
              <a:gd name="connsiteX8" fmla="*/ 5423264 w 5423264"/>
              <a:gd name="connsiteY8" fmla="*/ 1170295 h 6881587"/>
              <a:gd name="connsiteX0" fmla="*/ 5423264 w 5423264"/>
              <a:gd name="connsiteY0" fmla="*/ 1170295 h 6881587"/>
              <a:gd name="connsiteX1" fmla="*/ 5407094 w 5423264"/>
              <a:gd name="connsiteY1" fmla="*/ 1007561 h 6881587"/>
              <a:gd name="connsiteX2" fmla="*/ 0 w 5423264"/>
              <a:gd name="connsiteY2" fmla="*/ 1007561 h 6881587"/>
              <a:gd name="connsiteX3" fmla="*/ 1102 w 5423264"/>
              <a:gd name="connsiteY3" fmla="*/ 24852 h 6881587"/>
              <a:gd name="connsiteX4" fmla="*/ 5400657 w 5423264"/>
              <a:gd name="connsiteY4" fmla="*/ 0 h 6881587"/>
              <a:gd name="connsiteX5" fmla="*/ 5387010 w 5423264"/>
              <a:gd name="connsiteY5" fmla="*/ 6871648 h 6881587"/>
              <a:gd name="connsiteX6" fmla="*/ 10147 w 5423264"/>
              <a:gd name="connsiteY6" fmla="*/ 6881587 h 6881587"/>
              <a:gd name="connsiteX7" fmla="*/ 1387 w 5423264"/>
              <a:gd name="connsiteY7" fmla="*/ 1155384 h 6881587"/>
              <a:gd name="connsiteX8" fmla="*/ 5423264 w 5423264"/>
              <a:gd name="connsiteY8" fmla="*/ 1170295 h 6881587"/>
              <a:gd name="connsiteX0" fmla="*/ 5423264 w 5423264"/>
              <a:gd name="connsiteY0" fmla="*/ 1170295 h 6881587"/>
              <a:gd name="connsiteX1" fmla="*/ 5407094 w 5423264"/>
              <a:gd name="connsiteY1" fmla="*/ 1007561 h 6881587"/>
              <a:gd name="connsiteX2" fmla="*/ 0 w 5423264"/>
              <a:gd name="connsiteY2" fmla="*/ 1007561 h 6881587"/>
              <a:gd name="connsiteX3" fmla="*/ 1102 w 5423264"/>
              <a:gd name="connsiteY3" fmla="*/ 2367 h 6881587"/>
              <a:gd name="connsiteX4" fmla="*/ 5400657 w 5423264"/>
              <a:gd name="connsiteY4" fmla="*/ 0 h 6881587"/>
              <a:gd name="connsiteX5" fmla="*/ 5387010 w 5423264"/>
              <a:gd name="connsiteY5" fmla="*/ 6871648 h 6881587"/>
              <a:gd name="connsiteX6" fmla="*/ 10147 w 5423264"/>
              <a:gd name="connsiteY6" fmla="*/ 6881587 h 6881587"/>
              <a:gd name="connsiteX7" fmla="*/ 1387 w 5423264"/>
              <a:gd name="connsiteY7" fmla="*/ 1155384 h 6881587"/>
              <a:gd name="connsiteX8" fmla="*/ 5423264 w 5423264"/>
              <a:gd name="connsiteY8" fmla="*/ 1170295 h 6881587"/>
              <a:gd name="connsiteX0" fmla="*/ 5400779 w 5407094"/>
              <a:gd name="connsiteY0" fmla="*/ 1177790 h 6881587"/>
              <a:gd name="connsiteX1" fmla="*/ 5407094 w 5407094"/>
              <a:gd name="connsiteY1" fmla="*/ 1007561 h 6881587"/>
              <a:gd name="connsiteX2" fmla="*/ 0 w 5407094"/>
              <a:gd name="connsiteY2" fmla="*/ 1007561 h 6881587"/>
              <a:gd name="connsiteX3" fmla="*/ 1102 w 5407094"/>
              <a:gd name="connsiteY3" fmla="*/ 2367 h 6881587"/>
              <a:gd name="connsiteX4" fmla="*/ 5400657 w 5407094"/>
              <a:gd name="connsiteY4" fmla="*/ 0 h 6881587"/>
              <a:gd name="connsiteX5" fmla="*/ 5387010 w 5407094"/>
              <a:gd name="connsiteY5" fmla="*/ 6871648 h 6881587"/>
              <a:gd name="connsiteX6" fmla="*/ 10147 w 5407094"/>
              <a:gd name="connsiteY6" fmla="*/ 6881587 h 6881587"/>
              <a:gd name="connsiteX7" fmla="*/ 1387 w 5407094"/>
              <a:gd name="connsiteY7" fmla="*/ 1155384 h 6881587"/>
              <a:gd name="connsiteX8" fmla="*/ 5400779 w 5407094"/>
              <a:gd name="connsiteY8" fmla="*/ 1177790 h 6881587"/>
              <a:gd name="connsiteX0" fmla="*/ 5400779 w 5407094"/>
              <a:gd name="connsiteY0" fmla="*/ 1162800 h 6881587"/>
              <a:gd name="connsiteX1" fmla="*/ 5407094 w 5407094"/>
              <a:gd name="connsiteY1" fmla="*/ 1007561 h 6881587"/>
              <a:gd name="connsiteX2" fmla="*/ 0 w 5407094"/>
              <a:gd name="connsiteY2" fmla="*/ 1007561 h 6881587"/>
              <a:gd name="connsiteX3" fmla="*/ 1102 w 5407094"/>
              <a:gd name="connsiteY3" fmla="*/ 2367 h 6881587"/>
              <a:gd name="connsiteX4" fmla="*/ 5400657 w 5407094"/>
              <a:gd name="connsiteY4" fmla="*/ 0 h 6881587"/>
              <a:gd name="connsiteX5" fmla="*/ 5387010 w 5407094"/>
              <a:gd name="connsiteY5" fmla="*/ 6871648 h 6881587"/>
              <a:gd name="connsiteX6" fmla="*/ 10147 w 5407094"/>
              <a:gd name="connsiteY6" fmla="*/ 6881587 h 6881587"/>
              <a:gd name="connsiteX7" fmla="*/ 1387 w 5407094"/>
              <a:gd name="connsiteY7" fmla="*/ 1155384 h 6881587"/>
              <a:gd name="connsiteX8" fmla="*/ 5400779 w 5407094"/>
              <a:gd name="connsiteY8" fmla="*/ 1162800 h 6881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7094" h="6881587">
                <a:moveTo>
                  <a:pt x="5400779" y="1162800"/>
                </a:moveTo>
                <a:lnTo>
                  <a:pt x="5407094" y="1007561"/>
                </a:lnTo>
                <a:lnTo>
                  <a:pt x="0" y="1007561"/>
                </a:lnTo>
                <a:cubicBezTo>
                  <a:pt x="367" y="679991"/>
                  <a:pt x="735" y="329937"/>
                  <a:pt x="1102" y="2367"/>
                </a:cubicBezTo>
                <a:lnTo>
                  <a:pt x="5400657" y="0"/>
                </a:lnTo>
                <a:lnTo>
                  <a:pt x="5387010" y="6871648"/>
                </a:lnTo>
                <a:lnTo>
                  <a:pt x="10147" y="6881587"/>
                </a:lnTo>
                <a:cubicBezTo>
                  <a:pt x="5598" y="5276838"/>
                  <a:pt x="5936" y="2760133"/>
                  <a:pt x="1387" y="1155384"/>
                </a:cubicBezTo>
                <a:lnTo>
                  <a:pt x="5400779" y="1162800"/>
                </a:lnTo>
                <a:close/>
              </a:path>
            </a:pathLst>
          </a:custGeom>
          <a:solidFill>
            <a:schemeClr val="bg1">
              <a:lumMod val="85000"/>
            </a:schemeClr>
          </a:solidFill>
        </p:spPr>
        <p:txBody>
          <a:bodyPr lIns="216000" tIns="216000" rIns="216000" bIns="216000"/>
          <a:lstStyle>
            <a:lvl1pPr>
              <a:defRPr sz="1400">
                <a:solidFill>
                  <a:schemeClr val="bg1"/>
                </a:solidFill>
              </a:defRPr>
            </a:lvl1pPr>
          </a:lstStyle>
          <a:p>
            <a:r>
              <a:rPr lang="en-US"/>
              <a:t>Click icon to add picture</a:t>
            </a:r>
            <a:endParaRPr lang="en-AU" dirty="0"/>
          </a:p>
        </p:txBody>
      </p:sp>
      <p:sp>
        <p:nvSpPr>
          <p:cNvPr id="11" name="Text Placeholder 8">
            <a:extLst>
              <a:ext uri="{FF2B5EF4-FFF2-40B4-BE49-F238E27FC236}">
                <a16:creationId xmlns:a16="http://schemas.microsoft.com/office/drawing/2014/main" id="{B3B3FC00-CE6B-4344-9DF4-6AE4E22345A1}"/>
              </a:ext>
            </a:extLst>
          </p:cNvPr>
          <p:cNvSpPr>
            <a:spLocks noGrp="1"/>
          </p:cNvSpPr>
          <p:nvPr>
            <p:ph type="body" sz="quarter" idx="13"/>
          </p:nvPr>
        </p:nvSpPr>
        <p:spPr>
          <a:xfrm>
            <a:off x="838200" y="1825625"/>
            <a:ext cx="5181600" cy="3927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Title 1">
            <a:extLst>
              <a:ext uri="{FF2B5EF4-FFF2-40B4-BE49-F238E27FC236}">
                <a16:creationId xmlns:a16="http://schemas.microsoft.com/office/drawing/2014/main" id="{D24A86A4-9CB6-4FEE-20EA-068801283C44}"/>
              </a:ext>
            </a:extLst>
          </p:cNvPr>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3D1D5204-94FF-8805-BE32-637B01E36CCF}"/>
              </a:ext>
            </a:extLst>
          </p:cNvPr>
          <p:cNvSpPr/>
          <p:nvPr userDrawn="1"/>
        </p:nvSpPr>
        <p:spPr>
          <a:xfrm>
            <a:off x="0" y="1001695"/>
            <a:ext cx="4094920" cy="15813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0A02DDA-408D-4697-A892-795900DBBAEA}"/>
              </a:ext>
            </a:extLst>
          </p:cNvPr>
          <p:cNvSpPr/>
          <p:nvPr userDrawn="1"/>
        </p:nvSpPr>
        <p:spPr>
          <a:xfrm>
            <a:off x="4094920" y="1001695"/>
            <a:ext cx="4025347" cy="15813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39D4FD0-6813-1A16-1D32-32DD5165B735}"/>
              </a:ext>
            </a:extLst>
          </p:cNvPr>
          <p:cNvSpPr/>
          <p:nvPr userDrawn="1"/>
        </p:nvSpPr>
        <p:spPr>
          <a:xfrm>
            <a:off x="8120268" y="1001695"/>
            <a:ext cx="4075042" cy="15813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6411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photo dots">
    <p:spTree>
      <p:nvGrpSpPr>
        <p:cNvPr id="1" name=""/>
        <p:cNvGrpSpPr/>
        <p:nvPr/>
      </p:nvGrpSpPr>
      <p:grpSpPr>
        <a:xfrm>
          <a:off x="0" y="0"/>
          <a:ext cx="0" cy="0"/>
          <a:chOff x="0" y="0"/>
          <a:chExt cx="0" cy="0"/>
        </a:xfrm>
      </p:grpSpPr>
      <p:sp>
        <p:nvSpPr>
          <p:cNvPr id="2" name="Picture Placeholder 188">
            <a:extLst>
              <a:ext uri="{FF2B5EF4-FFF2-40B4-BE49-F238E27FC236}">
                <a16:creationId xmlns:a16="http://schemas.microsoft.com/office/drawing/2014/main" id="{CA53F2DE-A0A6-052A-24BD-95D2D86368A8}"/>
              </a:ext>
            </a:extLst>
          </p:cNvPr>
          <p:cNvSpPr>
            <a:spLocks noGrp="1"/>
          </p:cNvSpPr>
          <p:nvPr>
            <p:ph type="pic" sz="quarter" idx="14"/>
          </p:nvPr>
        </p:nvSpPr>
        <p:spPr>
          <a:xfrm>
            <a:off x="6790765" y="10"/>
            <a:ext cx="5401235" cy="6857991"/>
          </a:xfrm>
          <a:custGeom>
            <a:avLst/>
            <a:gdLst>
              <a:gd name="connsiteX0" fmla="*/ 5401235 w 5401235"/>
              <a:gd name="connsiteY0" fmla="*/ 6846349 h 6857991"/>
              <a:gd name="connsiteX1" fmla="*/ 5401235 w 5401235"/>
              <a:gd name="connsiteY1" fmla="*/ 6857991 h 6857991"/>
              <a:gd name="connsiteX2" fmla="*/ 5393380 w 5401235"/>
              <a:gd name="connsiteY2" fmla="*/ 6857991 h 6857991"/>
              <a:gd name="connsiteX3" fmla="*/ 5100316 w 5401235"/>
              <a:gd name="connsiteY3" fmla="*/ 6447438 h 6857991"/>
              <a:gd name="connsiteX4" fmla="*/ 4990333 w 5401235"/>
              <a:gd name="connsiteY4" fmla="*/ 6557350 h 6857991"/>
              <a:gd name="connsiteX5" fmla="*/ 5100316 w 5401235"/>
              <a:gd name="connsiteY5" fmla="*/ 6667263 h 6857991"/>
              <a:gd name="connsiteX6" fmla="*/ 5210298 w 5401235"/>
              <a:gd name="connsiteY6" fmla="*/ 6557350 h 6857991"/>
              <a:gd name="connsiteX7" fmla="*/ 5100316 w 5401235"/>
              <a:gd name="connsiteY7" fmla="*/ 6447438 h 6857991"/>
              <a:gd name="connsiteX8" fmla="*/ 4663288 w 5401235"/>
              <a:gd name="connsiteY8" fmla="*/ 6447438 h 6857991"/>
              <a:gd name="connsiteX9" fmla="*/ 4553306 w 5401235"/>
              <a:gd name="connsiteY9" fmla="*/ 6557350 h 6857991"/>
              <a:gd name="connsiteX10" fmla="*/ 4663288 w 5401235"/>
              <a:gd name="connsiteY10" fmla="*/ 6667263 h 6857991"/>
              <a:gd name="connsiteX11" fmla="*/ 4773271 w 5401235"/>
              <a:gd name="connsiteY11" fmla="*/ 6557350 h 6857991"/>
              <a:gd name="connsiteX12" fmla="*/ 4663288 w 5401235"/>
              <a:gd name="connsiteY12" fmla="*/ 6447438 h 6857991"/>
              <a:gd name="connsiteX13" fmla="*/ 4221551 w 5401235"/>
              <a:gd name="connsiteY13" fmla="*/ 6447438 h 6857991"/>
              <a:gd name="connsiteX14" fmla="*/ 4111568 w 5401235"/>
              <a:gd name="connsiteY14" fmla="*/ 6557350 h 6857991"/>
              <a:gd name="connsiteX15" fmla="*/ 4221551 w 5401235"/>
              <a:gd name="connsiteY15" fmla="*/ 6667263 h 6857991"/>
              <a:gd name="connsiteX16" fmla="*/ 4331533 w 5401235"/>
              <a:gd name="connsiteY16" fmla="*/ 6557350 h 6857991"/>
              <a:gd name="connsiteX17" fmla="*/ 4221551 w 5401235"/>
              <a:gd name="connsiteY17" fmla="*/ 6447438 h 6857991"/>
              <a:gd name="connsiteX18" fmla="*/ 3784522 w 5401235"/>
              <a:gd name="connsiteY18" fmla="*/ 6447438 h 6857991"/>
              <a:gd name="connsiteX19" fmla="*/ 3674540 w 5401235"/>
              <a:gd name="connsiteY19" fmla="*/ 6557350 h 6857991"/>
              <a:gd name="connsiteX20" fmla="*/ 3784522 w 5401235"/>
              <a:gd name="connsiteY20" fmla="*/ 6667263 h 6857991"/>
              <a:gd name="connsiteX21" fmla="*/ 3894505 w 5401235"/>
              <a:gd name="connsiteY21" fmla="*/ 6557350 h 6857991"/>
              <a:gd name="connsiteX22" fmla="*/ 3784522 w 5401235"/>
              <a:gd name="connsiteY22" fmla="*/ 6447438 h 6857991"/>
              <a:gd name="connsiteX23" fmla="*/ 3347538 w 5401235"/>
              <a:gd name="connsiteY23" fmla="*/ 6447438 h 6857991"/>
              <a:gd name="connsiteX24" fmla="*/ 3237555 w 5401235"/>
              <a:gd name="connsiteY24" fmla="*/ 6557350 h 6857991"/>
              <a:gd name="connsiteX25" fmla="*/ 3347538 w 5401235"/>
              <a:gd name="connsiteY25" fmla="*/ 6667263 h 6857991"/>
              <a:gd name="connsiteX26" fmla="*/ 3457520 w 5401235"/>
              <a:gd name="connsiteY26" fmla="*/ 6557350 h 6857991"/>
              <a:gd name="connsiteX27" fmla="*/ 3347538 w 5401235"/>
              <a:gd name="connsiteY27" fmla="*/ 6447438 h 6857991"/>
              <a:gd name="connsiteX28" fmla="*/ 2910509 w 5401235"/>
              <a:gd name="connsiteY28" fmla="*/ 6447438 h 6857991"/>
              <a:gd name="connsiteX29" fmla="*/ 2800527 w 5401235"/>
              <a:gd name="connsiteY29" fmla="*/ 6557350 h 6857991"/>
              <a:gd name="connsiteX30" fmla="*/ 2910509 w 5401235"/>
              <a:gd name="connsiteY30" fmla="*/ 6667263 h 6857991"/>
              <a:gd name="connsiteX31" fmla="*/ 3020492 w 5401235"/>
              <a:gd name="connsiteY31" fmla="*/ 6557350 h 6857991"/>
              <a:gd name="connsiteX32" fmla="*/ 2910509 w 5401235"/>
              <a:gd name="connsiteY32" fmla="*/ 6447438 h 6857991"/>
              <a:gd name="connsiteX33" fmla="*/ 2031743 w 5401235"/>
              <a:gd name="connsiteY33" fmla="*/ 6447438 h 6857991"/>
              <a:gd name="connsiteX34" fmla="*/ 1921761 w 5401235"/>
              <a:gd name="connsiteY34" fmla="*/ 6557350 h 6857991"/>
              <a:gd name="connsiteX35" fmla="*/ 2031743 w 5401235"/>
              <a:gd name="connsiteY35" fmla="*/ 6667263 h 6857991"/>
              <a:gd name="connsiteX36" fmla="*/ 2141726 w 5401235"/>
              <a:gd name="connsiteY36" fmla="*/ 6557350 h 6857991"/>
              <a:gd name="connsiteX37" fmla="*/ 2031743 w 5401235"/>
              <a:gd name="connsiteY37" fmla="*/ 6447438 h 6857991"/>
              <a:gd name="connsiteX38" fmla="*/ 1594716 w 5401235"/>
              <a:gd name="connsiteY38" fmla="*/ 6447438 h 6857991"/>
              <a:gd name="connsiteX39" fmla="*/ 1484734 w 5401235"/>
              <a:gd name="connsiteY39" fmla="*/ 6557350 h 6857991"/>
              <a:gd name="connsiteX40" fmla="*/ 1594716 w 5401235"/>
              <a:gd name="connsiteY40" fmla="*/ 6667263 h 6857991"/>
              <a:gd name="connsiteX41" fmla="*/ 1704699 w 5401235"/>
              <a:gd name="connsiteY41" fmla="*/ 6557350 h 6857991"/>
              <a:gd name="connsiteX42" fmla="*/ 1594716 w 5401235"/>
              <a:gd name="connsiteY42" fmla="*/ 6447438 h 6857991"/>
              <a:gd name="connsiteX43" fmla="*/ 1157730 w 5401235"/>
              <a:gd name="connsiteY43" fmla="*/ 6447438 h 6857991"/>
              <a:gd name="connsiteX44" fmla="*/ 1047748 w 5401235"/>
              <a:gd name="connsiteY44" fmla="*/ 6557350 h 6857991"/>
              <a:gd name="connsiteX45" fmla="*/ 1157730 w 5401235"/>
              <a:gd name="connsiteY45" fmla="*/ 6667263 h 6857991"/>
              <a:gd name="connsiteX46" fmla="*/ 1267713 w 5401235"/>
              <a:gd name="connsiteY46" fmla="*/ 6557350 h 6857991"/>
              <a:gd name="connsiteX47" fmla="*/ 1157730 w 5401235"/>
              <a:gd name="connsiteY47" fmla="*/ 6447438 h 6857991"/>
              <a:gd name="connsiteX48" fmla="*/ 4877912 w 5401235"/>
              <a:gd name="connsiteY48" fmla="*/ 6219248 h 6857991"/>
              <a:gd name="connsiteX49" fmla="*/ 4767929 w 5401235"/>
              <a:gd name="connsiteY49" fmla="*/ 6329161 h 6857991"/>
              <a:gd name="connsiteX50" fmla="*/ 4877912 w 5401235"/>
              <a:gd name="connsiteY50" fmla="*/ 6439073 h 6857991"/>
              <a:gd name="connsiteX51" fmla="*/ 4987894 w 5401235"/>
              <a:gd name="connsiteY51" fmla="*/ 6329161 h 6857991"/>
              <a:gd name="connsiteX52" fmla="*/ 4877912 w 5401235"/>
              <a:gd name="connsiteY52" fmla="*/ 6219248 h 6857991"/>
              <a:gd name="connsiteX53" fmla="*/ 4436131 w 5401235"/>
              <a:gd name="connsiteY53" fmla="*/ 6219248 h 6857991"/>
              <a:gd name="connsiteX54" fmla="*/ 4326149 w 5401235"/>
              <a:gd name="connsiteY54" fmla="*/ 6329161 h 6857991"/>
              <a:gd name="connsiteX55" fmla="*/ 4436131 w 5401235"/>
              <a:gd name="connsiteY55" fmla="*/ 6439073 h 6857991"/>
              <a:gd name="connsiteX56" fmla="*/ 4546114 w 5401235"/>
              <a:gd name="connsiteY56" fmla="*/ 6329161 h 6857991"/>
              <a:gd name="connsiteX57" fmla="*/ 4436131 w 5401235"/>
              <a:gd name="connsiteY57" fmla="*/ 6219248 h 6857991"/>
              <a:gd name="connsiteX58" fmla="*/ 3999147 w 5401235"/>
              <a:gd name="connsiteY58" fmla="*/ 6219248 h 6857991"/>
              <a:gd name="connsiteX59" fmla="*/ 3889164 w 5401235"/>
              <a:gd name="connsiteY59" fmla="*/ 6329161 h 6857991"/>
              <a:gd name="connsiteX60" fmla="*/ 3999147 w 5401235"/>
              <a:gd name="connsiteY60" fmla="*/ 6439073 h 6857991"/>
              <a:gd name="connsiteX61" fmla="*/ 4109129 w 5401235"/>
              <a:gd name="connsiteY61" fmla="*/ 6329161 h 6857991"/>
              <a:gd name="connsiteX62" fmla="*/ 3999147 w 5401235"/>
              <a:gd name="connsiteY62" fmla="*/ 6219248 h 6857991"/>
              <a:gd name="connsiteX63" fmla="*/ 3562118 w 5401235"/>
              <a:gd name="connsiteY63" fmla="*/ 6219248 h 6857991"/>
              <a:gd name="connsiteX64" fmla="*/ 3452136 w 5401235"/>
              <a:gd name="connsiteY64" fmla="*/ 6329161 h 6857991"/>
              <a:gd name="connsiteX65" fmla="*/ 3562118 w 5401235"/>
              <a:gd name="connsiteY65" fmla="*/ 6439073 h 6857991"/>
              <a:gd name="connsiteX66" fmla="*/ 3672101 w 5401235"/>
              <a:gd name="connsiteY66" fmla="*/ 6329161 h 6857991"/>
              <a:gd name="connsiteX67" fmla="*/ 3562118 w 5401235"/>
              <a:gd name="connsiteY67" fmla="*/ 6219248 h 6857991"/>
              <a:gd name="connsiteX68" fmla="*/ 3125091 w 5401235"/>
              <a:gd name="connsiteY68" fmla="*/ 6219248 h 6857991"/>
              <a:gd name="connsiteX69" fmla="*/ 3015108 w 5401235"/>
              <a:gd name="connsiteY69" fmla="*/ 6329161 h 6857991"/>
              <a:gd name="connsiteX70" fmla="*/ 3125091 w 5401235"/>
              <a:gd name="connsiteY70" fmla="*/ 6439073 h 6857991"/>
              <a:gd name="connsiteX71" fmla="*/ 3235073 w 5401235"/>
              <a:gd name="connsiteY71" fmla="*/ 6329161 h 6857991"/>
              <a:gd name="connsiteX72" fmla="*/ 3125091 w 5401235"/>
              <a:gd name="connsiteY72" fmla="*/ 6219248 h 6857991"/>
              <a:gd name="connsiteX73" fmla="*/ 2683353 w 5401235"/>
              <a:gd name="connsiteY73" fmla="*/ 6219248 h 6857991"/>
              <a:gd name="connsiteX74" fmla="*/ 2573370 w 5401235"/>
              <a:gd name="connsiteY74" fmla="*/ 6329161 h 6857991"/>
              <a:gd name="connsiteX75" fmla="*/ 2683353 w 5401235"/>
              <a:gd name="connsiteY75" fmla="*/ 6439073 h 6857991"/>
              <a:gd name="connsiteX76" fmla="*/ 2793335 w 5401235"/>
              <a:gd name="connsiteY76" fmla="*/ 6329161 h 6857991"/>
              <a:gd name="connsiteX77" fmla="*/ 2683353 w 5401235"/>
              <a:gd name="connsiteY77" fmla="*/ 6219248 h 6857991"/>
              <a:gd name="connsiteX78" fmla="*/ 1809339 w 5401235"/>
              <a:gd name="connsiteY78" fmla="*/ 6219248 h 6857991"/>
              <a:gd name="connsiteX79" fmla="*/ 1699357 w 5401235"/>
              <a:gd name="connsiteY79" fmla="*/ 6329161 h 6857991"/>
              <a:gd name="connsiteX80" fmla="*/ 1809339 w 5401235"/>
              <a:gd name="connsiteY80" fmla="*/ 6439073 h 6857991"/>
              <a:gd name="connsiteX81" fmla="*/ 1919322 w 5401235"/>
              <a:gd name="connsiteY81" fmla="*/ 6329161 h 6857991"/>
              <a:gd name="connsiteX82" fmla="*/ 1809339 w 5401235"/>
              <a:gd name="connsiteY82" fmla="*/ 6219248 h 6857991"/>
              <a:gd name="connsiteX83" fmla="*/ 5100316 w 5401235"/>
              <a:gd name="connsiteY83" fmla="*/ 5995262 h 6857991"/>
              <a:gd name="connsiteX84" fmla="*/ 4990333 w 5401235"/>
              <a:gd name="connsiteY84" fmla="*/ 6105175 h 6857991"/>
              <a:gd name="connsiteX85" fmla="*/ 5100316 w 5401235"/>
              <a:gd name="connsiteY85" fmla="*/ 6215087 h 6857991"/>
              <a:gd name="connsiteX86" fmla="*/ 5210298 w 5401235"/>
              <a:gd name="connsiteY86" fmla="*/ 6105175 h 6857991"/>
              <a:gd name="connsiteX87" fmla="*/ 5100316 w 5401235"/>
              <a:gd name="connsiteY87" fmla="*/ 5995262 h 6857991"/>
              <a:gd name="connsiteX88" fmla="*/ 4663288 w 5401235"/>
              <a:gd name="connsiteY88" fmla="*/ 5995262 h 6857991"/>
              <a:gd name="connsiteX89" fmla="*/ 4553306 w 5401235"/>
              <a:gd name="connsiteY89" fmla="*/ 6105175 h 6857991"/>
              <a:gd name="connsiteX90" fmla="*/ 4663288 w 5401235"/>
              <a:gd name="connsiteY90" fmla="*/ 6215087 h 6857991"/>
              <a:gd name="connsiteX91" fmla="*/ 4773271 w 5401235"/>
              <a:gd name="connsiteY91" fmla="*/ 6105175 h 6857991"/>
              <a:gd name="connsiteX92" fmla="*/ 4663288 w 5401235"/>
              <a:gd name="connsiteY92" fmla="*/ 5995262 h 6857991"/>
              <a:gd name="connsiteX93" fmla="*/ 4221551 w 5401235"/>
              <a:gd name="connsiteY93" fmla="*/ 5995262 h 6857991"/>
              <a:gd name="connsiteX94" fmla="*/ 4111568 w 5401235"/>
              <a:gd name="connsiteY94" fmla="*/ 6105175 h 6857991"/>
              <a:gd name="connsiteX95" fmla="*/ 4221551 w 5401235"/>
              <a:gd name="connsiteY95" fmla="*/ 6215087 h 6857991"/>
              <a:gd name="connsiteX96" fmla="*/ 4331533 w 5401235"/>
              <a:gd name="connsiteY96" fmla="*/ 6105175 h 6857991"/>
              <a:gd name="connsiteX97" fmla="*/ 4221551 w 5401235"/>
              <a:gd name="connsiteY97" fmla="*/ 5995262 h 6857991"/>
              <a:gd name="connsiteX98" fmla="*/ 3784522 w 5401235"/>
              <a:gd name="connsiteY98" fmla="*/ 5995262 h 6857991"/>
              <a:gd name="connsiteX99" fmla="*/ 3674540 w 5401235"/>
              <a:gd name="connsiteY99" fmla="*/ 6105175 h 6857991"/>
              <a:gd name="connsiteX100" fmla="*/ 3784522 w 5401235"/>
              <a:gd name="connsiteY100" fmla="*/ 6215087 h 6857991"/>
              <a:gd name="connsiteX101" fmla="*/ 3894505 w 5401235"/>
              <a:gd name="connsiteY101" fmla="*/ 6105175 h 6857991"/>
              <a:gd name="connsiteX102" fmla="*/ 3784522 w 5401235"/>
              <a:gd name="connsiteY102" fmla="*/ 5995262 h 6857991"/>
              <a:gd name="connsiteX103" fmla="*/ 3347538 w 5401235"/>
              <a:gd name="connsiteY103" fmla="*/ 5995262 h 6857991"/>
              <a:gd name="connsiteX104" fmla="*/ 3237555 w 5401235"/>
              <a:gd name="connsiteY104" fmla="*/ 6105175 h 6857991"/>
              <a:gd name="connsiteX105" fmla="*/ 3347538 w 5401235"/>
              <a:gd name="connsiteY105" fmla="*/ 6215087 h 6857991"/>
              <a:gd name="connsiteX106" fmla="*/ 3457520 w 5401235"/>
              <a:gd name="connsiteY106" fmla="*/ 6105175 h 6857991"/>
              <a:gd name="connsiteX107" fmla="*/ 3347538 w 5401235"/>
              <a:gd name="connsiteY107" fmla="*/ 5995262 h 6857991"/>
              <a:gd name="connsiteX108" fmla="*/ 2910509 w 5401235"/>
              <a:gd name="connsiteY108" fmla="*/ 5995262 h 6857991"/>
              <a:gd name="connsiteX109" fmla="*/ 2800527 w 5401235"/>
              <a:gd name="connsiteY109" fmla="*/ 6105175 h 6857991"/>
              <a:gd name="connsiteX110" fmla="*/ 2910509 w 5401235"/>
              <a:gd name="connsiteY110" fmla="*/ 6215087 h 6857991"/>
              <a:gd name="connsiteX111" fmla="*/ 3020492 w 5401235"/>
              <a:gd name="connsiteY111" fmla="*/ 6105175 h 6857991"/>
              <a:gd name="connsiteX112" fmla="*/ 2910509 w 5401235"/>
              <a:gd name="connsiteY112" fmla="*/ 5995262 h 6857991"/>
              <a:gd name="connsiteX113" fmla="*/ 2031743 w 5401235"/>
              <a:gd name="connsiteY113" fmla="*/ 5995262 h 6857991"/>
              <a:gd name="connsiteX114" fmla="*/ 1921761 w 5401235"/>
              <a:gd name="connsiteY114" fmla="*/ 6105175 h 6857991"/>
              <a:gd name="connsiteX115" fmla="*/ 2031743 w 5401235"/>
              <a:gd name="connsiteY115" fmla="*/ 6215087 h 6857991"/>
              <a:gd name="connsiteX116" fmla="*/ 2141726 w 5401235"/>
              <a:gd name="connsiteY116" fmla="*/ 6105175 h 6857991"/>
              <a:gd name="connsiteX117" fmla="*/ 2031743 w 5401235"/>
              <a:gd name="connsiteY117" fmla="*/ 5995262 h 6857991"/>
              <a:gd name="connsiteX118" fmla="*/ 1594716 w 5401235"/>
              <a:gd name="connsiteY118" fmla="*/ 5995262 h 6857991"/>
              <a:gd name="connsiteX119" fmla="*/ 1484734 w 5401235"/>
              <a:gd name="connsiteY119" fmla="*/ 6105175 h 6857991"/>
              <a:gd name="connsiteX120" fmla="*/ 1594716 w 5401235"/>
              <a:gd name="connsiteY120" fmla="*/ 6215087 h 6857991"/>
              <a:gd name="connsiteX121" fmla="*/ 1704699 w 5401235"/>
              <a:gd name="connsiteY121" fmla="*/ 6105175 h 6857991"/>
              <a:gd name="connsiteX122" fmla="*/ 1594716 w 5401235"/>
              <a:gd name="connsiteY122" fmla="*/ 5995262 h 6857991"/>
              <a:gd name="connsiteX123" fmla="*/ 4877912 w 5401235"/>
              <a:gd name="connsiteY123" fmla="*/ 5763542 h 6857991"/>
              <a:gd name="connsiteX124" fmla="*/ 4767929 w 5401235"/>
              <a:gd name="connsiteY124" fmla="*/ 5873455 h 6857991"/>
              <a:gd name="connsiteX125" fmla="*/ 4877912 w 5401235"/>
              <a:gd name="connsiteY125" fmla="*/ 5983367 h 6857991"/>
              <a:gd name="connsiteX126" fmla="*/ 4987894 w 5401235"/>
              <a:gd name="connsiteY126" fmla="*/ 5873455 h 6857991"/>
              <a:gd name="connsiteX127" fmla="*/ 4877912 w 5401235"/>
              <a:gd name="connsiteY127" fmla="*/ 5763542 h 6857991"/>
              <a:gd name="connsiteX128" fmla="*/ 4436131 w 5401235"/>
              <a:gd name="connsiteY128" fmla="*/ 5763542 h 6857991"/>
              <a:gd name="connsiteX129" fmla="*/ 4326149 w 5401235"/>
              <a:gd name="connsiteY129" fmla="*/ 5873455 h 6857991"/>
              <a:gd name="connsiteX130" fmla="*/ 4436131 w 5401235"/>
              <a:gd name="connsiteY130" fmla="*/ 5983367 h 6857991"/>
              <a:gd name="connsiteX131" fmla="*/ 4546114 w 5401235"/>
              <a:gd name="connsiteY131" fmla="*/ 5873455 h 6857991"/>
              <a:gd name="connsiteX132" fmla="*/ 4436131 w 5401235"/>
              <a:gd name="connsiteY132" fmla="*/ 5763542 h 6857991"/>
              <a:gd name="connsiteX133" fmla="*/ 3999147 w 5401235"/>
              <a:gd name="connsiteY133" fmla="*/ 5763542 h 6857991"/>
              <a:gd name="connsiteX134" fmla="*/ 3889164 w 5401235"/>
              <a:gd name="connsiteY134" fmla="*/ 5873455 h 6857991"/>
              <a:gd name="connsiteX135" fmla="*/ 3999147 w 5401235"/>
              <a:gd name="connsiteY135" fmla="*/ 5983367 h 6857991"/>
              <a:gd name="connsiteX136" fmla="*/ 4109129 w 5401235"/>
              <a:gd name="connsiteY136" fmla="*/ 5873455 h 6857991"/>
              <a:gd name="connsiteX137" fmla="*/ 3999147 w 5401235"/>
              <a:gd name="connsiteY137" fmla="*/ 5763542 h 6857991"/>
              <a:gd name="connsiteX138" fmla="*/ 3562118 w 5401235"/>
              <a:gd name="connsiteY138" fmla="*/ 5763542 h 6857991"/>
              <a:gd name="connsiteX139" fmla="*/ 3452136 w 5401235"/>
              <a:gd name="connsiteY139" fmla="*/ 5873455 h 6857991"/>
              <a:gd name="connsiteX140" fmla="*/ 3562118 w 5401235"/>
              <a:gd name="connsiteY140" fmla="*/ 5983367 h 6857991"/>
              <a:gd name="connsiteX141" fmla="*/ 3672101 w 5401235"/>
              <a:gd name="connsiteY141" fmla="*/ 5873455 h 6857991"/>
              <a:gd name="connsiteX142" fmla="*/ 3562118 w 5401235"/>
              <a:gd name="connsiteY142" fmla="*/ 5763542 h 6857991"/>
              <a:gd name="connsiteX143" fmla="*/ 3125091 w 5401235"/>
              <a:gd name="connsiteY143" fmla="*/ 5763542 h 6857991"/>
              <a:gd name="connsiteX144" fmla="*/ 3015108 w 5401235"/>
              <a:gd name="connsiteY144" fmla="*/ 5873455 h 6857991"/>
              <a:gd name="connsiteX145" fmla="*/ 3125091 w 5401235"/>
              <a:gd name="connsiteY145" fmla="*/ 5983367 h 6857991"/>
              <a:gd name="connsiteX146" fmla="*/ 3235073 w 5401235"/>
              <a:gd name="connsiteY146" fmla="*/ 5873455 h 6857991"/>
              <a:gd name="connsiteX147" fmla="*/ 3125091 w 5401235"/>
              <a:gd name="connsiteY147" fmla="*/ 5763542 h 6857991"/>
              <a:gd name="connsiteX148" fmla="*/ 2683353 w 5401235"/>
              <a:gd name="connsiteY148" fmla="*/ 5763542 h 6857991"/>
              <a:gd name="connsiteX149" fmla="*/ 2573370 w 5401235"/>
              <a:gd name="connsiteY149" fmla="*/ 5873455 h 6857991"/>
              <a:gd name="connsiteX150" fmla="*/ 2683353 w 5401235"/>
              <a:gd name="connsiteY150" fmla="*/ 5983367 h 6857991"/>
              <a:gd name="connsiteX151" fmla="*/ 2793335 w 5401235"/>
              <a:gd name="connsiteY151" fmla="*/ 5873455 h 6857991"/>
              <a:gd name="connsiteX152" fmla="*/ 2683353 w 5401235"/>
              <a:gd name="connsiteY152" fmla="*/ 5763542 h 6857991"/>
              <a:gd name="connsiteX153" fmla="*/ 5100316 w 5401235"/>
              <a:gd name="connsiteY153" fmla="*/ 5539556 h 6857991"/>
              <a:gd name="connsiteX154" fmla="*/ 4990333 w 5401235"/>
              <a:gd name="connsiteY154" fmla="*/ 5649468 h 6857991"/>
              <a:gd name="connsiteX155" fmla="*/ 5100316 w 5401235"/>
              <a:gd name="connsiteY155" fmla="*/ 5759381 h 6857991"/>
              <a:gd name="connsiteX156" fmla="*/ 5210298 w 5401235"/>
              <a:gd name="connsiteY156" fmla="*/ 5649468 h 6857991"/>
              <a:gd name="connsiteX157" fmla="*/ 5100316 w 5401235"/>
              <a:gd name="connsiteY157" fmla="*/ 5539556 h 6857991"/>
              <a:gd name="connsiteX158" fmla="*/ 4663288 w 5401235"/>
              <a:gd name="connsiteY158" fmla="*/ 5539556 h 6857991"/>
              <a:gd name="connsiteX159" fmla="*/ 4553306 w 5401235"/>
              <a:gd name="connsiteY159" fmla="*/ 5649468 h 6857991"/>
              <a:gd name="connsiteX160" fmla="*/ 4663288 w 5401235"/>
              <a:gd name="connsiteY160" fmla="*/ 5759381 h 6857991"/>
              <a:gd name="connsiteX161" fmla="*/ 4773271 w 5401235"/>
              <a:gd name="connsiteY161" fmla="*/ 5649468 h 6857991"/>
              <a:gd name="connsiteX162" fmla="*/ 4663288 w 5401235"/>
              <a:gd name="connsiteY162" fmla="*/ 5539556 h 6857991"/>
              <a:gd name="connsiteX163" fmla="*/ 4221551 w 5401235"/>
              <a:gd name="connsiteY163" fmla="*/ 5539556 h 6857991"/>
              <a:gd name="connsiteX164" fmla="*/ 4111568 w 5401235"/>
              <a:gd name="connsiteY164" fmla="*/ 5649468 h 6857991"/>
              <a:gd name="connsiteX165" fmla="*/ 4221551 w 5401235"/>
              <a:gd name="connsiteY165" fmla="*/ 5759381 h 6857991"/>
              <a:gd name="connsiteX166" fmla="*/ 4331533 w 5401235"/>
              <a:gd name="connsiteY166" fmla="*/ 5649468 h 6857991"/>
              <a:gd name="connsiteX167" fmla="*/ 4221551 w 5401235"/>
              <a:gd name="connsiteY167" fmla="*/ 5539556 h 6857991"/>
              <a:gd name="connsiteX168" fmla="*/ 3784522 w 5401235"/>
              <a:gd name="connsiteY168" fmla="*/ 5539556 h 6857991"/>
              <a:gd name="connsiteX169" fmla="*/ 3674540 w 5401235"/>
              <a:gd name="connsiteY169" fmla="*/ 5649468 h 6857991"/>
              <a:gd name="connsiteX170" fmla="*/ 3784522 w 5401235"/>
              <a:gd name="connsiteY170" fmla="*/ 5759381 h 6857991"/>
              <a:gd name="connsiteX171" fmla="*/ 3894505 w 5401235"/>
              <a:gd name="connsiteY171" fmla="*/ 5649468 h 6857991"/>
              <a:gd name="connsiteX172" fmla="*/ 3784522 w 5401235"/>
              <a:gd name="connsiteY172" fmla="*/ 5539556 h 6857991"/>
              <a:gd name="connsiteX173" fmla="*/ 3347538 w 5401235"/>
              <a:gd name="connsiteY173" fmla="*/ 5539556 h 6857991"/>
              <a:gd name="connsiteX174" fmla="*/ 3237555 w 5401235"/>
              <a:gd name="connsiteY174" fmla="*/ 5649468 h 6857991"/>
              <a:gd name="connsiteX175" fmla="*/ 3347538 w 5401235"/>
              <a:gd name="connsiteY175" fmla="*/ 5759381 h 6857991"/>
              <a:gd name="connsiteX176" fmla="*/ 3457520 w 5401235"/>
              <a:gd name="connsiteY176" fmla="*/ 5649468 h 6857991"/>
              <a:gd name="connsiteX177" fmla="*/ 3347538 w 5401235"/>
              <a:gd name="connsiteY177" fmla="*/ 5539556 h 6857991"/>
              <a:gd name="connsiteX178" fmla="*/ 4877912 w 5401235"/>
              <a:gd name="connsiteY178" fmla="*/ 5307836 h 6857991"/>
              <a:gd name="connsiteX179" fmla="*/ 4767929 w 5401235"/>
              <a:gd name="connsiteY179" fmla="*/ 5417748 h 6857991"/>
              <a:gd name="connsiteX180" fmla="*/ 4877912 w 5401235"/>
              <a:gd name="connsiteY180" fmla="*/ 5527661 h 6857991"/>
              <a:gd name="connsiteX181" fmla="*/ 4987894 w 5401235"/>
              <a:gd name="connsiteY181" fmla="*/ 5417748 h 6857991"/>
              <a:gd name="connsiteX182" fmla="*/ 4877912 w 5401235"/>
              <a:gd name="connsiteY182" fmla="*/ 5307836 h 6857991"/>
              <a:gd name="connsiteX183" fmla="*/ 4436131 w 5401235"/>
              <a:gd name="connsiteY183" fmla="*/ 5307836 h 6857991"/>
              <a:gd name="connsiteX184" fmla="*/ 4326149 w 5401235"/>
              <a:gd name="connsiteY184" fmla="*/ 5417748 h 6857991"/>
              <a:gd name="connsiteX185" fmla="*/ 4436131 w 5401235"/>
              <a:gd name="connsiteY185" fmla="*/ 5527661 h 6857991"/>
              <a:gd name="connsiteX186" fmla="*/ 4546114 w 5401235"/>
              <a:gd name="connsiteY186" fmla="*/ 5417748 h 6857991"/>
              <a:gd name="connsiteX187" fmla="*/ 4436131 w 5401235"/>
              <a:gd name="connsiteY187" fmla="*/ 5307836 h 6857991"/>
              <a:gd name="connsiteX188" fmla="*/ 3999147 w 5401235"/>
              <a:gd name="connsiteY188" fmla="*/ 5307836 h 6857991"/>
              <a:gd name="connsiteX189" fmla="*/ 3889164 w 5401235"/>
              <a:gd name="connsiteY189" fmla="*/ 5417748 h 6857991"/>
              <a:gd name="connsiteX190" fmla="*/ 3999147 w 5401235"/>
              <a:gd name="connsiteY190" fmla="*/ 5527661 h 6857991"/>
              <a:gd name="connsiteX191" fmla="*/ 4109129 w 5401235"/>
              <a:gd name="connsiteY191" fmla="*/ 5417748 h 6857991"/>
              <a:gd name="connsiteX192" fmla="*/ 3999147 w 5401235"/>
              <a:gd name="connsiteY192" fmla="*/ 5307836 h 6857991"/>
              <a:gd name="connsiteX193" fmla="*/ 3125091 w 5401235"/>
              <a:gd name="connsiteY193" fmla="*/ 5307836 h 6857991"/>
              <a:gd name="connsiteX194" fmla="*/ 3015108 w 5401235"/>
              <a:gd name="connsiteY194" fmla="*/ 5417748 h 6857991"/>
              <a:gd name="connsiteX195" fmla="*/ 3125091 w 5401235"/>
              <a:gd name="connsiteY195" fmla="*/ 5527661 h 6857991"/>
              <a:gd name="connsiteX196" fmla="*/ 3235073 w 5401235"/>
              <a:gd name="connsiteY196" fmla="*/ 5417748 h 6857991"/>
              <a:gd name="connsiteX197" fmla="*/ 3125091 w 5401235"/>
              <a:gd name="connsiteY197" fmla="*/ 5307836 h 6857991"/>
              <a:gd name="connsiteX198" fmla="*/ 5100316 w 5401235"/>
              <a:gd name="connsiteY198" fmla="*/ 5083808 h 6857991"/>
              <a:gd name="connsiteX199" fmla="*/ 4990333 w 5401235"/>
              <a:gd name="connsiteY199" fmla="*/ 5193720 h 6857991"/>
              <a:gd name="connsiteX200" fmla="*/ 5100316 w 5401235"/>
              <a:gd name="connsiteY200" fmla="*/ 5303633 h 6857991"/>
              <a:gd name="connsiteX201" fmla="*/ 5210298 w 5401235"/>
              <a:gd name="connsiteY201" fmla="*/ 5193720 h 6857991"/>
              <a:gd name="connsiteX202" fmla="*/ 5100316 w 5401235"/>
              <a:gd name="connsiteY202" fmla="*/ 5083808 h 6857991"/>
              <a:gd name="connsiteX203" fmla="*/ 4663288 w 5401235"/>
              <a:gd name="connsiteY203" fmla="*/ 5083808 h 6857991"/>
              <a:gd name="connsiteX204" fmla="*/ 4553306 w 5401235"/>
              <a:gd name="connsiteY204" fmla="*/ 5193720 h 6857991"/>
              <a:gd name="connsiteX205" fmla="*/ 4663288 w 5401235"/>
              <a:gd name="connsiteY205" fmla="*/ 5303633 h 6857991"/>
              <a:gd name="connsiteX206" fmla="*/ 4773271 w 5401235"/>
              <a:gd name="connsiteY206" fmla="*/ 5193720 h 6857991"/>
              <a:gd name="connsiteX207" fmla="*/ 4663288 w 5401235"/>
              <a:gd name="connsiteY207" fmla="*/ 5083808 h 6857991"/>
              <a:gd name="connsiteX208" fmla="*/ 4221551 w 5401235"/>
              <a:gd name="connsiteY208" fmla="*/ 5083808 h 6857991"/>
              <a:gd name="connsiteX209" fmla="*/ 4111568 w 5401235"/>
              <a:gd name="connsiteY209" fmla="*/ 5193720 h 6857991"/>
              <a:gd name="connsiteX210" fmla="*/ 4221551 w 5401235"/>
              <a:gd name="connsiteY210" fmla="*/ 5303633 h 6857991"/>
              <a:gd name="connsiteX211" fmla="*/ 4331533 w 5401235"/>
              <a:gd name="connsiteY211" fmla="*/ 5193720 h 6857991"/>
              <a:gd name="connsiteX212" fmla="*/ 4221551 w 5401235"/>
              <a:gd name="connsiteY212" fmla="*/ 5083808 h 6857991"/>
              <a:gd name="connsiteX213" fmla="*/ 3784522 w 5401235"/>
              <a:gd name="connsiteY213" fmla="*/ 5083808 h 6857991"/>
              <a:gd name="connsiteX214" fmla="*/ 3674540 w 5401235"/>
              <a:gd name="connsiteY214" fmla="*/ 5193720 h 6857991"/>
              <a:gd name="connsiteX215" fmla="*/ 3784522 w 5401235"/>
              <a:gd name="connsiteY215" fmla="*/ 5303633 h 6857991"/>
              <a:gd name="connsiteX216" fmla="*/ 3894505 w 5401235"/>
              <a:gd name="connsiteY216" fmla="*/ 5193720 h 6857991"/>
              <a:gd name="connsiteX217" fmla="*/ 3784522 w 5401235"/>
              <a:gd name="connsiteY217" fmla="*/ 5083808 h 6857991"/>
              <a:gd name="connsiteX218" fmla="*/ 3347538 w 5401235"/>
              <a:gd name="connsiteY218" fmla="*/ 5083808 h 6857991"/>
              <a:gd name="connsiteX219" fmla="*/ 3237555 w 5401235"/>
              <a:gd name="connsiteY219" fmla="*/ 5193720 h 6857991"/>
              <a:gd name="connsiteX220" fmla="*/ 3347538 w 5401235"/>
              <a:gd name="connsiteY220" fmla="*/ 5303633 h 6857991"/>
              <a:gd name="connsiteX221" fmla="*/ 3457520 w 5401235"/>
              <a:gd name="connsiteY221" fmla="*/ 5193720 h 6857991"/>
              <a:gd name="connsiteX222" fmla="*/ 3347538 w 5401235"/>
              <a:gd name="connsiteY222" fmla="*/ 5083808 h 6857991"/>
              <a:gd name="connsiteX223" fmla="*/ 4877912 w 5401235"/>
              <a:gd name="connsiteY223" fmla="*/ 4855661 h 6857991"/>
              <a:gd name="connsiteX224" fmla="*/ 4767929 w 5401235"/>
              <a:gd name="connsiteY224" fmla="*/ 4965574 h 6857991"/>
              <a:gd name="connsiteX225" fmla="*/ 4877912 w 5401235"/>
              <a:gd name="connsiteY225" fmla="*/ 5075486 h 6857991"/>
              <a:gd name="connsiteX226" fmla="*/ 4987894 w 5401235"/>
              <a:gd name="connsiteY226" fmla="*/ 4965574 h 6857991"/>
              <a:gd name="connsiteX227" fmla="*/ 4877912 w 5401235"/>
              <a:gd name="connsiteY227" fmla="*/ 4855661 h 6857991"/>
              <a:gd name="connsiteX228" fmla="*/ 4436131 w 5401235"/>
              <a:gd name="connsiteY228" fmla="*/ 4855661 h 6857991"/>
              <a:gd name="connsiteX229" fmla="*/ 4326149 w 5401235"/>
              <a:gd name="connsiteY229" fmla="*/ 4965574 h 6857991"/>
              <a:gd name="connsiteX230" fmla="*/ 4436131 w 5401235"/>
              <a:gd name="connsiteY230" fmla="*/ 5075486 h 6857991"/>
              <a:gd name="connsiteX231" fmla="*/ 4546114 w 5401235"/>
              <a:gd name="connsiteY231" fmla="*/ 4965574 h 6857991"/>
              <a:gd name="connsiteX232" fmla="*/ 4436131 w 5401235"/>
              <a:gd name="connsiteY232" fmla="*/ 4855661 h 6857991"/>
              <a:gd name="connsiteX233" fmla="*/ 3999147 w 5401235"/>
              <a:gd name="connsiteY233" fmla="*/ 4855661 h 6857991"/>
              <a:gd name="connsiteX234" fmla="*/ 3889164 w 5401235"/>
              <a:gd name="connsiteY234" fmla="*/ 4965574 h 6857991"/>
              <a:gd name="connsiteX235" fmla="*/ 3999147 w 5401235"/>
              <a:gd name="connsiteY235" fmla="*/ 5075486 h 6857991"/>
              <a:gd name="connsiteX236" fmla="*/ 4109129 w 5401235"/>
              <a:gd name="connsiteY236" fmla="*/ 4965574 h 6857991"/>
              <a:gd name="connsiteX237" fmla="*/ 3999147 w 5401235"/>
              <a:gd name="connsiteY237" fmla="*/ 4855661 h 6857991"/>
              <a:gd name="connsiteX238" fmla="*/ 3562118 w 5401235"/>
              <a:gd name="connsiteY238" fmla="*/ 4855661 h 6857991"/>
              <a:gd name="connsiteX239" fmla="*/ 3452136 w 5401235"/>
              <a:gd name="connsiteY239" fmla="*/ 4965574 h 6857991"/>
              <a:gd name="connsiteX240" fmla="*/ 3562118 w 5401235"/>
              <a:gd name="connsiteY240" fmla="*/ 5075486 h 6857991"/>
              <a:gd name="connsiteX241" fmla="*/ 3672101 w 5401235"/>
              <a:gd name="connsiteY241" fmla="*/ 4965574 h 6857991"/>
              <a:gd name="connsiteX242" fmla="*/ 3562118 w 5401235"/>
              <a:gd name="connsiteY242" fmla="*/ 4855661 h 6857991"/>
              <a:gd name="connsiteX243" fmla="*/ 2246325 w 5401235"/>
              <a:gd name="connsiteY243" fmla="*/ 4855661 h 6857991"/>
              <a:gd name="connsiteX244" fmla="*/ 2136343 w 5401235"/>
              <a:gd name="connsiteY244" fmla="*/ 4965574 h 6857991"/>
              <a:gd name="connsiteX245" fmla="*/ 2246325 w 5401235"/>
              <a:gd name="connsiteY245" fmla="*/ 5075486 h 6857991"/>
              <a:gd name="connsiteX246" fmla="*/ 2356308 w 5401235"/>
              <a:gd name="connsiteY246" fmla="*/ 4965574 h 6857991"/>
              <a:gd name="connsiteX247" fmla="*/ 2246325 w 5401235"/>
              <a:gd name="connsiteY247" fmla="*/ 4855661 h 6857991"/>
              <a:gd name="connsiteX248" fmla="*/ 5100316 w 5401235"/>
              <a:gd name="connsiteY248" fmla="*/ 4631675 h 6857991"/>
              <a:gd name="connsiteX249" fmla="*/ 4990333 w 5401235"/>
              <a:gd name="connsiteY249" fmla="*/ 4741587 h 6857991"/>
              <a:gd name="connsiteX250" fmla="*/ 5100316 w 5401235"/>
              <a:gd name="connsiteY250" fmla="*/ 4851500 h 6857991"/>
              <a:gd name="connsiteX251" fmla="*/ 5210298 w 5401235"/>
              <a:gd name="connsiteY251" fmla="*/ 4741587 h 6857991"/>
              <a:gd name="connsiteX252" fmla="*/ 5100316 w 5401235"/>
              <a:gd name="connsiteY252" fmla="*/ 4631675 h 6857991"/>
              <a:gd name="connsiteX253" fmla="*/ 4663288 w 5401235"/>
              <a:gd name="connsiteY253" fmla="*/ 4631675 h 6857991"/>
              <a:gd name="connsiteX254" fmla="*/ 4553306 w 5401235"/>
              <a:gd name="connsiteY254" fmla="*/ 4741587 h 6857991"/>
              <a:gd name="connsiteX255" fmla="*/ 4663288 w 5401235"/>
              <a:gd name="connsiteY255" fmla="*/ 4851500 h 6857991"/>
              <a:gd name="connsiteX256" fmla="*/ 4773271 w 5401235"/>
              <a:gd name="connsiteY256" fmla="*/ 4741587 h 6857991"/>
              <a:gd name="connsiteX257" fmla="*/ 4663288 w 5401235"/>
              <a:gd name="connsiteY257" fmla="*/ 4631675 h 6857991"/>
              <a:gd name="connsiteX258" fmla="*/ 4221551 w 5401235"/>
              <a:gd name="connsiteY258" fmla="*/ 4631675 h 6857991"/>
              <a:gd name="connsiteX259" fmla="*/ 4111568 w 5401235"/>
              <a:gd name="connsiteY259" fmla="*/ 4741587 h 6857991"/>
              <a:gd name="connsiteX260" fmla="*/ 4221551 w 5401235"/>
              <a:gd name="connsiteY260" fmla="*/ 4851500 h 6857991"/>
              <a:gd name="connsiteX261" fmla="*/ 4331533 w 5401235"/>
              <a:gd name="connsiteY261" fmla="*/ 4741587 h 6857991"/>
              <a:gd name="connsiteX262" fmla="*/ 4221551 w 5401235"/>
              <a:gd name="connsiteY262" fmla="*/ 4631675 h 6857991"/>
              <a:gd name="connsiteX263" fmla="*/ 3347538 w 5401235"/>
              <a:gd name="connsiteY263" fmla="*/ 4631675 h 6857991"/>
              <a:gd name="connsiteX264" fmla="*/ 3237555 w 5401235"/>
              <a:gd name="connsiteY264" fmla="*/ 4741587 h 6857991"/>
              <a:gd name="connsiteX265" fmla="*/ 3347538 w 5401235"/>
              <a:gd name="connsiteY265" fmla="*/ 4851500 h 6857991"/>
              <a:gd name="connsiteX266" fmla="*/ 3457520 w 5401235"/>
              <a:gd name="connsiteY266" fmla="*/ 4741587 h 6857991"/>
              <a:gd name="connsiteX267" fmla="*/ 3347538 w 5401235"/>
              <a:gd name="connsiteY267" fmla="*/ 4631675 h 6857991"/>
              <a:gd name="connsiteX268" fmla="*/ 2910509 w 5401235"/>
              <a:gd name="connsiteY268" fmla="*/ 4631675 h 6857991"/>
              <a:gd name="connsiteX269" fmla="*/ 2800527 w 5401235"/>
              <a:gd name="connsiteY269" fmla="*/ 4741587 h 6857991"/>
              <a:gd name="connsiteX270" fmla="*/ 2910509 w 5401235"/>
              <a:gd name="connsiteY270" fmla="*/ 4851500 h 6857991"/>
              <a:gd name="connsiteX271" fmla="*/ 3020492 w 5401235"/>
              <a:gd name="connsiteY271" fmla="*/ 4741587 h 6857991"/>
              <a:gd name="connsiteX272" fmla="*/ 2910509 w 5401235"/>
              <a:gd name="connsiteY272" fmla="*/ 4631675 h 6857991"/>
              <a:gd name="connsiteX273" fmla="*/ 2468771 w 5401235"/>
              <a:gd name="connsiteY273" fmla="*/ 4631675 h 6857991"/>
              <a:gd name="connsiteX274" fmla="*/ 2358789 w 5401235"/>
              <a:gd name="connsiteY274" fmla="*/ 4741587 h 6857991"/>
              <a:gd name="connsiteX275" fmla="*/ 2468771 w 5401235"/>
              <a:gd name="connsiteY275" fmla="*/ 4851500 h 6857991"/>
              <a:gd name="connsiteX276" fmla="*/ 2578754 w 5401235"/>
              <a:gd name="connsiteY276" fmla="*/ 4741587 h 6857991"/>
              <a:gd name="connsiteX277" fmla="*/ 2468771 w 5401235"/>
              <a:gd name="connsiteY277" fmla="*/ 4631675 h 6857991"/>
              <a:gd name="connsiteX278" fmla="*/ 4877912 w 5401235"/>
              <a:gd name="connsiteY278" fmla="*/ 4399955 h 6857991"/>
              <a:gd name="connsiteX279" fmla="*/ 4767929 w 5401235"/>
              <a:gd name="connsiteY279" fmla="*/ 4509867 h 6857991"/>
              <a:gd name="connsiteX280" fmla="*/ 4877912 w 5401235"/>
              <a:gd name="connsiteY280" fmla="*/ 4619780 h 6857991"/>
              <a:gd name="connsiteX281" fmla="*/ 4987894 w 5401235"/>
              <a:gd name="connsiteY281" fmla="*/ 4509867 h 6857991"/>
              <a:gd name="connsiteX282" fmla="*/ 4877912 w 5401235"/>
              <a:gd name="connsiteY282" fmla="*/ 4399955 h 6857991"/>
              <a:gd name="connsiteX283" fmla="*/ 4436131 w 5401235"/>
              <a:gd name="connsiteY283" fmla="*/ 4399955 h 6857991"/>
              <a:gd name="connsiteX284" fmla="*/ 4326149 w 5401235"/>
              <a:gd name="connsiteY284" fmla="*/ 4509867 h 6857991"/>
              <a:gd name="connsiteX285" fmla="*/ 4436131 w 5401235"/>
              <a:gd name="connsiteY285" fmla="*/ 4619780 h 6857991"/>
              <a:gd name="connsiteX286" fmla="*/ 4546114 w 5401235"/>
              <a:gd name="connsiteY286" fmla="*/ 4509867 h 6857991"/>
              <a:gd name="connsiteX287" fmla="*/ 4436131 w 5401235"/>
              <a:gd name="connsiteY287" fmla="*/ 4399955 h 6857991"/>
              <a:gd name="connsiteX288" fmla="*/ 3999147 w 5401235"/>
              <a:gd name="connsiteY288" fmla="*/ 4399955 h 6857991"/>
              <a:gd name="connsiteX289" fmla="*/ 3889164 w 5401235"/>
              <a:gd name="connsiteY289" fmla="*/ 4509867 h 6857991"/>
              <a:gd name="connsiteX290" fmla="*/ 3999147 w 5401235"/>
              <a:gd name="connsiteY290" fmla="*/ 4619780 h 6857991"/>
              <a:gd name="connsiteX291" fmla="*/ 4109129 w 5401235"/>
              <a:gd name="connsiteY291" fmla="*/ 4509867 h 6857991"/>
              <a:gd name="connsiteX292" fmla="*/ 3999147 w 5401235"/>
              <a:gd name="connsiteY292" fmla="*/ 4399955 h 6857991"/>
              <a:gd name="connsiteX293" fmla="*/ 3562118 w 5401235"/>
              <a:gd name="connsiteY293" fmla="*/ 4399955 h 6857991"/>
              <a:gd name="connsiteX294" fmla="*/ 3452136 w 5401235"/>
              <a:gd name="connsiteY294" fmla="*/ 4509867 h 6857991"/>
              <a:gd name="connsiteX295" fmla="*/ 3562118 w 5401235"/>
              <a:gd name="connsiteY295" fmla="*/ 4619780 h 6857991"/>
              <a:gd name="connsiteX296" fmla="*/ 3672101 w 5401235"/>
              <a:gd name="connsiteY296" fmla="*/ 4509867 h 6857991"/>
              <a:gd name="connsiteX297" fmla="*/ 3562118 w 5401235"/>
              <a:gd name="connsiteY297" fmla="*/ 4399955 h 6857991"/>
              <a:gd name="connsiteX298" fmla="*/ 3125091 w 5401235"/>
              <a:gd name="connsiteY298" fmla="*/ 4399955 h 6857991"/>
              <a:gd name="connsiteX299" fmla="*/ 3015108 w 5401235"/>
              <a:gd name="connsiteY299" fmla="*/ 4509867 h 6857991"/>
              <a:gd name="connsiteX300" fmla="*/ 3125091 w 5401235"/>
              <a:gd name="connsiteY300" fmla="*/ 4619780 h 6857991"/>
              <a:gd name="connsiteX301" fmla="*/ 3235073 w 5401235"/>
              <a:gd name="connsiteY301" fmla="*/ 4509867 h 6857991"/>
              <a:gd name="connsiteX302" fmla="*/ 3125091 w 5401235"/>
              <a:gd name="connsiteY302" fmla="*/ 4399955 h 6857991"/>
              <a:gd name="connsiteX303" fmla="*/ 5100316 w 5401235"/>
              <a:gd name="connsiteY303" fmla="*/ 4175927 h 6857991"/>
              <a:gd name="connsiteX304" fmla="*/ 4990333 w 5401235"/>
              <a:gd name="connsiteY304" fmla="*/ 4285839 h 6857991"/>
              <a:gd name="connsiteX305" fmla="*/ 5100316 w 5401235"/>
              <a:gd name="connsiteY305" fmla="*/ 4395752 h 6857991"/>
              <a:gd name="connsiteX306" fmla="*/ 5210298 w 5401235"/>
              <a:gd name="connsiteY306" fmla="*/ 4285839 h 6857991"/>
              <a:gd name="connsiteX307" fmla="*/ 5100316 w 5401235"/>
              <a:gd name="connsiteY307" fmla="*/ 4175927 h 6857991"/>
              <a:gd name="connsiteX308" fmla="*/ 4663288 w 5401235"/>
              <a:gd name="connsiteY308" fmla="*/ 4175927 h 6857991"/>
              <a:gd name="connsiteX309" fmla="*/ 4553306 w 5401235"/>
              <a:gd name="connsiteY309" fmla="*/ 4285839 h 6857991"/>
              <a:gd name="connsiteX310" fmla="*/ 4663288 w 5401235"/>
              <a:gd name="connsiteY310" fmla="*/ 4395752 h 6857991"/>
              <a:gd name="connsiteX311" fmla="*/ 4773271 w 5401235"/>
              <a:gd name="connsiteY311" fmla="*/ 4285839 h 6857991"/>
              <a:gd name="connsiteX312" fmla="*/ 4663288 w 5401235"/>
              <a:gd name="connsiteY312" fmla="*/ 4175927 h 6857991"/>
              <a:gd name="connsiteX313" fmla="*/ 4221551 w 5401235"/>
              <a:gd name="connsiteY313" fmla="*/ 4175927 h 6857991"/>
              <a:gd name="connsiteX314" fmla="*/ 4111568 w 5401235"/>
              <a:gd name="connsiteY314" fmla="*/ 4285839 h 6857991"/>
              <a:gd name="connsiteX315" fmla="*/ 4221551 w 5401235"/>
              <a:gd name="connsiteY315" fmla="*/ 4395752 h 6857991"/>
              <a:gd name="connsiteX316" fmla="*/ 4331533 w 5401235"/>
              <a:gd name="connsiteY316" fmla="*/ 4285839 h 6857991"/>
              <a:gd name="connsiteX317" fmla="*/ 4221551 w 5401235"/>
              <a:gd name="connsiteY317" fmla="*/ 4175927 h 6857991"/>
              <a:gd name="connsiteX318" fmla="*/ 4877912 w 5401235"/>
              <a:gd name="connsiteY318" fmla="*/ 3947779 h 6857991"/>
              <a:gd name="connsiteX319" fmla="*/ 4767929 w 5401235"/>
              <a:gd name="connsiteY319" fmla="*/ 4057691 h 6857991"/>
              <a:gd name="connsiteX320" fmla="*/ 4877912 w 5401235"/>
              <a:gd name="connsiteY320" fmla="*/ 4167604 h 6857991"/>
              <a:gd name="connsiteX321" fmla="*/ 4987894 w 5401235"/>
              <a:gd name="connsiteY321" fmla="*/ 4057691 h 6857991"/>
              <a:gd name="connsiteX322" fmla="*/ 4877912 w 5401235"/>
              <a:gd name="connsiteY322" fmla="*/ 3947779 h 6857991"/>
              <a:gd name="connsiteX323" fmla="*/ 4436131 w 5401235"/>
              <a:gd name="connsiteY323" fmla="*/ 3947779 h 6857991"/>
              <a:gd name="connsiteX324" fmla="*/ 4326149 w 5401235"/>
              <a:gd name="connsiteY324" fmla="*/ 4057691 h 6857991"/>
              <a:gd name="connsiteX325" fmla="*/ 4436131 w 5401235"/>
              <a:gd name="connsiteY325" fmla="*/ 4167604 h 6857991"/>
              <a:gd name="connsiteX326" fmla="*/ 4546114 w 5401235"/>
              <a:gd name="connsiteY326" fmla="*/ 4057691 h 6857991"/>
              <a:gd name="connsiteX327" fmla="*/ 4436131 w 5401235"/>
              <a:gd name="connsiteY327" fmla="*/ 3947779 h 6857991"/>
              <a:gd name="connsiteX328" fmla="*/ 3999147 w 5401235"/>
              <a:gd name="connsiteY328" fmla="*/ 3947779 h 6857991"/>
              <a:gd name="connsiteX329" fmla="*/ 3889164 w 5401235"/>
              <a:gd name="connsiteY329" fmla="*/ 4057691 h 6857991"/>
              <a:gd name="connsiteX330" fmla="*/ 3999147 w 5401235"/>
              <a:gd name="connsiteY330" fmla="*/ 4167604 h 6857991"/>
              <a:gd name="connsiteX331" fmla="*/ 4109129 w 5401235"/>
              <a:gd name="connsiteY331" fmla="*/ 4057691 h 6857991"/>
              <a:gd name="connsiteX332" fmla="*/ 3999147 w 5401235"/>
              <a:gd name="connsiteY332" fmla="*/ 3947779 h 6857991"/>
              <a:gd name="connsiteX333" fmla="*/ 5100316 w 5401235"/>
              <a:gd name="connsiteY333" fmla="*/ 3723793 h 6857991"/>
              <a:gd name="connsiteX334" fmla="*/ 4990333 w 5401235"/>
              <a:gd name="connsiteY334" fmla="*/ 3833706 h 6857991"/>
              <a:gd name="connsiteX335" fmla="*/ 5100316 w 5401235"/>
              <a:gd name="connsiteY335" fmla="*/ 3943618 h 6857991"/>
              <a:gd name="connsiteX336" fmla="*/ 5210298 w 5401235"/>
              <a:gd name="connsiteY336" fmla="*/ 3833706 h 6857991"/>
              <a:gd name="connsiteX337" fmla="*/ 5100316 w 5401235"/>
              <a:gd name="connsiteY337" fmla="*/ 3723793 h 6857991"/>
              <a:gd name="connsiteX338" fmla="*/ 4663288 w 5401235"/>
              <a:gd name="connsiteY338" fmla="*/ 3723793 h 6857991"/>
              <a:gd name="connsiteX339" fmla="*/ 4553306 w 5401235"/>
              <a:gd name="connsiteY339" fmla="*/ 3833706 h 6857991"/>
              <a:gd name="connsiteX340" fmla="*/ 4663288 w 5401235"/>
              <a:gd name="connsiteY340" fmla="*/ 3943618 h 6857991"/>
              <a:gd name="connsiteX341" fmla="*/ 4773271 w 5401235"/>
              <a:gd name="connsiteY341" fmla="*/ 3833706 h 6857991"/>
              <a:gd name="connsiteX342" fmla="*/ 4663288 w 5401235"/>
              <a:gd name="connsiteY342" fmla="*/ 3723793 h 6857991"/>
              <a:gd name="connsiteX343" fmla="*/ 4221551 w 5401235"/>
              <a:gd name="connsiteY343" fmla="*/ 3723793 h 6857991"/>
              <a:gd name="connsiteX344" fmla="*/ 4111568 w 5401235"/>
              <a:gd name="connsiteY344" fmla="*/ 3833706 h 6857991"/>
              <a:gd name="connsiteX345" fmla="*/ 4221551 w 5401235"/>
              <a:gd name="connsiteY345" fmla="*/ 3943618 h 6857991"/>
              <a:gd name="connsiteX346" fmla="*/ 4331533 w 5401235"/>
              <a:gd name="connsiteY346" fmla="*/ 3833706 h 6857991"/>
              <a:gd name="connsiteX347" fmla="*/ 4221551 w 5401235"/>
              <a:gd name="connsiteY347" fmla="*/ 3723793 h 6857991"/>
              <a:gd name="connsiteX348" fmla="*/ 3784522 w 5401235"/>
              <a:gd name="connsiteY348" fmla="*/ 3723793 h 6857991"/>
              <a:gd name="connsiteX349" fmla="*/ 3674540 w 5401235"/>
              <a:gd name="connsiteY349" fmla="*/ 3833706 h 6857991"/>
              <a:gd name="connsiteX350" fmla="*/ 3784522 w 5401235"/>
              <a:gd name="connsiteY350" fmla="*/ 3943618 h 6857991"/>
              <a:gd name="connsiteX351" fmla="*/ 3894505 w 5401235"/>
              <a:gd name="connsiteY351" fmla="*/ 3833706 h 6857991"/>
              <a:gd name="connsiteX352" fmla="*/ 3784522 w 5401235"/>
              <a:gd name="connsiteY352" fmla="*/ 3723793 h 6857991"/>
              <a:gd name="connsiteX353" fmla="*/ 3125091 w 5401235"/>
              <a:gd name="connsiteY353" fmla="*/ 3492073 h 6857991"/>
              <a:gd name="connsiteX354" fmla="*/ 3015108 w 5401235"/>
              <a:gd name="connsiteY354" fmla="*/ 3601985 h 6857991"/>
              <a:gd name="connsiteX355" fmla="*/ 3125091 w 5401235"/>
              <a:gd name="connsiteY355" fmla="*/ 3711898 h 6857991"/>
              <a:gd name="connsiteX356" fmla="*/ 3235073 w 5401235"/>
              <a:gd name="connsiteY356" fmla="*/ 3601985 h 6857991"/>
              <a:gd name="connsiteX357" fmla="*/ 3125091 w 5401235"/>
              <a:gd name="connsiteY357" fmla="*/ 3492073 h 6857991"/>
              <a:gd name="connsiteX358" fmla="*/ 3347538 w 5401235"/>
              <a:gd name="connsiteY358" fmla="*/ 3268088 h 6857991"/>
              <a:gd name="connsiteX359" fmla="*/ 3237555 w 5401235"/>
              <a:gd name="connsiteY359" fmla="*/ 3377999 h 6857991"/>
              <a:gd name="connsiteX360" fmla="*/ 3347538 w 5401235"/>
              <a:gd name="connsiteY360" fmla="*/ 3487912 h 6857991"/>
              <a:gd name="connsiteX361" fmla="*/ 3457520 w 5401235"/>
              <a:gd name="connsiteY361" fmla="*/ 3377999 h 6857991"/>
              <a:gd name="connsiteX362" fmla="*/ 3347538 w 5401235"/>
              <a:gd name="connsiteY362" fmla="*/ 3268088 h 6857991"/>
              <a:gd name="connsiteX363" fmla="*/ 0 w 5401235"/>
              <a:gd name="connsiteY363" fmla="*/ 0 h 6857991"/>
              <a:gd name="connsiteX364" fmla="*/ 5401235 w 5401235"/>
              <a:gd name="connsiteY364" fmla="*/ 0 h 6857991"/>
              <a:gd name="connsiteX365" fmla="*/ 5401235 w 5401235"/>
              <a:gd name="connsiteY365" fmla="*/ 3536974 h 6857991"/>
              <a:gd name="connsiteX366" fmla="*/ 5392663 w 5401235"/>
              <a:gd name="connsiteY366" fmla="*/ 3524269 h 6857991"/>
              <a:gd name="connsiteX367" fmla="*/ 5314898 w 5401235"/>
              <a:gd name="connsiteY367" fmla="*/ 3492073 h 6857991"/>
              <a:gd name="connsiteX368" fmla="*/ 5204915 w 5401235"/>
              <a:gd name="connsiteY368" fmla="*/ 3601985 h 6857991"/>
              <a:gd name="connsiteX369" fmla="*/ 5314898 w 5401235"/>
              <a:gd name="connsiteY369" fmla="*/ 3711898 h 6857991"/>
              <a:gd name="connsiteX370" fmla="*/ 5392663 w 5401235"/>
              <a:gd name="connsiteY370" fmla="*/ 3679702 h 6857991"/>
              <a:gd name="connsiteX371" fmla="*/ 5401235 w 5401235"/>
              <a:gd name="connsiteY371" fmla="*/ 3666997 h 6857991"/>
              <a:gd name="connsiteX372" fmla="*/ 5401235 w 5401235"/>
              <a:gd name="connsiteY372" fmla="*/ 3992680 h 6857991"/>
              <a:gd name="connsiteX373" fmla="*/ 5392663 w 5401235"/>
              <a:gd name="connsiteY373" fmla="*/ 3979975 h 6857991"/>
              <a:gd name="connsiteX374" fmla="*/ 5314898 w 5401235"/>
              <a:gd name="connsiteY374" fmla="*/ 3947779 h 6857991"/>
              <a:gd name="connsiteX375" fmla="*/ 5204915 w 5401235"/>
              <a:gd name="connsiteY375" fmla="*/ 4057691 h 6857991"/>
              <a:gd name="connsiteX376" fmla="*/ 5314898 w 5401235"/>
              <a:gd name="connsiteY376" fmla="*/ 4167604 h 6857991"/>
              <a:gd name="connsiteX377" fmla="*/ 5392663 w 5401235"/>
              <a:gd name="connsiteY377" fmla="*/ 4135408 h 6857991"/>
              <a:gd name="connsiteX378" fmla="*/ 5401235 w 5401235"/>
              <a:gd name="connsiteY378" fmla="*/ 4122703 h 6857991"/>
              <a:gd name="connsiteX379" fmla="*/ 5401235 w 5401235"/>
              <a:gd name="connsiteY379" fmla="*/ 4444856 h 6857991"/>
              <a:gd name="connsiteX380" fmla="*/ 5392663 w 5401235"/>
              <a:gd name="connsiteY380" fmla="*/ 4432151 h 6857991"/>
              <a:gd name="connsiteX381" fmla="*/ 5314898 w 5401235"/>
              <a:gd name="connsiteY381" fmla="*/ 4399955 h 6857991"/>
              <a:gd name="connsiteX382" fmla="*/ 5204915 w 5401235"/>
              <a:gd name="connsiteY382" fmla="*/ 4509867 h 6857991"/>
              <a:gd name="connsiteX383" fmla="*/ 5314898 w 5401235"/>
              <a:gd name="connsiteY383" fmla="*/ 4619780 h 6857991"/>
              <a:gd name="connsiteX384" fmla="*/ 5392663 w 5401235"/>
              <a:gd name="connsiteY384" fmla="*/ 4587584 h 6857991"/>
              <a:gd name="connsiteX385" fmla="*/ 5401235 w 5401235"/>
              <a:gd name="connsiteY385" fmla="*/ 4574879 h 6857991"/>
              <a:gd name="connsiteX386" fmla="*/ 5401235 w 5401235"/>
              <a:gd name="connsiteY386" fmla="*/ 4900562 h 6857991"/>
              <a:gd name="connsiteX387" fmla="*/ 5392663 w 5401235"/>
              <a:gd name="connsiteY387" fmla="*/ 4887857 h 6857991"/>
              <a:gd name="connsiteX388" fmla="*/ 5314898 w 5401235"/>
              <a:gd name="connsiteY388" fmla="*/ 4855661 h 6857991"/>
              <a:gd name="connsiteX389" fmla="*/ 5204915 w 5401235"/>
              <a:gd name="connsiteY389" fmla="*/ 4965574 h 6857991"/>
              <a:gd name="connsiteX390" fmla="*/ 5314898 w 5401235"/>
              <a:gd name="connsiteY390" fmla="*/ 5075486 h 6857991"/>
              <a:gd name="connsiteX391" fmla="*/ 5392663 w 5401235"/>
              <a:gd name="connsiteY391" fmla="*/ 5043290 h 6857991"/>
              <a:gd name="connsiteX392" fmla="*/ 5401235 w 5401235"/>
              <a:gd name="connsiteY392" fmla="*/ 5030586 h 6857991"/>
              <a:gd name="connsiteX393" fmla="*/ 5401235 w 5401235"/>
              <a:gd name="connsiteY393" fmla="*/ 5352737 h 6857991"/>
              <a:gd name="connsiteX394" fmla="*/ 5392663 w 5401235"/>
              <a:gd name="connsiteY394" fmla="*/ 5340032 h 6857991"/>
              <a:gd name="connsiteX395" fmla="*/ 5314898 w 5401235"/>
              <a:gd name="connsiteY395" fmla="*/ 5307836 h 6857991"/>
              <a:gd name="connsiteX396" fmla="*/ 5204915 w 5401235"/>
              <a:gd name="connsiteY396" fmla="*/ 5417748 h 6857991"/>
              <a:gd name="connsiteX397" fmla="*/ 5314898 w 5401235"/>
              <a:gd name="connsiteY397" fmla="*/ 5527661 h 6857991"/>
              <a:gd name="connsiteX398" fmla="*/ 5392663 w 5401235"/>
              <a:gd name="connsiteY398" fmla="*/ 5495465 h 6857991"/>
              <a:gd name="connsiteX399" fmla="*/ 5401235 w 5401235"/>
              <a:gd name="connsiteY399" fmla="*/ 5482760 h 6857991"/>
              <a:gd name="connsiteX400" fmla="*/ 5401235 w 5401235"/>
              <a:gd name="connsiteY400" fmla="*/ 5808443 h 6857991"/>
              <a:gd name="connsiteX401" fmla="*/ 5392663 w 5401235"/>
              <a:gd name="connsiteY401" fmla="*/ 5795739 h 6857991"/>
              <a:gd name="connsiteX402" fmla="*/ 5314898 w 5401235"/>
              <a:gd name="connsiteY402" fmla="*/ 5763542 h 6857991"/>
              <a:gd name="connsiteX403" fmla="*/ 5204915 w 5401235"/>
              <a:gd name="connsiteY403" fmla="*/ 5873455 h 6857991"/>
              <a:gd name="connsiteX404" fmla="*/ 5314898 w 5401235"/>
              <a:gd name="connsiteY404" fmla="*/ 5983367 h 6857991"/>
              <a:gd name="connsiteX405" fmla="*/ 5392663 w 5401235"/>
              <a:gd name="connsiteY405" fmla="*/ 5951171 h 6857991"/>
              <a:gd name="connsiteX406" fmla="*/ 5401235 w 5401235"/>
              <a:gd name="connsiteY406" fmla="*/ 5938467 h 6857991"/>
              <a:gd name="connsiteX407" fmla="*/ 5401235 w 5401235"/>
              <a:gd name="connsiteY407" fmla="*/ 6264149 h 6857991"/>
              <a:gd name="connsiteX408" fmla="*/ 5392663 w 5401235"/>
              <a:gd name="connsiteY408" fmla="*/ 6251445 h 6857991"/>
              <a:gd name="connsiteX409" fmla="*/ 5314898 w 5401235"/>
              <a:gd name="connsiteY409" fmla="*/ 6219248 h 6857991"/>
              <a:gd name="connsiteX410" fmla="*/ 5204915 w 5401235"/>
              <a:gd name="connsiteY410" fmla="*/ 6329161 h 6857991"/>
              <a:gd name="connsiteX411" fmla="*/ 5314898 w 5401235"/>
              <a:gd name="connsiteY411" fmla="*/ 6439073 h 6857991"/>
              <a:gd name="connsiteX412" fmla="*/ 5392663 w 5401235"/>
              <a:gd name="connsiteY412" fmla="*/ 6406877 h 6857991"/>
              <a:gd name="connsiteX413" fmla="*/ 5401235 w 5401235"/>
              <a:gd name="connsiteY413" fmla="*/ 6394173 h 6857991"/>
              <a:gd name="connsiteX414" fmla="*/ 5401235 w 5401235"/>
              <a:gd name="connsiteY414" fmla="*/ 6716325 h 6857991"/>
              <a:gd name="connsiteX415" fmla="*/ 5392663 w 5401235"/>
              <a:gd name="connsiteY415" fmla="*/ 6703620 h 6857991"/>
              <a:gd name="connsiteX416" fmla="*/ 5314898 w 5401235"/>
              <a:gd name="connsiteY416" fmla="*/ 6671424 h 6857991"/>
              <a:gd name="connsiteX417" fmla="*/ 5204915 w 5401235"/>
              <a:gd name="connsiteY417" fmla="*/ 6781336 h 6857991"/>
              <a:gd name="connsiteX418" fmla="*/ 5213559 w 5401235"/>
              <a:gd name="connsiteY418" fmla="*/ 6824115 h 6857991"/>
              <a:gd name="connsiteX419" fmla="*/ 5236415 w 5401235"/>
              <a:gd name="connsiteY419" fmla="*/ 6857991 h 6857991"/>
              <a:gd name="connsiteX420" fmla="*/ 4956394 w 5401235"/>
              <a:gd name="connsiteY420" fmla="*/ 6857991 h 6857991"/>
              <a:gd name="connsiteX421" fmla="*/ 4979250 w 5401235"/>
              <a:gd name="connsiteY421" fmla="*/ 6824115 h 6857991"/>
              <a:gd name="connsiteX422" fmla="*/ 4987894 w 5401235"/>
              <a:gd name="connsiteY422" fmla="*/ 6781336 h 6857991"/>
              <a:gd name="connsiteX423" fmla="*/ 4877912 w 5401235"/>
              <a:gd name="connsiteY423" fmla="*/ 6671424 h 6857991"/>
              <a:gd name="connsiteX424" fmla="*/ 4767929 w 5401235"/>
              <a:gd name="connsiteY424" fmla="*/ 6781336 h 6857991"/>
              <a:gd name="connsiteX425" fmla="*/ 4776573 w 5401235"/>
              <a:gd name="connsiteY425" fmla="*/ 6824115 h 6857991"/>
              <a:gd name="connsiteX426" fmla="*/ 4799429 w 5401235"/>
              <a:gd name="connsiteY426" fmla="*/ 6857991 h 6857991"/>
              <a:gd name="connsiteX427" fmla="*/ 4514613 w 5401235"/>
              <a:gd name="connsiteY427" fmla="*/ 6857991 h 6857991"/>
              <a:gd name="connsiteX428" fmla="*/ 4537470 w 5401235"/>
              <a:gd name="connsiteY428" fmla="*/ 6824115 h 6857991"/>
              <a:gd name="connsiteX429" fmla="*/ 4546114 w 5401235"/>
              <a:gd name="connsiteY429" fmla="*/ 6781336 h 6857991"/>
              <a:gd name="connsiteX430" fmla="*/ 4436131 w 5401235"/>
              <a:gd name="connsiteY430" fmla="*/ 6671424 h 6857991"/>
              <a:gd name="connsiteX431" fmla="*/ 4326149 w 5401235"/>
              <a:gd name="connsiteY431" fmla="*/ 6781336 h 6857991"/>
              <a:gd name="connsiteX432" fmla="*/ 4334793 w 5401235"/>
              <a:gd name="connsiteY432" fmla="*/ 6824115 h 6857991"/>
              <a:gd name="connsiteX433" fmla="*/ 4357649 w 5401235"/>
              <a:gd name="connsiteY433" fmla="*/ 6857991 h 6857991"/>
              <a:gd name="connsiteX434" fmla="*/ 4077629 w 5401235"/>
              <a:gd name="connsiteY434" fmla="*/ 6857991 h 6857991"/>
              <a:gd name="connsiteX435" fmla="*/ 4100485 w 5401235"/>
              <a:gd name="connsiteY435" fmla="*/ 6824115 h 6857991"/>
              <a:gd name="connsiteX436" fmla="*/ 4109129 w 5401235"/>
              <a:gd name="connsiteY436" fmla="*/ 6781336 h 6857991"/>
              <a:gd name="connsiteX437" fmla="*/ 3999147 w 5401235"/>
              <a:gd name="connsiteY437" fmla="*/ 6671424 h 6857991"/>
              <a:gd name="connsiteX438" fmla="*/ 3889164 w 5401235"/>
              <a:gd name="connsiteY438" fmla="*/ 6781336 h 6857991"/>
              <a:gd name="connsiteX439" fmla="*/ 3897808 w 5401235"/>
              <a:gd name="connsiteY439" fmla="*/ 6824115 h 6857991"/>
              <a:gd name="connsiteX440" fmla="*/ 3920664 w 5401235"/>
              <a:gd name="connsiteY440" fmla="*/ 6857991 h 6857991"/>
              <a:gd name="connsiteX441" fmla="*/ 3640600 w 5401235"/>
              <a:gd name="connsiteY441" fmla="*/ 6857991 h 6857991"/>
              <a:gd name="connsiteX442" fmla="*/ 3663457 w 5401235"/>
              <a:gd name="connsiteY442" fmla="*/ 6824115 h 6857991"/>
              <a:gd name="connsiteX443" fmla="*/ 3672101 w 5401235"/>
              <a:gd name="connsiteY443" fmla="*/ 6781336 h 6857991"/>
              <a:gd name="connsiteX444" fmla="*/ 3562118 w 5401235"/>
              <a:gd name="connsiteY444" fmla="*/ 6671424 h 6857991"/>
              <a:gd name="connsiteX445" fmla="*/ 3452136 w 5401235"/>
              <a:gd name="connsiteY445" fmla="*/ 6781336 h 6857991"/>
              <a:gd name="connsiteX446" fmla="*/ 3460780 w 5401235"/>
              <a:gd name="connsiteY446" fmla="*/ 6824115 h 6857991"/>
              <a:gd name="connsiteX447" fmla="*/ 3483636 w 5401235"/>
              <a:gd name="connsiteY447" fmla="*/ 6857991 h 6857991"/>
              <a:gd name="connsiteX448" fmla="*/ 3203573 w 5401235"/>
              <a:gd name="connsiteY448" fmla="*/ 6857991 h 6857991"/>
              <a:gd name="connsiteX449" fmla="*/ 3226429 w 5401235"/>
              <a:gd name="connsiteY449" fmla="*/ 6824115 h 6857991"/>
              <a:gd name="connsiteX450" fmla="*/ 3235073 w 5401235"/>
              <a:gd name="connsiteY450" fmla="*/ 6781336 h 6857991"/>
              <a:gd name="connsiteX451" fmla="*/ 3125091 w 5401235"/>
              <a:gd name="connsiteY451" fmla="*/ 6671424 h 6857991"/>
              <a:gd name="connsiteX452" fmla="*/ 3015108 w 5401235"/>
              <a:gd name="connsiteY452" fmla="*/ 6781336 h 6857991"/>
              <a:gd name="connsiteX453" fmla="*/ 3023752 w 5401235"/>
              <a:gd name="connsiteY453" fmla="*/ 6824115 h 6857991"/>
              <a:gd name="connsiteX454" fmla="*/ 3046608 w 5401235"/>
              <a:gd name="connsiteY454" fmla="*/ 6857991 h 6857991"/>
              <a:gd name="connsiteX455" fmla="*/ 2761835 w 5401235"/>
              <a:gd name="connsiteY455" fmla="*/ 6857991 h 6857991"/>
              <a:gd name="connsiteX456" fmla="*/ 2784691 w 5401235"/>
              <a:gd name="connsiteY456" fmla="*/ 6824115 h 6857991"/>
              <a:gd name="connsiteX457" fmla="*/ 2793335 w 5401235"/>
              <a:gd name="connsiteY457" fmla="*/ 6781336 h 6857991"/>
              <a:gd name="connsiteX458" fmla="*/ 2683353 w 5401235"/>
              <a:gd name="connsiteY458" fmla="*/ 6671424 h 6857991"/>
              <a:gd name="connsiteX459" fmla="*/ 2573370 w 5401235"/>
              <a:gd name="connsiteY459" fmla="*/ 6781336 h 6857991"/>
              <a:gd name="connsiteX460" fmla="*/ 2582014 w 5401235"/>
              <a:gd name="connsiteY460" fmla="*/ 6824115 h 6857991"/>
              <a:gd name="connsiteX461" fmla="*/ 2604870 w 5401235"/>
              <a:gd name="connsiteY461" fmla="*/ 6857991 h 6857991"/>
              <a:gd name="connsiteX462" fmla="*/ 2324808 w 5401235"/>
              <a:gd name="connsiteY462" fmla="*/ 6857991 h 6857991"/>
              <a:gd name="connsiteX463" fmla="*/ 2347664 w 5401235"/>
              <a:gd name="connsiteY463" fmla="*/ 6824115 h 6857991"/>
              <a:gd name="connsiteX464" fmla="*/ 2356308 w 5401235"/>
              <a:gd name="connsiteY464" fmla="*/ 6781336 h 6857991"/>
              <a:gd name="connsiteX465" fmla="*/ 2246325 w 5401235"/>
              <a:gd name="connsiteY465" fmla="*/ 6671424 h 6857991"/>
              <a:gd name="connsiteX466" fmla="*/ 2136343 w 5401235"/>
              <a:gd name="connsiteY466" fmla="*/ 6781336 h 6857991"/>
              <a:gd name="connsiteX467" fmla="*/ 2144987 w 5401235"/>
              <a:gd name="connsiteY467" fmla="*/ 6824115 h 6857991"/>
              <a:gd name="connsiteX468" fmla="*/ 2167843 w 5401235"/>
              <a:gd name="connsiteY468" fmla="*/ 6857991 h 6857991"/>
              <a:gd name="connsiteX469" fmla="*/ 1887822 w 5401235"/>
              <a:gd name="connsiteY469" fmla="*/ 6857991 h 6857991"/>
              <a:gd name="connsiteX470" fmla="*/ 1910678 w 5401235"/>
              <a:gd name="connsiteY470" fmla="*/ 6824115 h 6857991"/>
              <a:gd name="connsiteX471" fmla="*/ 1919322 w 5401235"/>
              <a:gd name="connsiteY471" fmla="*/ 6781336 h 6857991"/>
              <a:gd name="connsiteX472" fmla="*/ 1809339 w 5401235"/>
              <a:gd name="connsiteY472" fmla="*/ 6671424 h 6857991"/>
              <a:gd name="connsiteX473" fmla="*/ 1699357 w 5401235"/>
              <a:gd name="connsiteY473" fmla="*/ 6781336 h 6857991"/>
              <a:gd name="connsiteX474" fmla="*/ 1708001 w 5401235"/>
              <a:gd name="connsiteY474" fmla="*/ 6824115 h 6857991"/>
              <a:gd name="connsiteX475" fmla="*/ 1730857 w 5401235"/>
              <a:gd name="connsiteY475" fmla="*/ 6857991 h 6857991"/>
              <a:gd name="connsiteX476" fmla="*/ 1450794 w 5401235"/>
              <a:gd name="connsiteY476" fmla="*/ 6857991 h 6857991"/>
              <a:gd name="connsiteX477" fmla="*/ 1473650 w 5401235"/>
              <a:gd name="connsiteY477" fmla="*/ 6824115 h 6857991"/>
              <a:gd name="connsiteX478" fmla="*/ 1482294 w 5401235"/>
              <a:gd name="connsiteY478" fmla="*/ 6781336 h 6857991"/>
              <a:gd name="connsiteX479" fmla="*/ 1372311 w 5401235"/>
              <a:gd name="connsiteY479" fmla="*/ 6671424 h 6857991"/>
              <a:gd name="connsiteX480" fmla="*/ 1262329 w 5401235"/>
              <a:gd name="connsiteY480" fmla="*/ 6781336 h 6857991"/>
              <a:gd name="connsiteX481" fmla="*/ 1270974 w 5401235"/>
              <a:gd name="connsiteY481" fmla="*/ 6824115 h 6857991"/>
              <a:gd name="connsiteX482" fmla="*/ 1293829 w 5401235"/>
              <a:gd name="connsiteY482" fmla="*/ 6857991 h 6857991"/>
              <a:gd name="connsiteX483" fmla="*/ 0 w 5401235"/>
              <a:gd name="connsiteY483" fmla="*/ 6857991 h 685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Lst>
            <a:rect l="l" t="t" r="r" b="b"/>
            <a:pathLst>
              <a:path w="5401235" h="6857991">
                <a:moveTo>
                  <a:pt x="5401235" y="6846349"/>
                </a:moveTo>
                <a:lnTo>
                  <a:pt x="5401235" y="6857991"/>
                </a:lnTo>
                <a:lnTo>
                  <a:pt x="5393380" y="6857991"/>
                </a:lnTo>
                <a:close/>
                <a:moveTo>
                  <a:pt x="5100316" y="6447438"/>
                </a:moveTo>
                <a:cubicBezTo>
                  <a:pt x="5039583" y="6447438"/>
                  <a:pt x="4990333" y="6496657"/>
                  <a:pt x="4990333" y="6557350"/>
                </a:cubicBezTo>
                <a:cubicBezTo>
                  <a:pt x="4990333" y="6618044"/>
                  <a:pt x="5039583" y="6667263"/>
                  <a:pt x="5100316" y="6667263"/>
                </a:cubicBezTo>
                <a:cubicBezTo>
                  <a:pt x="5161048" y="6667263"/>
                  <a:pt x="5210298" y="6618044"/>
                  <a:pt x="5210298" y="6557350"/>
                </a:cubicBezTo>
                <a:cubicBezTo>
                  <a:pt x="5210298" y="6496657"/>
                  <a:pt x="5161048" y="6447438"/>
                  <a:pt x="5100316" y="6447438"/>
                </a:cubicBezTo>
                <a:close/>
                <a:moveTo>
                  <a:pt x="4663288" y="6447438"/>
                </a:moveTo>
                <a:cubicBezTo>
                  <a:pt x="4602556" y="6447438"/>
                  <a:pt x="4553306" y="6496657"/>
                  <a:pt x="4553306" y="6557350"/>
                </a:cubicBezTo>
                <a:cubicBezTo>
                  <a:pt x="4553306" y="6618044"/>
                  <a:pt x="4602556" y="6667263"/>
                  <a:pt x="4663288" y="6667263"/>
                </a:cubicBezTo>
                <a:cubicBezTo>
                  <a:pt x="4724020" y="6667263"/>
                  <a:pt x="4773271" y="6618044"/>
                  <a:pt x="4773271" y="6557350"/>
                </a:cubicBezTo>
                <a:cubicBezTo>
                  <a:pt x="4773271" y="6496657"/>
                  <a:pt x="4724020" y="6447438"/>
                  <a:pt x="4663288" y="6447438"/>
                </a:cubicBezTo>
                <a:close/>
                <a:moveTo>
                  <a:pt x="4221551" y="6447438"/>
                </a:moveTo>
                <a:cubicBezTo>
                  <a:pt x="4160818" y="6447438"/>
                  <a:pt x="4111568" y="6496657"/>
                  <a:pt x="4111568" y="6557350"/>
                </a:cubicBezTo>
                <a:cubicBezTo>
                  <a:pt x="4111568" y="6618044"/>
                  <a:pt x="4160818" y="6667263"/>
                  <a:pt x="4221551" y="6667263"/>
                </a:cubicBezTo>
                <a:cubicBezTo>
                  <a:pt x="4282283" y="6667263"/>
                  <a:pt x="4331533" y="6618044"/>
                  <a:pt x="4331533" y="6557350"/>
                </a:cubicBezTo>
                <a:cubicBezTo>
                  <a:pt x="4331533" y="6496657"/>
                  <a:pt x="4282283" y="6447438"/>
                  <a:pt x="4221551" y="6447438"/>
                </a:cubicBezTo>
                <a:close/>
                <a:moveTo>
                  <a:pt x="3784522" y="6447438"/>
                </a:moveTo>
                <a:cubicBezTo>
                  <a:pt x="3723790" y="6447438"/>
                  <a:pt x="3674540" y="6496657"/>
                  <a:pt x="3674540" y="6557350"/>
                </a:cubicBezTo>
                <a:cubicBezTo>
                  <a:pt x="3674540" y="6618044"/>
                  <a:pt x="3723790" y="6667263"/>
                  <a:pt x="3784522" y="6667263"/>
                </a:cubicBezTo>
                <a:cubicBezTo>
                  <a:pt x="3845254" y="6667263"/>
                  <a:pt x="3894505" y="6618044"/>
                  <a:pt x="3894505" y="6557350"/>
                </a:cubicBezTo>
                <a:cubicBezTo>
                  <a:pt x="3894505" y="6496657"/>
                  <a:pt x="3845254" y="6447438"/>
                  <a:pt x="3784522" y="6447438"/>
                </a:cubicBezTo>
                <a:close/>
                <a:moveTo>
                  <a:pt x="3347538" y="6447438"/>
                </a:moveTo>
                <a:cubicBezTo>
                  <a:pt x="3286805" y="6447438"/>
                  <a:pt x="3237555" y="6496657"/>
                  <a:pt x="3237555" y="6557350"/>
                </a:cubicBezTo>
                <a:cubicBezTo>
                  <a:pt x="3237555" y="6618044"/>
                  <a:pt x="3286805" y="6667263"/>
                  <a:pt x="3347538" y="6667263"/>
                </a:cubicBezTo>
                <a:cubicBezTo>
                  <a:pt x="3408270" y="6667263"/>
                  <a:pt x="3457520" y="6618044"/>
                  <a:pt x="3457520" y="6557350"/>
                </a:cubicBezTo>
                <a:cubicBezTo>
                  <a:pt x="3457520" y="6496657"/>
                  <a:pt x="3408270" y="6447438"/>
                  <a:pt x="3347538" y="6447438"/>
                </a:cubicBezTo>
                <a:close/>
                <a:moveTo>
                  <a:pt x="2910509" y="6447438"/>
                </a:moveTo>
                <a:cubicBezTo>
                  <a:pt x="2849777" y="6447438"/>
                  <a:pt x="2800527" y="6496657"/>
                  <a:pt x="2800527" y="6557350"/>
                </a:cubicBezTo>
                <a:cubicBezTo>
                  <a:pt x="2800527" y="6618044"/>
                  <a:pt x="2849777" y="6667263"/>
                  <a:pt x="2910509" y="6667263"/>
                </a:cubicBezTo>
                <a:cubicBezTo>
                  <a:pt x="2971242" y="6667263"/>
                  <a:pt x="3020492" y="6618044"/>
                  <a:pt x="3020492" y="6557350"/>
                </a:cubicBezTo>
                <a:cubicBezTo>
                  <a:pt x="3020492" y="6496657"/>
                  <a:pt x="2971242" y="6447438"/>
                  <a:pt x="2910509" y="6447438"/>
                </a:cubicBezTo>
                <a:close/>
                <a:moveTo>
                  <a:pt x="2031743" y="6447438"/>
                </a:moveTo>
                <a:cubicBezTo>
                  <a:pt x="1971011" y="6447438"/>
                  <a:pt x="1921761" y="6496657"/>
                  <a:pt x="1921761" y="6557350"/>
                </a:cubicBezTo>
                <a:cubicBezTo>
                  <a:pt x="1921761" y="6618044"/>
                  <a:pt x="1971011" y="6667263"/>
                  <a:pt x="2031743" y="6667263"/>
                </a:cubicBezTo>
                <a:cubicBezTo>
                  <a:pt x="2092476" y="6667263"/>
                  <a:pt x="2141726" y="6618044"/>
                  <a:pt x="2141726" y="6557350"/>
                </a:cubicBezTo>
                <a:cubicBezTo>
                  <a:pt x="2141726" y="6496657"/>
                  <a:pt x="2092476" y="6447438"/>
                  <a:pt x="2031743" y="6447438"/>
                </a:cubicBezTo>
                <a:close/>
                <a:moveTo>
                  <a:pt x="1594716" y="6447438"/>
                </a:moveTo>
                <a:cubicBezTo>
                  <a:pt x="1533984" y="6447438"/>
                  <a:pt x="1484734" y="6496657"/>
                  <a:pt x="1484734" y="6557350"/>
                </a:cubicBezTo>
                <a:cubicBezTo>
                  <a:pt x="1484734" y="6618044"/>
                  <a:pt x="1533984" y="6667263"/>
                  <a:pt x="1594716" y="6667263"/>
                </a:cubicBezTo>
                <a:cubicBezTo>
                  <a:pt x="1655449" y="6667263"/>
                  <a:pt x="1704699" y="6618044"/>
                  <a:pt x="1704699" y="6557350"/>
                </a:cubicBezTo>
                <a:cubicBezTo>
                  <a:pt x="1704699" y="6496657"/>
                  <a:pt x="1655449" y="6447438"/>
                  <a:pt x="1594716" y="6447438"/>
                </a:cubicBezTo>
                <a:close/>
                <a:moveTo>
                  <a:pt x="1157730" y="6447438"/>
                </a:moveTo>
                <a:cubicBezTo>
                  <a:pt x="1096998" y="6447438"/>
                  <a:pt x="1047748" y="6496657"/>
                  <a:pt x="1047748" y="6557350"/>
                </a:cubicBezTo>
                <a:cubicBezTo>
                  <a:pt x="1047748" y="6618044"/>
                  <a:pt x="1096998" y="6667263"/>
                  <a:pt x="1157730" y="6667263"/>
                </a:cubicBezTo>
                <a:cubicBezTo>
                  <a:pt x="1218463" y="6667263"/>
                  <a:pt x="1267713" y="6618044"/>
                  <a:pt x="1267713" y="6557350"/>
                </a:cubicBezTo>
                <a:cubicBezTo>
                  <a:pt x="1267713" y="6496657"/>
                  <a:pt x="1218463" y="6447438"/>
                  <a:pt x="1157730" y="6447438"/>
                </a:cubicBezTo>
                <a:close/>
                <a:moveTo>
                  <a:pt x="4877912" y="6219248"/>
                </a:moveTo>
                <a:cubicBezTo>
                  <a:pt x="4817179" y="6219248"/>
                  <a:pt x="4767929" y="6268467"/>
                  <a:pt x="4767929" y="6329161"/>
                </a:cubicBezTo>
                <a:cubicBezTo>
                  <a:pt x="4767929" y="6389854"/>
                  <a:pt x="4817179" y="6439073"/>
                  <a:pt x="4877912" y="6439073"/>
                </a:cubicBezTo>
                <a:cubicBezTo>
                  <a:pt x="4938644" y="6439073"/>
                  <a:pt x="4987894" y="6389854"/>
                  <a:pt x="4987894" y="6329161"/>
                </a:cubicBezTo>
                <a:cubicBezTo>
                  <a:pt x="4987894" y="6268467"/>
                  <a:pt x="4938644" y="6219248"/>
                  <a:pt x="4877912" y="6219248"/>
                </a:cubicBezTo>
                <a:close/>
                <a:moveTo>
                  <a:pt x="4436131" y="6219248"/>
                </a:moveTo>
                <a:cubicBezTo>
                  <a:pt x="4375399" y="6219248"/>
                  <a:pt x="4326149" y="6268467"/>
                  <a:pt x="4326149" y="6329161"/>
                </a:cubicBezTo>
                <a:cubicBezTo>
                  <a:pt x="4326149" y="6389854"/>
                  <a:pt x="4375399" y="6439073"/>
                  <a:pt x="4436131" y="6439073"/>
                </a:cubicBezTo>
                <a:cubicBezTo>
                  <a:pt x="4496863" y="6439073"/>
                  <a:pt x="4546114" y="6389854"/>
                  <a:pt x="4546114" y="6329161"/>
                </a:cubicBezTo>
                <a:cubicBezTo>
                  <a:pt x="4546114" y="6268467"/>
                  <a:pt x="4496863" y="6219248"/>
                  <a:pt x="4436131" y="6219248"/>
                </a:cubicBezTo>
                <a:close/>
                <a:moveTo>
                  <a:pt x="3999147" y="6219248"/>
                </a:moveTo>
                <a:cubicBezTo>
                  <a:pt x="3938414" y="6219248"/>
                  <a:pt x="3889164" y="6268467"/>
                  <a:pt x="3889164" y="6329161"/>
                </a:cubicBezTo>
                <a:cubicBezTo>
                  <a:pt x="3889164" y="6389854"/>
                  <a:pt x="3938414" y="6439073"/>
                  <a:pt x="3999147" y="6439073"/>
                </a:cubicBezTo>
                <a:cubicBezTo>
                  <a:pt x="4059879" y="6439073"/>
                  <a:pt x="4109129" y="6389854"/>
                  <a:pt x="4109129" y="6329161"/>
                </a:cubicBezTo>
                <a:cubicBezTo>
                  <a:pt x="4109129" y="6268467"/>
                  <a:pt x="4059879" y="6219248"/>
                  <a:pt x="3999147" y="6219248"/>
                </a:cubicBezTo>
                <a:close/>
                <a:moveTo>
                  <a:pt x="3562118" y="6219248"/>
                </a:moveTo>
                <a:cubicBezTo>
                  <a:pt x="3501386" y="6219248"/>
                  <a:pt x="3452136" y="6268467"/>
                  <a:pt x="3452136" y="6329161"/>
                </a:cubicBezTo>
                <a:cubicBezTo>
                  <a:pt x="3452136" y="6389854"/>
                  <a:pt x="3501386" y="6439073"/>
                  <a:pt x="3562118" y="6439073"/>
                </a:cubicBezTo>
                <a:cubicBezTo>
                  <a:pt x="3622850" y="6439073"/>
                  <a:pt x="3672101" y="6389854"/>
                  <a:pt x="3672101" y="6329161"/>
                </a:cubicBezTo>
                <a:cubicBezTo>
                  <a:pt x="3672101" y="6268467"/>
                  <a:pt x="3622850" y="6219248"/>
                  <a:pt x="3562118" y="6219248"/>
                </a:cubicBezTo>
                <a:close/>
                <a:moveTo>
                  <a:pt x="3125091" y="6219248"/>
                </a:moveTo>
                <a:cubicBezTo>
                  <a:pt x="3064358" y="6219248"/>
                  <a:pt x="3015108" y="6268467"/>
                  <a:pt x="3015108" y="6329161"/>
                </a:cubicBezTo>
                <a:cubicBezTo>
                  <a:pt x="3015108" y="6389854"/>
                  <a:pt x="3064358" y="6439073"/>
                  <a:pt x="3125091" y="6439073"/>
                </a:cubicBezTo>
                <a:cubicBezTo>
                  <a:pt x="3185823" y="6439073"/>
                  <a:pt x="3235073" y="6389854"/>
                  <a:pt x="3235073" y="6329161"/>
                </a:cubicBezTo>
                <a:cubicBezTo>
                  <a:pt x="3235073" y="6268467"/>
                  <a:pt x="3185823" y="6219248"/>
                  <a:pt x="3125091" y="6219248"/>
                </a:cubicBezTo>
                <a:close/>
                <a:moveTo>
                  <a:pt x="2683353" y="6219248"/>
                </a:moveTo>
                <a:cubicBezTo>
                  <a:pt x="2622620" y="6219248"/>
                  <a:pt x="2573370" y="6268467"/>
                  <a:pt x="2573370" y="6329161"/>
                </a:cubicBezTo>
                <a:cubicBezTo>
                  <a:pt x="2573370" y="6389854"/>
                  <a:pt x="2622620" y="6439073"/>
                  <a:pt x="2683353" y="6439073"/>
                </a:cubicBezTo>
                <a:cubicBezTo>
                  <a:pt x="2744085" y="6439073"/>
                  <a:pt x="2793335" y="6389854"/>
                  <a:pt x="2793335" y="6329161"/>
                </a:cubicBezTo>
                <a:cubicBezTo>
                  <a:pt x="2793335" y="6268467"/>
                  <a:pt x="2744085" y="6219248"/>
                  <a:pt x="2683353" y="6219248"/>
                </a:cubicBezTo>
                <a:close/>
                <a:moveTo>
                  <a:pt x="1809339" y="6219248"/>
                </a:moveTo>
                <a:cubicBezTo>
                  <a:pt x="1748607" y="6219248"/>
                  <a:pt x="1699357" y="6268467"/>
                  <a:pt x="1699357" y="6329161"/>
                </a:cubicBezTo>
                <a:cubicBezTo>
                  <a:pt x="1699357" y="6389854"/>
                  <a:pt x="1748607" y="6439073"/>
                  <a:pt x="1809339" y="6439073"/>
                </a:cubicBezTo>
                <a:cubicBezTo>
                  <a:pt x="1870072" y="6439073"/>
                  <a:pt x="1919322" y="6389854"/>
                  <a:pt x="1919322" y="6329161"/>
                </a:cubicBezTo>
                <a:cubicBezTo>
                  <a:pt x="1919322" y="6268467"/>
                  <a:pt x="1870072" y="6219248"/>
                  <a:pt x="1809339" y="6219248"/>
                </a:cubicBezTo>
                <a:close/>
                <a:moveTo>
                  <a:pt x="5100316" y="5995262"/>
                </a:moveTo>
                <a:cubicBezTo>
                  <a:pt x="5039583" y="5995262"/>
                  <a:pt x="4990333" y="6044481"/>
                  <a:pt x="4990333" y="6105175"/>
                </a:cubicBezTo>
                <a:cubicBezTo>
                  <a:pt x="4990333" y="6165868"/>
                  <a:pt x="5039583" y="6215087"/>
                  <a:pt x="5100316" y="6215087"/>
                </a:cubicBezTo>
                <a:cubicBezTo>
                  <a:pt x="5161048" y="6215087"/>
                  <a:pt x="5210298" y="6165868"/>
                  <a:pt x="5210298" y="6105175"/>
                </a:cubicBezTo>
                <a:cubicBezTo>
                  <a:pt x="5210298" y="6044481"/>
                  <a:pt x="5161048" y="5995262"/>
                  <a:pt x="5100316" y="5995262"/>
                </a:cubicBezTo>
                <a:close/>
                <a:moveTo>
                  <a:pt x="4663288" y="5995262"/>
                </a:moveTo>
                <a:cubicBezTo>
                  <a:pt x="4602556" y="5995262"/>
                  <a:pt x="4553306" y="6044481"/>
                  <a:pt x="4553306" y="6105175"/>
                </a:cubicBezTo>
                <a:cubicBezTo>
                  <a:pt x="4553306" y="6165868"/>
                  <a:pt x="4602556" y="6215087"/>
                  <a:pt x="4663288" y="6215087"/>
                </a:cubicBezTo>
                <a:cubicBezTo>
                  <a:pt x="4724020" y="6215087"/>
                  <a:pt x="4773271" y="6165868"/>
                  <a:pt x="4773271" y="6105175"/>
                </a:cubicBezTo>
                <a:cubicBezTo>
                  <a:pt x="4773271" y="6044481"/>
                  <a:pt x="4724020" y="5995262"/>
                  <a:pt x="4663288" y="5995262"/>
                </a:cubicBezTo>
                <a:close/>
                <a:moveTo>
                  <a:pt x="4221551" y="5995262"/>
                </a:moveTo>
                <a:cubicBezTo>
                  <a:pt x="4160818" y="5995262"/>
                  <a:pt x="4111568" y="6044481"/>
                  <a:pt x="4111568" y="6105175"/>
                </a:cubicBezTo>
                <a:cubicBezTo>
                  <a:pt x="4111568" y="6165868"/>
                  <a:pt x="4160818" y="6215087"/>
                  <a:pt x="4221551" y="6215087"/>
                </a:cubicBezTo>
                <a:cubicBezTo>
                  <a:pt x="4282283" y="6215087"/>
                  <a:pt x="4331533" y="6165868"/>
                  <a:pt x="4331533" y="6105175"/>
                </a:cubicBezTo>
                <a:cubicBezTo>
                  <a:pt x="4331533" y="6044481"/>
                  <a:pt x="4282283" y="5995262"/>
                  <a:pt x="4221551" y="5995262"/>
                </a:cubicBezTo>
                <a:close/>
                <a:moveTo>
                  <a:pt x="3784522" y="5995262"/>
                </a:moveTo>
                <a:cubicBezTo>
                  <a:pt x="3723790" y="5995262"/>
                  <a:pt x="3674540" y="6044481"/>
                  <a:pt x="3674540" y="6105175"/>
                </a:cubicBezTo>
                <a:cubicBezTo>
                  <a:pt x="3674540" y="6165868"/>
                  <a:pt x="3723790" y="6215087"/>
                  <a:pt x="3784522" y="6215087"/>
                </a:cubicBezTo>
                <a:cubicBezTo>
                  <a:pt x="3845254" y="6215087"/>
                  <a:pt x="3894505" y="6165868"/>
                  <a:pt x="3894505" y="6105175"/>
                </a:cubicBezTo>
                <a:cubicBezTo>
                  <a:pt x="3894505" y="6044481"/>
                  <a:pt x="3845254" y="5995262"/>
                  <a:pt x="3784522" y="5995262"/>
                </a:cubicBezTo>
                <a:close/>
                <a:moveTo>
                  <a:pt x="3347538" y="5995262"/>
                </a:moveTo>
                <a:cubicBezTo>
                  <a:pt x="3286805" y="5995262"/>
                  <a:pt x="3237555" y="6044481"/>
                  <a:pt x="3237555" y="6105175"/>
                </a:cubicBezTo>
                <a:cubicBezTo>
                  <a:pt x="3237555" y="6165868"/>
                  <a:pt x="3286805" y="6215087"/>
                  <a:pt x="3347538" y="6215087"/>
                </a:cubicBezTo>
                <a:cubicBezTo>
                  <a:pt x="3408270" y="6215087"/>
                  <a:pt x="3457520" y="6165868"/>
                  <a:pt x="3457520" y="6105175"/>
                </a:cubicBezTo>
                <a:cubicBezTo>
                  <a:pt x="3457520" y="6044481"/>
                  <a:pt x="3408270" y="5995262"/>
                  <a:pt x="3347538" y="5995262"/>
                </a:cubicBezTo>
                <a:close/>
                <a:moveTo>
                  <a:pt x="2910509" y="5995262"/>
                </a:moveTo>
                <a:cubicBezTo>
                  <a:pt x="2849777" y="5995262"/>
                  <a:pt x="2800527" y="6044481"/>
                  <a:pt x="2800527" y="6105175"/>
                </a:cubicBezTo>
                <a:cubicBezTo>
                  <a:pt x="2800527" y="6165868"/>
                  <a:pt x="2849777" y="6215087"/>
                  <a:pt x="2910509" y="6215087"/>
                </a:cubicBezTo>
                <a:cubicBezTo>
                  <a:pt x="2971242" y="6215087"/>
                  <a:pt x="3020492" y="6165868"/>
                  <a:pt x="3020492" y="6105175"/>
                </a:cubicBezTo>
                <a:cubicBezTo>
                  <a:pt x="3020492" y="6044481"/>
                  <a:pt x="2971242" y="5995262"/>
                  <a:pt x="2910509" y="5995262"/>
                </a:cubicBezTo>
                <a:close/>
                <a:moveTo>
                  <a:pt x="2031743" y="5995262"/>
                </a:moveTo>
                <a:cubicBezTo>
                  <a:pt x="1971011" y="5995262"/>
                  <a:pt x="1921761" y="6044481"/>
                  <a:pt x="1921761" y="6105175"/>
                </a:cubicBezTo>
                <a:cubicBezTo>
                  <a:pt x="1921761" y="6165868"/>
                  <a:pt x="1971011" y="6215087"/>
                  <a:pt x="2031743" y="6215087"/>
                </a:cubicBezTo>
                <a:cubicBezTo>
                  <a:pt x="2092476" y="6215087"/>
                  <a:pt x="2141726" y="6165868"/>
                  <a:pt x="2141726" y="6105175"/>
                </a:cubicBezTo>
                <a:cubicBezTo>
                  <a:pt x="2141726" y="6044481"/>
                  <a:pt x="2092476" y="5995262"/>
                  <a:pt x="2031743" y="5995262"/>
                </a:cubicBezTo>
                <a:close/>
                <a:moveTo>
                  <a:pt x="1594716" y="5995262"/>
                </a:moveTo>
                <a:cubicBezTo>
                  <a:pt x="1533984" y="5995262"/>
                  <a:pt x="1484734" y="6044481"/>
                  <a:pt x="1484734" y="6105175"/>
                </a:cubicBezTo>
                <a:cubicBezTo>
                  <a:pt x="1484734" y="6165868"/>
                  <a:pt x="1533984" y="6215087"/>
                  <a:pt x="1594716" y="6215087"/>
                </a:cubicBezTo>
                <a:cubicBezTo>
                  <a:pt x="1655449" y="6215087"/>
                  <a:pt x="1704699" y="6165868"/>
                  <a:pt x="1704699" y="6105175"/>
                </a:cubicBezTo>
                <a:cubicBezTo>
                  <a:pt x="1704699" y="6044481"/>
                  <a:pt x="1655449" y="5995262"/>
                  <a:pt x="1594716" y="5995262"/>
                </a:cubicBezTo>
                <a:close/>
                <a:moveTo>
                  <a:pt x="4877912" y="5763542"/>
                </a:moveTo>
                <a:cubicBezTo>
                  <a:pt x="4817179" y="5763542"/>
                  <a:pt x="4767929" y="5812761"/>
                  <a:pt x="4767929" y="5873455"/>
                </a:cubicBezTo>
                <a:cubicBezTo>
                  <a:pt x="4767929" y="5934148"/>
                  <a:pt x="4817179" y="5983367"/>
                  <a:pt x="4877912" y="5983367"/>
                </a:cubicBezTo>
                <a:cubicBezTo>
                  <a:pt x="4938644" y="5983367"/>
                  <a:pt x="4987894" y="5934148"/>
                  <a:pt x="4987894" y="5873455"/>
                </a:cubicBezTo>
                <a:cubicBezTo>
                  <a:pt x="4987894" y="5812761"/>
                  <a:pt x="4938644" y="5763542"/>
                  <a:pt x="4877912" y="5763542"/>
                </a:cubicBezTo>
                <a:close/>
                <a:moveTo>
                  <a:pt x="4436131" y="5763542"/>
                </a:moveTo>
                <a:cubicBezTo>
                  <a:pt x="4375399" y="5763542"/>
                  <a:pt x="4326149" y="5812761"/>
                  <a:pt x="4326149" y="5873455"/>
                </a:cubicBezTo>
                <a:cubicBezTo>
                  <a:pt x="4326149" y="5934148"/>
                  <a:pt x="4375399" y="5983367"/>
                  <a:pt x="4436131" y="5983367"/>
                </a:cubicBezTo>
                <a:cubicBezTo>
                  <a:pt x="4496863" y="5983367"/>
                  <a:pt x="4546114" y="5934148"/>
                  <a:pt x="4546114" y="5873455"/>
                </a:cubicBezTo>
                <a:cubicBezTo>
                  <a:pt x="4546114" y="5812761"/>
                  <a:pt x="4496863" y="5763542"/>
                  <a:pt x="4436131" y="5763542"/>
                </a:cubicBezTo>
                <a:close/>
                <a:moveTo>
                  <a:pt x="3999147" y="5763542"/>
                </a:moveTo>
                <a:cubicBezTo>
                  <a:pt x="3938414" y="5763542"/>
                  <a:pt x="3889164" y="5812761"/>
                  <a:pt x="3889164" y="5873455"/>
                </a:cubicBezTo>
                <a:cubicBezTo>
                  <a:pt x="3889164" y="5934148"/>
                  <a:pt x="3938414" y="5983367"/>
                  <a:pt x="3999147" y="5983367"/>
                </a:cubicBezTo>
                <a:cubicBezTo>
                  <a:pt x="4059879" y="5983367"/>
                  <a:pt x="4109129" y="5934148"/>
                  <a:pt x="4109129" y="5873455"/>
                </a:cubicBezTo>
                <a:cubicBezTo>
                  <a:pt x="4109129" y="5812761"/>
                  <a:pt x="4059879" y="5763542"/>
                  <a:pt x="3999147" y="5763542"/>
                </a:cubicBezTo>
                <a:close/>
                <a:moveTo>
                  <a:pt x="3562118" y="5763542"/>
                </a:moveTo>
                <a:cubicBezTo>
                  <a:pt x="3501386" y="5763542"/>
                  <a:pt x="3452136" y="5812761"/>
                  <a:pt x="3452136" y="5873455"/>
                </a:cubicBezTo>
                <a:cubicBezTo>
                  <a:pt x="3452136" y="5934148"/>
                  <a:pt x="3501386" y="5983367"/>
                  <a:pt x="3562118" y="5983367"/>
                </a:cubicBezTo>
                <a:cubicBezTo>
                  <a:pt x="3622850" y="5983367"/>
                  <a:pt x="3672101" y="5934148"/>
                  <a:pt x="3672101" y="5873455"/>
                </a:cubicBezTo>
                <a:cubicBezTo>
                  <a:pt x="3672101" y="5812761"/>
                  <a:pt x="3622850" y="5763542"/>
                  <a:pt x="3562118" y="5763542"/>
                </a:cubicBezTo>
                <a:close/>
                <a:moveTo>
                  <a:pt x="3125091" y="5763542"/>
                </a:moveTo>
                <a:cubicBezTo>
                  <a:pt x="3064358" y="5763542"/>
                  <a:pt x="3015108" y="5812761"/>
                  <a:pt x="3015108" y="5873455"/>
                </a:cubicBezTo>
                <a:cubicBezTo>
                  <a:pt x="3015108" y="5934148"/>
                  <a:pt x="3064358" y="5983367"/>
                  <a:pt x="3125091" y="5983367"/>
                </a:cubicBezTo>
                <a:cubicBezTo>
                  <a:pt x="3185823" y="5983367"/>
                  <a:pt x="3235073" y="5934148"/>
                  <a:pt x="3235073" y="5873455"/>
                </a:cubicBezTo>
                <a:cubicBezTo>
                  <a:pt x="3235073" y="5812761"/>
                  <a:pt x="3185823" y="5763542"/>
                  <a:pt x="3125091" y="5763542"/>
                </a:cubicBezTo>
                <a:close/>
                <a:moveTo>
                  <a:pt x="2683353" y="5763542"/>
                </a:moveTo>
                <a:cubicBezTo>
                  <a:pt x="2622620" y="5763542"/>
                  <a:pt x="2573370" y="5812761"/>
                  <a:pt x="2573370" y="5873455"/>
                </a:cubicBezTo>
                <a:cubicBezTo>
                  <a:pt x="2573370" y="5934148"/>
                  <a:pt x="2622620" y="5983367"/>
                  <a:pt x="2683353" y="5983367"/>
                </a:cubicBezTo>
                <a:cubicBezTo>
                  <a:pt x="2744085" y="5983367"/>
                  <a:pt x="2793335" y="5934148"/>
                  <a:pt x="2793335" y="5873455"/>
                </a:cubicBezTo>
                <a:cubicBezTo>
                  <a:pt x="2793335" y="5812761"/>
                  <a:pt x="2744085" y="5763542"/>
                  <a:pt x="2683353" y="5763542"/>
                </a:cubicBezTo>
                <a:close/>
                <a:moveTo>
                  <a:pt x="5100316" y="5539556"/>
                </a:moveTo>
                <a:cubicBezTo>
                  <a:pt x="5039583" y="5539556"/>
                  <a:pt x="4990333" y="5588775"/>
                  <a:pt x="4990333" y="5649468"/>
                </a:cubicBezTo>
                <a:cubicBezTo>
                  <a:pt x="4990333" y="5710162"/>
                  <a:pt x="5039583" y="5759381"/>
                  <a:pt x="5100316" y="5759381"/>
                </a:cubicBezTo>
                <a:cubicBezTo>
                  <a:pt x="5161048" y="5759381"/>
                  <a:pt x="5210298" y="5710162"/>
                  <a:pt x="5210298" y="5649468"/>
                </a:cubicBezTo>
                <a:cubicBezTo>
                  <a:pt x="5210298" y="5588775"/>
                  <a:pt x="5161048" y="5539556"/>
                  <a:pt x="5100316" y="5539556"/>
                </a:cubicBezTo>
                <a:close/>
                <a:moveTo>
                  <a:pt x="4663288" y="5539556"/>
                </a:moveTo>
                <a:cubicBezTo>
                  <a:pt x="4602556" y="5539556"/>
                  <a:pt x="4553306" y="5588775"/>
                  <a:pt x="4553306" y="5649468"/>
                </a:cubicBezTo>
                <a:cubicBezTo>
                  <a:pt x="4553306" y="5710162"/>
                  <a:pt x="4602556" y="5759381"/>
                  <a:pt x="4663288" y="5759381"/>
                </a:cubicBezTo>
                <a:cubicBezTo>
                  <a:pt x="4724020" y="5759381"/>
                  <a:pt x="4773271" y="5710162"/>
                  <a:pt x="4773271" y="5649468"/>
                </a:cubicBezTo>
                <a:cubicBezTo>
                  <a:pt x="4773271" y="5588775"/>
                  <a:pt x="4724020" y="5539556"/>
                  <a:pt x="4663288" y="5539556"/>
                </a:cubicBezTo>
                <a:close/>
                <a:moveTo>
                  <a:pt x="4221551" y="5539556"/>
                </a:moveTo>
                <a:cubicBezTo>
                  <a:pt x="4160818" y="5539556"/>
                  <a:pt x="4111568" y="5588775"/>
                  <a:pt x="4111568" y="5649468"/>
                </a:cubicBezTo>
                <a:cubicBezTo>
                  <a:pt x="4111568" y="5710162"/>
                  <a:pt x="4160818" y="5759381"/>
                  <a:pt x="4221551" y="5759381"/>
                </a:cubicBezTo>
                <a:cubicBezTo>
                  <a:pt x="4282283" y="5759381"/>
                  <a:pt x="4331533" y="5710162"/>
                  <a:pt x="4331533" y="5649468"/>
                </a:cubicBezTo>
                <a:cubicBezTo>
                  <a:pt x="4331533" y="5588775"/>
                  <a:pt x="4282283" y="5539556"/>
                  <a:pt x="4221551" y="5539556"/>
                </a:cubicBezTo>
                <a:close/>
                <a:moveTo>
                  <a:pt x="3784522" y="5539556"/>
                </a:moveTo>
                <a:cubicBezTo>
                  <a:pt x="3723790" y="5539556"/>
                  <a:pt x="3674540" y="5588775"/>
                  <a:pt x="3674540" y="5649468"/>
                </a:cubicBezTo>
                <a:cubicBezTo>
                  <a:pt x="3674540" y="5710162"/>
                  <a:pt x="3723790" y="5759381"/>
                  <a:pt x="3784522" y="5759381"/>
                </a:cubicBezTo>
                <a:cubicBezTo>
                  <a:pt x="3845254" y="5759381"/>
                  <a:pt x="3894505" y="5710162"/>
                  <a:pt x="3894505" y="5649468"/>
                </a:cubicBezTo>
                <a:cubicBezTo>
                  <a:pt x="3894505" y="5588775"/>
                  <a:pt x="3845254" y="5539556"/>
                  <a:pt x="3784522" y="5539556"/>
                </a:cubicBezTo>
                <a:close/>
                <a:moveTo>
                  <a:pt x="3347538" y="5539556"/>
                </a:moveTo>
                <a:cubicBezTo>
                  <a:pt x="3286805" y="5539556"/>
                  <a:pt x="3237555" y="5588775"/>
                  <a:pt x="3237555" y="5649468"/>
                </a:cubicBezTo>
                <a:cubicBezTo>
                  <a:pt x="3237555" y="5710162"/>
                  <a:pt x="3286805" y="5759381"/>
                  <a:pt x="3347538" y="5759381"/>
                </a:cubicBezTo>
                <a:cubicBezTo>
                  <a:pt x="3408270" y="5759381"/>
                  <a:pt x="3457520" y="5710162"/>
                  <a:pt x="3457520" y="5649468"/>
                </a:cubicBezTo>
                <a:cubicBezTo>
                  <a:pt x="3457520" y="5588775"/>
                  <a:pt x="3408270" y="5539556"/>
                  <a:pt x="3347538" y="5539556"/>
                </a:cubicBezTo>
                <a:close/>
                <a:moveTo>
                  <a:pt x="4877912" y="5307836"/>
                </a:moveTo>
                <a:cubicBezTo>
                  <a:pt x="4817179" y="5307836"/>
                  <a:pt x="4767929" y="5357055"/>
                  <a:pt x="4767929" y="5417748"/>
                </a:cubicBezTo>
                <a:cubicBezTo>
                  <a:pt x="4767929" y="5478442"/>
                  <a:pt x="4817179" y="5527661"/>
                  <a:pt x="4877912" y="5527661"/>
                </a:cubicBezTo>
                <a:cubicBezTo>
                  <a:pt x="4938644" y="5527661"/>
                  <a:pt x="4987894" y="5478442"/>
                  <a:pt x="4987894" y="5417748"/>
                </a:cubicBezTo>
                <a:cubicBezTo>
                  <a:pt x="4987894" y="5357055"/>
                  <a:pt x="4938644" y="5307836"/>
                  <a:pt x="4877912" y="5307836"/>
                </a:cubicBezTo>
                <a:close/>
                <a:moveTo>
                  <a:pt x="4436131" y="5307836"/>
                </a:moveTo>
                <a:cubicBezTo>
                  <a:pt x="4375399" y="5307836"/>
                  <a:pt x="4326149" y="5357055"/>
                  <a:pt x="4326149" y="5417748"/>
                </a:cubicBezTo>
                <a:cubicBezTo>
                  <a:pt x="4326149" y="5478442"/>
                  <a:pt x="4375399" y="5527661"/>
                  <a:pt x="4436131" y="5527661"/>
                </a:cubicBezTo>
                <a:cubicBezTo>
                  <a:pt x="4496863" y="5527661"/>
                  <a:pt x="4546114" y="5478442"/>
                  <a:pt x="4546114" y="5417748"/>
                </a:cubicBezTo>
                <a:cubicBezTo>
                  <a:pt x="4546114" y="5357055"/>
                  <a:pt x="4496863" y="5307836"/>
                  <a:pt x="4436131" y="5307836"/>
                </a:cubicBezTo>
                <a:close/>
                <a:moveTo>
                  <a:pt x="3999147" y="5307836"/>
                </a:moveTo>
                <a:cubicBezTo>
                  <a:pt x="3938414" y="5307836"/>
                  <a:pt x="3889164" y="5357055"/>
                  <a:pt x="3889164" y="5417748"/>
                </a:cubicBezTo>
                <a:cubicBezTo>
                  <a:pt x="3889164" y="5478442"/>
                  <a:pt x="3938414" y="5527661"/>
                  <a:pt x="3999147" y="5527661"/>
                </a:cubicBezTo>
                <a:cubicBezTo>
                  <a:pt x="4059879" y="5527661"/>
                  <a:pt x="4109129" y="5478442"/>
                  <a:pt x="4109129" y="5417748"/>
                </a:cubicBezTo>
                <a:cubicBezTo>
                  <a:pt x="4109129" y="5357055"/>
                  <a:pt x="4059879" y="5307836"/>
                  <a:pt x="3999147" y="5307836"/>
                </a:cubicBezTo>
                <a:close/>
                <a:moveTo>
                  <a:pt x="3125091" y="5307836"/>
                </a:moveTo>
                <a:cubicBezTo>
                  <a:pt x="3064358" y="5307836"/>
                  <a:pt x="3015108" y="5357055"/>
                  <a:pt x="3015108" y="5417748"/>
                </a:cubicBezTo>
                <a:cubicBezTo>
                  <a:pt x="3015108" y="5478442"/>
                  <a:pt x="3064358" y="5527661"/>
                  <a:pt x="3125091" y="5527661"/>
                </a:cubicBezTo>
                <a:cubicBezTo>
                  <a:pt x="3185823" y="5527661"/>
                  <a:pt x="3235073" y="5478442"/>
                  <a:pt x="3235073" y="5417748"/>
                </a:cubicBezTo>
                <a:cubicBezTo>
                  <a:pt x="3235073" y="5357055"/>
                  <a:pt x="3185823" y="5307836"/>
                  <a:pt x="3125091" y="5307836"/>
                </a:cubicBezTo>
                <a:close/>
                <a:moveTo>
                  <a:pt x="5100316" y="5083808"/>
                </a:moveTo>
                <a:cubicBezTo>
                  <a:pt x="5039583" y="5083808"/>
                  <a:pt x="4990333" y="5133027"/>
                  <a:pt x="4990333" y="5193720"/>
                </a:cubicBezTo>
                <a:cubicBezTo>
                  <a:pt x="4990333" y="5254414"/>
                  <a:pt x="5039583" y="5303633"/>
                  <a:pt x="5100316" y="5303633"/>
                </a:cubicBezTo>
                <a:cubicBezTo>
                  <a:pt x="5161048" y="5303633"/>
                  <a:pt x="5210298" y="5254414"/>
                  <a:pt x="5210298" y="5193720"/>
                </a:cubicBezTo>
                <a:cubicBezTo>
                  <a:pt x="5210298" y="5133027"/>
                  <a:pt x="5161048" y="5083808"/>
                  <a:pt x="5100316" y="5083808"/>
                </a:cubicBezTo>
                <a:close/>
                <a:moveTo>
                  <a:pt x="4663288" y="5083808"/>
                </a:moveTo>
                <a:cubicBezTo>
                  <a:pt x="4602556" y="5083808"/>
                  <a:pt x="4553306" y="5133027"/>
                  <a:pt x="4553306" y="5193720"/>
                </a:cubicBezTo>
                <a:cubicBezTo>
                  <a:pt x="4553306" y="5254414"/>
                  <a:pt x="4602556" y="5303633"/>
                  <a:pt x="4663288" y="5303633"/>
                </a:cubicBezTo>
                <a:cubicBezTo>
                  <a:pt x="4724020" y="5303633"/>
                  <a:pt x="4773271" y="5254414"/>
                  <a:pt x="4773271" y="5193720"/>
                </a:cubicBezTo>
                <a:cubicBezTo>
                  <a:pt x="4773271" y="5133027"/>
                  <a:pt x="4724020" y="5083808"/>
                  <a:pt x="4663288" y="5083808"/>
                </a:cubicBezTo>
                <a:close/>
                <a:moveTo>
                  <a:pt x="4221551" y="5083808"/>
                </a:moveTo>
                <a:cubicBezTo>
                  <a:pt x="4160818" y="5083808"/>
                  <a:pt x="4111568" y="5133027"/>
                  <a:pt x="4111568" y="5193720"/>
                </a:cubicBezTo>
                <a:cubicBezTo>
                  <a:pt x="4111568" y="5254414"/>
                  <a:pt x="4160818" y="5303633"/>
                  <a:pt x="4221551" y="5303633"/>
                </a:cubicBezTo>
                <a:cubicBezTo>
                  <a:pt x="4282283" y="5303633"/>
                  <a:pt x="4331533" y="5254414"/>
                  <a:pt x="4331533" y="5193720"/>
                </a:cubicBezTo>
                <a:cubicBezTo>
                  <a:pt x="4331533" y="5133027"/>
                  <a:pt x="4282283" y="5083808"/>
                  <a:pt x="4221551" y="5083808"/>
                </a:cubicBezTo>
                <a:close/>
                <a:moveTo>
                  <a:pt x="3784522" y="5083808"/>
                </a:moveTo>
                <a:cubicBezTo>
                  <a:pt x="3723790" y="5083808"/>
                  <a:pt x="3674540" y="5133027"/>
                  <a:pt x="3674540" y="5193720"/>
                </a:cubicBezTo>
                <a:cubicBezTo>
                  <a:pt x="3674540" y="5254414"/>
                  <a:pt x="3723790" y="5303633"/>
                  <a:pt x="3784522" y="5303633"/>
                </a:cubicBezTo>
                <a:cubicBezTo>
                  <a:pt x="3845254" y="5303633"/>
                  <a:pt x="3894505" y="5254414"/>
                  <a:pt x="3894505" y="5193720"/>
                </a:cubicBezTo>
                <a:cubicBezTo>
                  <a:pt x="3894505" y="5133027"/>
                  <a:pt x="3845254" y="5083808"/>
                  <a:pt x="3784522" y="5083808"/>
                </a:cubicBezTo>
                <a:close/>
                <a:moveTo>
                  <a:pt x="3347538" y="5083808"/>
                </a:moveTo>
                <a:cubicBezTo>
                  <a:pt x="3286805" y="5083808"/>
                  <a:pt x="3237555" y="5133027"/>
                  <a:pt x="3237555" y="5193720"/>
                </a:cubicBezTo>
                <a:cubicBezTo>
                  <a:pt x="3237555" y="5254414"/>
                  <a:pt x="3286805" y="5303633"/>
                  <a:pt x="3347538" y="5303633"/>
                </a:cubicBezTo>
                <a:cubicBezTo>
                  <a:pt x="3408270" y="5303633"/>
                  <a:pt x="3457520" y="5254414"/>
                  <a:pt x="3457520" y="5193720"/>
                </a:cubicBezTo>
                <a:cubicBezTo>
                  <a:pt x="3457520" y="5133027"/>
                  <a:pt x="3408270" y="5083808"/>
                  <a:pt x="3347538" y="5083808"/>
                </a:cubicBezTo>
                <a:close/>
                <a:moveTo>
                  <a:pt x="4877912" y="4855661"/>
                </a:moveTo>
                <a:cubicBezTo>
                  <a:pt x="4817179" y="4855661"/>
                  <a:pt x="4767929" y="4904880"/>
                  <a:pt x="4767929" y="4965574"/>
                </a:cubicBezTo>
                <a:cubicBezTo>
                  <a:pt x="4767929" y="5026267"/>
                  <a:pt x="4817179" y="5075486"/>
                  <a:pt x="4877912" y="5075486"/>
                </a:cubicBezTo>
                <a:cubicBezTo>
                  <a:pt x="4938644" y="5075486"/>
                  <a:pt x="4987894" y="5026267"/>
                  <a:pt x="4987894" y="4965574"/>
                </a:cubicBezTo>
                <a:cubicBezTo>
                  <a:pt x="4987894" y="4904880"/>
                  <a:pt x="4938644" y="4855661"/>
                  <a:pt x="4877912" y="4855661"/>
                </a:cubicBezTo>
                <a:close/>
                <a:moveTo>
                  <a:pt x="4436131" y="4855661"/>
                </a:moveTo>
                <a:cubicBezTo>
                  <a:pt x="4375399" y="4855661"/>
                  <a:pt x="4326149" y="4904880"/>
                  <a:pt x="4326149" y="4965574"/>
                </a:cubicBezTo>
                <a:cubicBezTo>
                  <a:pt x="4326149" y="5026267"/>
                  <a:pt x="4375399" y="5075486"/>
                  <a:pt x="4436131" y="5075486"/>
                </a:cubicBezTo>
                <a:cubicBezTo>
                  <a:pt x="4496863" y="5075486"/>
                  <a:pt x="4546114" y="5026267"/>
                  <a:pt x="4546114" y="4965574"/>
                </a:cubicBezTo>
                <a:cubicBezTo>
                  <a:pt x="4546114" y="4904880"/>
                  <a:pt x="4496863" y="4855661"/>
                  <a:pt x="4436131" y="4855661"/>
                </a:cubicBezTo>
                <a:close/>
                <a:moveTo>
                  <a:pt x="3999147" y="4855661"/>
                </a:moveTo>
                <a:cubicBezTo>
                  <a:pt x="3938414" y="4855661"/>
                  <a:pt x="3889164" y="4904880"/>
                  <a:pt x="3889164" y="4965574"/>
                </a:cubicBezTo>
                <a:cubicBezTo>
                  <a:pt x="3889164" y="5026267"/>
                  <a:pt x="3938414" y="5075486"/>
                  <a:pt x="3999147" y="5075486"/>
                </a:cubicBezTo>
                <a:cubicBezTo>
                  <a:pt x="4059879" y="5075486"/>
                  <a:pt x="4109129" y="5026267"/>
                  <a:pt x="4109129" y="4965574"/>
                </a:cubicBezTo>
                <a:cubicBezTo>
                  <a:pt x="4109129" y="4904880"/>
                  <a:pt x="4059879" y="4855661"/>
                  <a:pt x="3999147" y="4855661"/>
                </a:cubicBezTo>
                <a:close/>
                <a:moveTo>
                  <a:pt x="3562118" y="4855661"/>
                </a:moveTo>
                <a:cubicBezTo>
                  <a:pt x="3501386" y="4855661"/>
                  <a:pt x="3452136" y="4904880"/>
                  <a:pt x="3452136" y="4965574"/>
                </a:cubicBezTo>
                <a:cubicBezTo>
                  <a:pt x="3452136" y="5026267"/>
                  <a:pt x="3501386" y="5075486"/>
                  <a:pt x="3562118" y="5075486"/>
                </a:cubicBezTo>
                <a:cubicBezTo>
                  <a:pt x="3622850" y="5075486"/>
                  <a:pt x="3672101" y="5026267"/>
                  <a:pt x="3672101" y="4965574"/>
                </a:cubicBezTo>
                <a:cubicBezTo>
                  <a:pt x="3672101" y="4904880"/>
                  <a:pt x="3622850" y="4855661"/>
                  <a:pt x="3562118" y="4855661"/>
                </a:cubicBezTo>
                <a:close/>
                <a:moveTo>
                  <a:pt x="2246325" y="4855661"/>
                </a:moveTo>
                <a:cubicBezTo>
                  <a:pt x="2185593" y="4855661"/>
                  <a:pt x="2136343" y="4904880"/>
                  <a:pt x="2136343" y="4965574"/>
                </a:cubicBezTo>
                <a:cubicBezTo>
                  <a:pt x="2136343" y="5026267"/>
                  <a:pt x="2185593" y="5075486"/>
                  <a:pt x="2246325" y="5075486"/>
                </a:cubicBezTo>
                <a:cubicBezTo>
                  <a:pt x="2307058" y="5075486"/>
                  <a:pt x="2356308" y="5026267"/>
                  <a:pt x="2356308" y="4965574"/>
                </a:cubicBezTo>
                <a:cubicBezTo>
                  <a:pt x="2356308" y="4904880"/>
                  <a:pt x="2307058" y="4855661"/>
                  <a:pt x="2246325" y="4855661"/>
                </a:cubicBezTo>
                <a:close/>
                <a:moveTo>
                  <a:pt x="5100316" y="4631675"/>
                </a:moveTo>
                <a:cubicBezTo>
                  <a:pt x="5039583" y="4631675"/>
                  <a:pt x="4990333" y="4680894"/>
                  <a:pt x="4990333" y="4741587"/>
                </a:cubicBezTo>
                <a:cubicBezTo>
                  <a:pt x="4990333" y="4802281"/>
                  <a:pt x="5039583" y="4851500"/>
                  <a:pt x="5100316" y="4851500"/>
                </a:cubicBezTo>
                <a:cubicBezTo>
                  <a:pt x="5161048" y="4851500"/>
                  <a:pt x="5210298" y="4802281"/>
                  <a:pt x="5210298" y="4741587"/>
                </a:cubicBezTo>
                <a:cubicBezTo>
                  <a:pt x="5210298" y="4680894"/>
                  <a:pt x="5161048" y="4631675"/>
                  <a:pt x="5100316" y="4631675"/>
                </a:cubicBezTo>
                <a:close/>
                <a:moveTo>
                  <a:pt x="4663288" y="4631675"/>
                </a:moveTo>
                <a:cubicBezTo>
                  <a:pt x="4602556" y="4631675"/>
                  <a:pt x="4553306" y="4680894"/>
                  <a:pt x="4553306" y="4741587"/>
                </a:cubicBezTo>
                <a:cubicBezTo>
                  <a:pt x="4553306" y="4802281"/>
                  <a:pt x="4602556" y="4851500"/>
                  <a:pt x="4663288" y="4851500"/>
                </a:cubicBezTo>
                <a:cubicBezTo>
                  <a:pt x="4724020" y="4851500"/>
                  <a:pt x="4773271" y="4802281"/>
                  <a:pt x="4773271" y="4741587"/>
                </a:cubicBezTo>
                <a:cubicBezTo>
                  <a:pt x="4773271" y="4680894"/>
                  <a:pt x="4724020" y="4631675"/>
                  <a:pt x="4663288" y="4631675"/>
                </a:cubicBezTo>
                <a:close/>
                <a:moveTo>
                  <a:pt x="4221551" y="4631675"/>
                </a:moveTo>
                <a:cubicBezTo>
                  <a:pt x="4160818" y="4631675"/>
                  <a:pt x="4111568" y="4680894"/>
                  <a:pt x="4111568" y="4741587"/>
                </a:cubicBezTo>
                <a:cubicBezTo>
                  <a:pt x="4111568" y="4802281"/>
                  <a:pt x="4160818" y="4851500"/>
                  <a:pt x="4221551" y="4851500"/>
                </a:cubicBezTo>
                <a:cubicBezTo>
                  <a:pt x="4282283" y="4851500"/>
                  <a:pt x="4331533" y="4802281"/>
                  <a:pt x="4331533" y="4741587"/>
                </a:cubicBezTo>
                <a:cubicBezTo>
                  <a:pt x="4331533" y="4680894"/>
                  <a:pt x="4282283" y="4631675"/>
                  <a:pt x="4221551" y="4631675"/>
                </a:cubicBezTo>
                <a:close/>
                <a:moveTo>
                  <a:pt x="3347538" y="4631675"/>
                </a:moveTo>
                <a:cubicBezTo>
                  <a:pt x="3286805" y="4631675"/>
                  <a:pt x="3237555" y="4680894"/>
                  <a:pt x="3237555" y="4741587"/>
                </a:cubicBezTo>
                <a:cubicBezTo>
                  <a:pt x="3237555" y="4802281"/>
                  <a:pt x="3286805" y="4851500"/>
                  <a:pt x="3347538" y="4851500"/>
                </a:cubicBezTo>
                <a:cubicBezTo>
                  <a:pt x="3408270" y="4851500"/>
                  <a:pt x="3457520" y="4802281"/>
                  <a:pt x="3457520" y="4741587"/>
                </a:cubicBezTo>
                <a:cubicBezTo>
                  <a:pt x="3457520" y="4680894"/>
                  <a:pt x="3408270" y="4631675"/>
                  <a:pt x="3347538" y="4631675"/>
                </a:cubicBezTo>
                <a:close/>
                <a:moveTo>
                  <a:pt x="2910509" y="4631675"/>
                </a:moveTo>
                <a:cubicBezTo>
                  <a:pt x="2849777" y="4631675"/>
                  <a:pt x="2800527" y="4680894"/>
                  <a:pt x="2800527" y="4741587"/>
                </a:cubicBezTo>
                <a:cubicBezTo>
                  <a:pt x="2800527" y="4802281"/>
                  <a:pt x="2849777" y="4851500"/>
                  <a:pt x="2910509" y="4851500"/>
                </a:cubicBezTo>
                <a:cubicBezTo>
                  <a:pt x="2971242" y="4851500"/>
                  <a:pt x="3020492" y="4802281"/>
                  <a:pt x="3020492" y="4741587"/>
                </a:cubicBezTo>
                <a:cubicBezTo>
                  <a:pt x="3020492" y="4680894"/>
                  <a:pt x="2971242" y="4631675"/>
                  <a:pt x="2910509" y="4631675"/>
                </a:cubicBezTo>
                <a:close/>
                <a:moveTo>
                  <a:pt x="2468771" y="4631675"/>
                </a:moveTo>
                <a:cubicBezTo>
                  <a:pt x="2408039" y="4631675"/>
                  <a:pt x="2358789" y="4680894"/>
                  <a:pt x="2358789" y="4741587"/>
                </a:cubicBezTo>
                <a:cubicBezTo>
                  <a:pt x="2358789" y="4802281"/>
                  <a:pt x="2408039" y="4851500"/>
                  <a:pt x="2468771" y="4851500"/>
                </a:cubicBezTo>
                <a:cubicBezTo>
                  <a:pt x="2529504" y="4851500"/>
                  <a:pt x="2578754" y="4802281"/>
                  <a:pt x="2578754" y="4741587"/>
                </a:cubicBezTo>
                <a:cubicBezTo>
                  <a:pt x="2578754" y="4680894"/>
                  <a:pt x="2529504" y="4631675"/>
                  <a:pt x="2468771" y="4631675"/>
                </a:cubicBezTo>
                <a:close/>
                <a:moveTo>
                  <a:pt x="4877912" y="4399955"/>
                </a:moveTo>
                <a:cubicBezTo>
                  <a:pt x="4817179" y="4399955"/>
                  <a:pt x="4767929" y="4449174"/>
                  <a:pt x="4767929" y="4509867"/>
                </a:cubicBezTo>
                <a:cubicBezTo>
                  <a:pt x="4767929" y="4570561"/>
                  <a:pt x="4817179" y="4619780"/>
                  <a:pt x="4877912" y="4619780"/>
                </a:cubicBezTo>
                <a:cubicBezTo>
                  <a:pt x="4938644" y="4619780"/>
                  <a:pt x="4987894" y="4570561"/>
                  <a:pt x="4987894" y="4509867"/>
                </a:cubicBezTo>
                <a:cubicBezTo>
                  <a:pt x="4987894" y="4449174"/>
                  <a:pt x="4938644" y="4399955"/>
                  <a:pt x="4877912" y="4399955"/>
                </a:cubicBezTo>
                <a:close/>
                <a:moveTo>
                  <a:pt x="4436131" y="4399955"/>
                </a:moveTo>
                <a:cubicBezTo>
                  <a:pt x="4375399" y="4399955"/>
                  <a:pt x="4326149" y="4449174"/>
                  <a:pt x="4326149" y="4509867"/>
                </a:cubicBezTo>
                <a:cubicBezTo>
                  <a:pt x="4326149" y="4570561"/>
                  <a:pt x="4375399" y="4619780"/>
                  <a:pt x="4436131" y="4619780"/>
                </a:cubicBezTo>
                <a:cubicBezTo>
                  <a:pt x="4496863" y="4619780"/>
                  <a:pt x="4546114" y="4570561"/>
                  <a:pt x="4546114" y="4509867"/>
                </a:cubicBezTo>
                <a:cubicBezTo>
                  <a:pt x="4546114" y="4449174"/>
                  <a:pt x="4496863" y="4399955"/>
                  <a:pt x="4436131" y="4399955"/>
                </a:cubicBezTo>
                <a:close/>
                <a:moveTo>
                  <a:pt x="3999147" y="4399955"/>
                </a:moveTo>
                <a:cubicBezTo>
                  <a:pt x="3938414" y="4399955"/>
                  <a:pt x="3889164" y="4449174"/>
                  <a:pt x="3889164" y="4509867"/>
                </a:cubicBezTo>
                <a:cubicBezTo>
                  <a:pt x="3889164" y="4570561"/>
                  <a:pt x="3938414" y="4619780"/>
                  <a:pt x="3999147" y="4619780"/>
                </a:cubicBezTo>
                <a:cubicBezTo>
                  <a:pt x="4059879" y="4619780"/>
                  <a:pt x="4109129" y="4570561"/>
                  <a:pt x="4109129" y="4509867"/>
                </a:cubicBezTo>
                <a:cubicBezTo>
                  <a:pt x="4109129" y="4449174"/>
                  <a:pt x="4059879" y="4399955"/>
                  <a:pt x="3999147" y="4399955"/>
                </a:cubicBezTo>
                <a:close/>
                <a:moveTo>
                  <a:pt x="3562118" y="4399955"/>
                </a:moveTo>
                <a:cubicBezTo>
                  <a:pt x="3501386" y="4399955"/>
                  <a:pt x="3452136" y="4449174"/>
                  <a:pt x="3452136" y="4509867"/>
                </a:cubicBezTo>
                <a:cubicBezTo>
                  <a:pt x="3452136" y="4570561"/>
                  <a:pt x="3501386" y="4619780"/>
                  <a:pt x="3562118" y="4619780"/>
                </a:cubicBezTo>
                <a:cubicBezTo>
                  <a:pt x="3622850" y="4619780"/>
                  <a:pt x="3672101" y="4570561"/>
                  <a:pt x="3672101" y="4509867"/>
                </a:cubicBezTo>
                <a:cubicBezTo>
                  <a:pt x="3672101" y="4449174"/>
                  <a:pt x="3622850" y="4399955"/>
                  <a:pt x="3562118" y="4399955"/>
                </a:cubicBezTo>
                <a:close/>
                <a:moveTo>
                  <a:pt x="3125091" y="4399955"/>
                </a:moveTo>
                <a:cubicBezTo>
                  <a:pt x="3064358" y="4399955"/>
                  <a:pt x="3015108" y="4449174"/>
                  <a:pt x="3015108" y="4509867"/>
                </a:cubicBezTo>
                <a:cubicBezTo>
                  <a:pt x="3015108" y="4570561"/>
                  <a:pt x="3064358" y="4619780"/>
                  <a:pt x="3125091" y="4619780"/>
                </a:cubicBezTo>
                <a:cubicBezTo>
                  <a:pt x="3185823" y="4619780"/>
                  <a:pt x="3235073" y="4570561"/>
                  <a:pt x="3235073" y="4509867"/>
                </a:cubicBezTo>
                <a:cubicBezTo>
                  <a:pt x="3235073" y="4449174"/>
                  <a:pt x="3185823" y="4399955"/>
                  <a:pt x="3125091" y="4399955"/>
                </a:cubicBezTo>
                <a:close/>
                <a:moveTo>
                  <a:pt x="5100316" y="4175927"/>
                </a:moveTo>
                <a:cubicBezTo>
                  <a:pt x="5039583" y="4175927"/>
                  <a:pt x="4990333" y="4225146"/>
                  <a:pt x="4990333" y="4285839"/>
                </a:cubicBezTo>
                <a:cubicBezTo>
                  <a:pt x="4990333" y="4346533"/>
                  <a:pt x="5039583" y="4395752"/>
                  <a:pt x="5100316" y="4395752"/>
                </a:cubicBezTo>
                <a:cubicBezTo>
                  <a:pt x="5161048" y="4395752"/>
                  <a:pt x="5210298" y="4346533"/>
                  <a:pt x="5210298" y="4285839"/>
                </a:cubicBezTo>
                <a:cubicBezTo>
                  <a:pt x="5210298" y="4225146"/>
                  <a:pt x="5161048" y="4175927"/>
                  <a:pt x="5100316" y="4175927"/>
                </a:cubicBezTo>
                <a:close/>
                <a:moveTo>
                  <a:pt x="4663288" y="4175927"/>
                </a:moveTo>
                <a:cubicBezTo>
                  <a:pt x="4602556" y="4175927"/>
                  <a:pt x="4553306" y="4225146"/>
                  <a:pt x="4553306" y="4285839"/>
                </a:cubicBezTo>
                <a:cubicBezTo>
                  <a:pt x="4553306" y="4346533"/>
                  <a:pt x="4602556" y="4395752"/>
                  <a:pt x="4663288" y="4395752"/>
                </a:cubicBezTo>
                <a:cubicBezTo>
                  <a:pt x="4724020" y="4395752"/>
                  <a:pt x="4773271" y="4346533"/>
                  <a:pt x="4773271" y="4285839"/>
                </a:cubicBezTo>
                <a:cubicBezTo>
                  <a:pt x="4773271" y="4225146"/>
                  <a:pt x="4724020" y="4175927"/>
                  <a:pt x="4663288" y="4175927"/>
                </a:cubicBezTo>
                <a:close/>
                <a:moveTo>
                  <a:pt x="4221551" y="4175927"/>
                </a:moveTo>
                <a:cubicBezTo>
                  <a:pt x="4160818" y="4175927"/>
                  <a:pt x="4111568" y="4225146"/>
                  <a:pt x="4111568" y="4285839"/>
                </a:cubicBezTo>
                <a:cubicBezTo>
                  <a:pt x="4111568" y="4346533"/>
                  <a:pt x="4160818" y="4395752"/>
                  <a:pt x="4221551" y="4395752"/>
                </a:cubicBezTo>
                <a:cubicBezTo>
                  <a:pt x="4282283" y="4395752"/>
                  <a:pt x="4331533" y="4346533"/>
                  <a:pt x="4331533" y="4285839"/>
                </a:cubicBezTo>
                <a:cubicBezTo>
                  <a:pt x="4331533" y="4225146"/>
                  <a:pt x="4282283" y="4175927"/>
                  <a:pt x="4221551" y="4175927"/>
                </a:cubicBezTo>
                <a:close/>
                <a:moveTo>
                  <a:pt x="4877912" y="3947779"/>
                </a:moveTo>
                <a:cubicBezTo>
                  <a:pt x="4817179" y="3947779"/>
                  <a:pt x="4767929" y="3996998"/>
                  <a:pt x="4767929" y="4057691"/>
                </a:cubicBezTo>
                <a:cubicBezTo>
                  <a:pt x="4767929" y="4118385"/>
                  <a:pt x="4817179" y="4167604"/>
                  <a:pt x="4877912" y="4167604"/>
                </a:cubicBezTo>
                <a:cubicBezTo>
                  <a:pt x="4938644" y="4167604"/>
                  <a:pt x="4987894" y="4118385"/>
                  <a:pt x="4987894" y="4057691"/>
                </a:cubicBezTo>
                <a:cubicBezTo>
                  <a:pt x="4987894" y="3996998"/>
                  <a:pt x="4938644" y="3947779"/>
                  <a:pt x="4877912" y="3947779"/>
                </a:cubicBezTo>
                <a:close/>
                <a:moveTo>
                  <a:pt x="4436131" y="3947779"/>
                </a:moveTo>
                <a:cubicBezTo>
                  <a:pt x="4375399" y="3947779"/>
                  <a:pt x="4326149" y="3996998"/>
                  <a:pt x="4326149" y="4057691"/>
                </a:cubicBezTo>
                <a:cubicBezTo>
                  <a:pt x="4326149" y="4118385"/>
                  <a:pt x="4375399" y="4167604"/>
                  <a:pt x="4436131" y="4167604"/>
                </a:cubicBezTo>
                <a:cubicBezTo>
                  <a:pt x="4496863" y="4167604"/>
                  <a:pt x="4546114" y="4118385"/>
                  <a:pt x="4546114" y="4057691"/>
                </a:cubicBezTo>
                <a:cubicBezTo>
                  <a:pt x="4546114" y="3996998"/>
                  <a:pt x="4496863" y="3947779"/>
                  <a:pt x="4436131" y="3947779"/>
                </a:cubicBezTo>
                <a:close/>
                <a:moveTo>
                  <a:pt x="3999147" y="3947779"/>
                </a:moveTo>
                <a:cubicBezTo>
                  <a:pt x="3938414" y="3947779"/>
                  <a:pt x="3889164" y="3996998"/>
                  <a:pt x="3889164" y="4057691"/>
                </a:cubicBezTo>
                <a:cubicBezTo>
                  <a:pt x="3889164" y="4118385"/>
                  <a:pt x="3938414" y="4167604"/>
                  <a:pt x="3999147" y="4167604"/>
                </a:cubicBezTo>
                <a:cubicBezTo>
                  <a:pt x="4059879" y="4167604"/>
                  <a:pt x="4109129" y="4118385"/>
                  <a:pt x="4109129" y="4057691"/>
                </a:cubicBezTo>
                <a:cubicBezTo>
                  <a:pt x="4109129" y="3996998"/>
                  <a:pt x="4059879" y="3947779"/>
                  <a:pt x="3999147" y="3947779"/>
                </a:cubicBezTo>
                <a:close/>
                <a:moveTo>
                  <a:pt x="5100316" y="3723793"/>
                </a:moveTo>
                <a:cubicBezTo>
                  <a:pt x="5039583" y="3723793"/>
                  <a:pt x="4990333" y="3773012"/>
                  <a:pt x="4990333" y="3833706"/>
                </a:cubicBezTo>
                <a:cubicBezTo>
                  <a:pt x="4990333" y="3894399"/>
                  <a:pt x="5039583" y="3943618"/>
                  <a:pt x="5100316" y="3943618"/>
                </a:cubicBezTo>
                <a:cubicBezTo>
                  <a:pt x="5161048" y="3943618"/>
                  <a:pt x="5210298" y="3894399"/>
                  <a:pt x="5210298" y="3833706"/>
                </a:cubicBezTo>
                <a:cubicBezTo>
                  <a:pt x="5210298" y="3773012"/>
                  <a:pt x="5161048" y="3723793"/>
                  <a:pt x="5100316" y="3723793"/>
                </a:cubicBezTo>
                <a:close/>
                <a:moveTo>
                  <a:pt x="4663288" y="3723793"/>
                </a:moveTo>
                <a:cubicBezTo>
                  <a:pt x="4602556" y="3723793"/>
                  <a:pt x="4553306" y="3773012"/>
                  <a:pt x="4553306" y="3833706"/>
                </a:cubicBezTo>
                <a:cubicBezTo>
                  <a:pt x="4553306" y="3894399"/>
                  <a:pt x="4602556" y="3943618"/>
                  <a:pt x="4663288" y="3943618"/>
                </a:cubicBezTo>
                <a:cubicBezTo>
                  <a:pt x="4724020" y="3943618"/>
                  <a:pt x="4773271" y="3894399"/>
                  <a:pt x="4773271" y="3833706"/>
                </a:cubicBezTo>
                <a:cubicBezTo>
                  <a:pt x="4773271" y="3773012"/>
                  <a:pt x="4724020" y="3723793"/>
                  <a:pt x="4663288" y="3723793"/>
                </a:cubicBezTo>
                <a:close/>
                <a:moveTo>
                  <a:pt x="4221551" y="3723793"/>
                </a:moveTo>
                <a:cubicBezTo>
                  <a:pt x="4160818" y="3723793"/>
                  <a:pt x="4111568" y="3773012"/>
                  <a:pt x="4111568" y="3833706"/>
                </a:cubicBezTo>
                <a:cubicBezTo>
                  <a:pt x="4111568" y="3894399"/>
                  <a:pt x="4160818" y="3943618"/>
                  <a:pt x="4221551" y="3943618"/>
                </a:cubicBezTo>
                <a:cubicBezTo>
                  <a:pt x="4282283" y="3943618"/>
                  <a:pt x="4331533" y="3894399"/>
                  <a:pt x="4331533" y="3833706"/>
                </a:cubicBezTo>
                <a:cubicBezTo>
                  <a:pt x="4331533" y="3773012"/>
                  <a:pt x="4282283" y="3723793"/>
                  <a:pt x="4221551" y="3723793"/>
                </a:cubicBezTo>
                <a:close/>
                <a:moveTo>
                  <a:pt x="3784522" y="3723793"/>
                </a:moveTo>
                <a:cubicBezTo>
                  <a:pt x="3723790" y="3723793"/>
                  <a:pt x="3674540" y="3773012"/>
                  <a:pt x="3674540" y="3833706"/>
                </a:cubicBezTo>
                <a:cubicBezTo>
                  <a:pt x="3674540" y="3894399"/>
                  <a:pt x="3723790" y="3943618"/>
                  <a:pt x="3784522" y="3943618"/>
                </a:cubicBezTo>
                <a:cubicBezTo>
                  <a:pt x="3845254" y="3943618"/>
                  <a:pt x="3894505" y="3894399"/>
                  <a:pt x="3894505" y="3833706"/>
                </a:cubicBezTo>
                <a:cubicBezTo>
                  <a:pt x="3894505" y="3773012"/>
                  <a:pt x="3845254" y="3723793"/>
                  <a:pt x="3784522" y="3723793"/>
                </a:cubicBezTo>
                <a:close/>
                <a:moveTo>
                  <a:pt x="3125091" y="3492073"/>
                </a:moveTo>
                <a:cubicBezTo>
                  <a:pt x="3064358" y="3492073"/>
                  <a:pt x="3015108" y="3541292"/>
                  <a:pt x="3015108" y="3601985"/>
                </a:cubicBezTo>
                <a:cubicBezTo>
                  <a:pt x="3015108" y="3662679"/>
                  <a:pt x="3064358" y="3711898"/>
                  <a:pt x="3125091" y="3711898"/>
                </a:cubicBezTo>
                <a:cubicBezTo>
                  <a:pt x="3185823" y="3711898"/>
                  <a:pt x="3235073" y="3662679"/>
                  <a:pt x="3235073" y="3601985"/>
                </a:cubicBezTo>
                <a:cubicBezTo>
                  <a:pt x="3235073" y="3541292"/>
                  <a:pt x="3185823" y="3492073"/>
                  <a:pt x="3125091" y="3492073"/>
                </a:cubicBezTo>
                <a:close/>
                <a:moveTo>
                  <a:pt x="3347538" y="3268088"/>
                </a:moveTo>
                <a:cubicBezTo>
                  <a:pt x="3286805" y="3268088"/>
                  <a:pt x="3237555" y="3317307"/>
                  <a:pt x="3237555" y="3377999"/>
                </a:cubicBezTo>
                <a:cubicBezTo>
                  <a:pt x="3237555" y="3438693"/>
                  <a:pt x="3286805" y="3487912"/>
                  <a:pt x="3347538" y="3487912"/>
                </a:cubicBezTo>
                <a:cubicBezTo>
                  <a:pt x="3408270" y="3487912"/>
                  <a:pt x="3457520" y="3438693"/>
                  <a:pt x="3457520" y="3377999"/>
                </a:cubicBezTo>
                <a:cubicBezTo>
                  <a:pt x="3457520" y="3317307"/>
                  <a:pt x="3408270" y="3268088"/>
                  <a:pt x="3347538" y="3268088"/>
                </a:cubicBezTo>
                <a:close/>
                <a:moveTo>
                  <a:pt x="0" y="0"/>
                </a:moveTo>
                <a:lnTo>
                  <a:pt x="5401235" y="0"/>
                </a:lnTo>
                <a:lnTo>
                  <a:pt x="5401235" y="3536974"/>
                </a:lnTo>
                <a:lnTo>
                  <a:pt x="5392663" y="3524269"/>
                </a:lnTo>
                <a:cubicBezTo>
                  <a:pt x="5372759" y="3504378"/>
                  <a:pt x="5345264" y="3492073"/>
                  <a:pt x="5314898" y="3492073"/>
                </a:cubicBezTo>
                <a:cubicBezTo>
                  <a:pt x="5254165" y="3492073"/>
                  <a:pt x="5204915" y="3541292"/>
                  <a:pt x="5204915" y="3601985"/>
                </a:cubicBezTo>
                <a:cubicBezTo>
                  <a:pt x="5204915" y="3662679"/>
                  <a:pt x="5254165" y="3711898"/>
                  <a:pt x="5314898" y="3711898"/>
                </a:cubicBezTo>
                <a:cubicBezTo>
                  <a:pt x="5345264" y="3711898"/>
                  <a:pt x="5372759" y="3699593"/>
                  <a:pt x="5392663" y="3679702"/>
                </a:cubicBezTo>
                <a:lnTo>
                  <a:pt x="5401235" y="3666997"/>
                </a:lnTo>
                <a:lnTo>
                  <a:pt x="5401235" y="3992680"/>
                </a:lnTo>
                <a:lnTo>
                  <a:pt x="5392663" y="3979975"/>
                </a:lnTo>
                <a:cubicBezTo>
                  <a:pt x="5372759" y="3960084"/>
                  <a:pt x="5345264" y="3947779"/>
                  <a:pt x="5314898" y="3947779"/>
                </a:cubicBezTo>
                <a:cubicBezTo>
                  <a:pt x="5254165" y="3947779"/>
                  <a:pt x="5204915" y="3996998"/>
                  <a:pt x="5204915" y="4057691"/>
                </a:cubicBezTo>
                <a:cubicBezTo>
                  <a:pt x="5204915" y="4118385"/>
                  <a:pt x="5254165" y="4167604"/>
                  <a:pt x="5314898" y="4167604"/>
                </a:cubicBezTo>
                <a:cubicBezTo>
                  <a:pt x="5345264" y="4167604"/>
                  <a:pt x="5372759" y="4155299"/>
                  <a:pt x="5392663" y="4135408"/>
                </a:cubicBezTo>
                <a:lnTo>
                  <a:pt x="5401235" y="4122703"/>
                </a:lnTo>
                <a:lnTo>
                  <a:pt x="5401235" y="4444856"/>
                </a:lnTo>
                <a:lnTo>
                  <a:pt x="5392663" y="4432151"/>
                </a:lnTo>
                <a:cubicBezTo>
                  <a:pt x="5372759" y="4412260"/>
                  <a:pt x="5345264" y="4399955"/>
                  <a:pt x="5314898" y="4399955"/>
                </a:cubicBezTo>
                <a:cubicBezTo>
                  <a:pt x="5254165" y="4399955"/>
                  <a:pt x="5204915" y="4449174"/>
                  <a:pt x="5204915" y="4509867"/>
                </a:cubicBezTo>
                <a:cubicBezTo>
                  <a:pt x="5204915" y="4570561"/>
                  <a:pt x="5254165" y="4619780"/>
                  <a:pt x="5314898" y="4619780"/>
                </a:cubicBezTo>
                <a:cubicBezTo>
                  <a:pt x="5345264" y="4619780"/>
                  <a:pt x="5372759" y="4607476"/>
                  <a:pt x="5392663" y="4587584"/>
                </a:cubicBezTo>
                <a:lnTo>
                  <a:pt x="5401235" y="4574879"/>
                </a:lnTo>
                <a:lnTo>
                  <a:pt x="5401235" y="4900562"/>
                </a:lnTo>
                <a:lnTo>
                  <a:pt x="5392663" y="4887857"/>
                </a:lnTo>
                <a:cubicBezTo>
                  <a:pt x="5372759" y="4867966"/>
                  <a:pt x="5345264" y="4855661"/>
                  <a:pt x="5314898" y="4855661"/>
                </a:cubicBezTo>
                <a:cubicBezTo>
                  <a:pt x="5254165" y="4855661"/>
                  <a:pt x="5204915" y="4904880"/>
                  <a:pt x="5204915" y="4965574"/>
                </a:cubicBezTo>
                <a:cubicBezTo>
                  <a:pt x="5204915" y="5026267"/>
                  <a:pt x="5254165" y="5075486"/>
                  <a:pt x="5314898" y="5075486"/>
                </a:cubicBezTo>
                <a:cubicBezTo>
                  <a:pt x="5345264" y="5075486"/>
                  <a:pt x="5372759" y="5063181"/>
                  <a:pt x="5392663" y="5043290"/>
                </a:cubicBezTo>
                <a:lnTo>
                  <a:pt x="5401235" y="5030586"/>
                </a:lnTo>
                <a:lnTo>
                  <a:pt x="5401235" y="5352737"/>
                </a:lnTo>
                <a:lnTo>
                  <a:pt x="5392663" y="5340032"/>
                </a:lnTo>
                <a:cubicBezTo>
                  <a:pt x="5372759" y="5320141"/>
                  <a:pt x="5345264" y="5307836"/>
                  <a:pt x="5314898" y="5307836"/>
                </a:cubicBezTo>
                <a:cubicBezTo>
                  <a:pt x="5254165" y="5307836"/>
                  <a:pt x="5204915" y="5357055"/>
                  <a:pt x="5204915" y="5417748"/>
                </a:cubicBezTo>
                <a:cubicBezTo>
                  <a:pt x="5204915" y="5478442"/>
                  <a:pt x="5254165" y="5527661"/>
                  <a:pt x="5314898" y="5527661"/>
                </a:cubicBezTo>
                <a:cubicBezTo>
                  <a:pt x="5345264" y="5527661"/>
                  <a:pt x="5372759" y="5515357"/>
                  <a:pt x="5392663" y="5495465"/>
                </a:cubicBezTo>
                <a:lnTo>
                  <a:pt x="5401235" y="5482760"/>
                </a:lnTo>
                <a:lnTo>
                  <a:pt x="5401235" y="5808443"/>
                </a:lnTo>
                <a:lnTo>
                  <a:pt x="5392663" y="5795739"/>
                </a:lnTo>
                <a:cubicBezTo>
                  <a:pt x="5372759" y="5775847"/>
                  <a:pt x="5345264" y="5763542"/>
                  <a:pt x="5314898" y="5763542"/>
                </a:cubicBezTo>
                <a:cubicBezTo>
                  <a:pt x="5254165" y="5763542"/>
                  <a:pt x="5204915" y="5812761"/>
                  <a:pt x="5204915" y="5873455"/>
                </a:cubicBezTo>
                <a:cubicBezTo>
                  <a:pt x="5204915" y="5934148"/>
                  <a:pt x="5254165" y="5983367"/>
                  <a:pt x="5314898" y="5983367"/>
                </a:cubicBezTo>
                <a:cubicBezTo>
                  <a:pt x="5345264" y="5983367"/>
                  <a:pt x="5372759" y="5971062"/>
                  <a:pt x="5392663" y="5951171"/>
                </a:cubicBezTo>
                <a:lnTo>
                  <a:pt x="5401235" y="5938467"/>
                </a:lnTo>
                <a:lnTo>
                  <a:pt x="5401235" y="6264149"/>
                </a:lnTo>
                <a:lnTo>
                  <a:pt x="5392663" y="6251445"/>
                </a:lnTo>
                <a:cubicBezTo>
                  <a:pt x="5372759" y="6231553"/>
                  <a:pt x="5345264" y="6219248"/>
                  <a:pt x="5314898" y="6219248"/>
                </a:cubicBezTo>
                <a:cubicBezTo>
                  <a:pt x="5254165" y="6219248"/>
                  <a:pt x="5204915" y="6268467"/>
                  <a:pt x="5204915" y="6329161"/>
                </a:cubicBezTo>
                <a:cubicBezTo>
                  <a:pt x="5204915" y="6389854"/>
                  <a:pt x="5254165" y="6439073"/>
                  <a:pt x="5314898" y="6439073"/>
                </a:cubicBezTo>
                <a:cubicBezTo>
                  <a:pt x="5345264" y="6439073"/>
                  <a:pt x="5372759" y="6426769"/>
                  <a:pt x="5392663" y="6406877"/>
                </a:cubicBezTo>
                <a:lnTo>
                  <a:pt x="5401235" y="6394173"/>
                </a:lnTo>
                <a:lnTo>
                  <a:pt x="5401235" y="6716325"/>
                </a:lnTo>
                <a:lnTo>
                  <a:pt x="5392663" y="6703620"/>
                </a:lnTo>
                <a:cubicBezTo>
                  <a:pt x="5372759" y="6683729"/>
                  <a:pt x="5345264" y="6671424"/>
                  <a:pt x="5314898" y="6671424"/>
                </a:cubicBezTo>
                <a:cubicBezTo>
                  <a:pt x="5254165" y="6671424"/>
                  <a:pt x="5204915" y="6720643"/>
                  <a:pt x="5204915" y="6781336"/>
                </a:cubicBezTo>
                <a:cubicBezTo>
                  <a:pt x="5204915" y="6796510"/>
                  <a:pt x="5207993" y="6810966"/>
                  <a:pt x="5213559" y="6824115"/>
                </a:cubicBezTo>
                <a:lnTo>
                  <a:pt x="5236415" y="6857991"/>
                </a:lnTo>
                <a:lnTo>
                  <a:pt x="4956394" y="6857991"/>
                </a:lnTo>
                <a:lnTo>
                  <a:pt x="4979250" y="6824115"/>
                </a:lnTo>
                <a:cubicBezTo>
                  <a:pt x="4984816" y="6810966"/>
                  <a:pt x="4987894" y="6796510"/>
                  <a:pt x="4987894" y="6781336"/>
                </a:cubicBezTo>
                <a:cubicBezTo>
                  <a:pt x="4987894" y="6720643"/>
                  <a:pt x="4938644" y="6671424"/>
                  <a:pt x="4877912" y="6671424"/>
                </a:cubicBezTo>
                <a:cubicBezTo>
                  <a:pt x="4817179" y="6671424"/>
                  <a:pt x="4767929" y="6720643"/>
                  <a:pt x="4767929" y="6781336"/>
                </a:cubicBezTo>
                <a:cubicBezTo>
                  <a:pt x="4767929" y="6796510"/>
                  <a:pt x="4771007" y="6810966"/>
                  <a:pt x="4776573" y="6824115"/>
                </a:cubicBezTo>
                <a:lnTo>
                  <a:pt x="4799429" y="6857991"/>
                </a:lnTo>
                <a:lnTo>
                  <a:pt x="4514613" y="6857991"/>
                </a:lnTo>
                <a:lnTo>
                  <a:pt x="4537470" y="6824115"/>
                </a:lnTo>
                <a:cubicBezTo>
                  <a:pt x="4543036" y="6810966"/>
                  <a:pt x="4546114" y="6796510"/>
                  <a:pt x="4546114" y="6781336"/>
                </a:cubicBezTo>
                <a:cubicBezTo>
                  <a:pt x="4546114" y="6720643"/>
                  <a:pt x="4496863" y="6671424"/>
                  <a:pt x="4436131" y="6671424"/>
                </a:cubicBezTo>
                <a:cubicBezTo>
                  <a:pt x="4375399" y="6671424"/>
                  <a:pt x="4326149" y="6720643"/>
                  <a:pt x="4326149" y="6781336"/>
                </a:cubicBezTo>
                <a:cubicBezTo>
                  <a:pt x="4326149" y="6796510"/>
                  <a:pt x="4329227" y="6810966"/>
                  <a:pt x="4334793" y="6824115"/>
                </a:cubicBezTo>
                <a:lnTo>
                  <a:pt x="4357649" y="6857991"/>
                </a:lnTo>
                <a:lnTo>
                  <a:pt x="4077629" y="6857991"/>
                </a:lnTo>
                <a:lnTo>
                  <a:pt x="4100485" y="6824115"/>
                </a:lnTo>
                <a:cubicBezTo>
                  <a:pt x="4106051" y="6810966"/>
                  <a:pt x="4109129" y="6796510"/>
                  <a:pt x="4109129" y="6781336"/>
                </a:cubicBezTo>
                <a:cubicBezTo>
                  <a:pt x="4109129" y="6720643"/>
                  <a:pt x="4059879" y="6671424"/>
                  <a:pt x="3999147" y="6671424"/>
                </a:cubicBezTo>
                <a:cubicBezTo>
                  <a:pt x="3938414" y="6671424"/>
                  <a:pt x="3889164" y="6720643"/>
                  <a:pt x="3889164" y="6781336"/>
                </a:cubicBezTo>
                <a:cubicBezTo>
                  <a:pt x="3889164" y="6796510"/>
                  <a:pt x="3892242" y="6810966"/>
                  <a:pt x="3897808" y="6824115"/>
                </a:cubicBezTo>
                <a:lnTo>
                  <a:pt x="3920664" y="6857991"/>
                </a:lnTo>
                <a:lnTo>
                  <a:pt x="3640600" y="6857991"/>
                </a:lnTo>
                <a:lnTo>
                  <a:pt x="3663457" y="6824115"/>
                </a:lnTo>
                <a:cubicBezTo>
                  <a:pt x="3669023" y="6810966"/>
                  <a:pt x="3672101" y="6796510"/>
                  <a:pt x="3672101" y="6781336"/>
                </a:cubicBezTo>
                <a:cubicBezTo>
                  <a:pt x="3672101" y="6720643"/>
                  <a:pt x="3622850" y="6671424"/>
                  <a:pt x="3562118" y="6671424"/>
                </a:cubicBezTo>
                <a:cubicBezTo>
                  <a:pt x="3501386" y="6671424"/>
                  <a:pt x="3452136" y="6720643"/>
                  <a:pt x="3452136" y="6781336"/>
                </a:cubicBezTo>
                <a:cubicBezTo>
                  <a:pt x="3452136" y="6796510"/>
                  <a:pt x="3455214" y="6810966"/>
                  <a:pt x="3460780" y="6824115"/>
                </a:cubicBezTo>
                <a:lnTo>
                  <a:pt x="3483636" y="6857991"/>
                </a:lnTo>
                <a:lnTo>
                  <a:pt x="3203573" y="6857991"/>
                </a:lnTo>
                <a:lnTo>
                  <a:pt x="3226429" y="6824115"/>
                </a:lnTo>
                <a:cubicBezTo>
                  <a:pt x="3231995" y="6810966"/>
                  <a:pt x="3235073" y="6796510"/>
                  <a:pt x="3235073" y="6781336"/>
                </a:cubicBezTo>
                <a:cubicBezTo>
                  <a:pt x="3235073" y="6720643"/>
                  <a:pt x="3185823" y="6671424"/>
                  <a:pt x="3125091" y="6671424"/>
                </a:cubicBezTo>
                <a:cubicBezTo>
                  <a:pt x="3064358" y="6671424"/>
                  <a:pt x="3015108" y="6720643"/>
                  <a:pt x="3015108" y="6781336"/>
                </a:cubicBezTo>
                <a:cubicBezTo>
                  <a:pt x="3015108" y="6796510"/>
                  <a:pt x="3018186" y="6810966"/>
                  <a:pt x="3023752" y="6824115"/>
                </a:cubicBezTo>
                <a:lnTo>
                  <a:pt x="3046608" y="6857991"/>
                </a:lnTo>
                <a:lnTo>
                  <a:pt x="2761835" y="6857991"/>
                </a:lnTo>
                <a:lnTo>
                  <a:pt x="2784691" y="6824115"/>
                </a:lnTo>
                <a:cubicBezTo>
                  <a:pt x="2790257" y="6810966"/>
                  <a:pt x="2793335" y="6796510"/>
                  <a:pt x="2793335" y="6781336"/>
                </a:cubicBezTo>
                <a:cubicBezTo>
                  <a:pt x="2793335" y="6720643"/>
                  <a:pt x="2744085" y="6671424"/>
                  <a:pt x="2683353" y="6671424"/>
                </a:cubicBezTo>
                <a:cubicBezTo>
                  <a:pt x="2622620" y="6671424"/>
                  <a:pt x="2573370" y="6720643"/>
                  <a:pt x="2573370" y="6781336"/>
                </a:cubicBezTo>
                <a:cubicBezTo>
                  <a:pt x="2573370" y="6796510"/>
                  <a:pt x="2576448" y="6810966"/>
                  <a:pt x="2582014" y="6824115"/>
                </a:cubicBezTo>
                <a:lnTo>
                  <a:pt x="2604870" y="6857991"/>
                </a:lnTo>
                <a:lnTo>
                  <a:pt x="2324808" y="6857991"/>
                </a:lnTo>
                <a:lnTo>
                  <a:pt x="2347664" y="6824115"/>
                </a:lnTo>
                <a:cubicBezTo>
                  <a:pt x="2353230" y="6810966"/>
                  <a:pt x="2356308" y="6796510"/>
                  <a:pt x="2356308" y="6781336"/>
                </a:cubicBezTo>
                <a:cubicBezTo>
                  <a:pt x="2356308" y="6720643"/>
                  <a:pt x="2307058" y="6671424"/>
                  <a:pt x="2246325" y="6671424"/>
                </a:cubicBezTo>
                <a:cubicBezTo>
                  <a:pt x="2185593" y="6671424"/>
                  <a:pt x="2136343" y="6720643"/>
                  <a:pt x="2136343" y="6781336"/>
                </a:cubicBezTo>
                <a:cubicBezTo>
                  <a:pt x="2136343" y="6796510"/>
                  <a:pt x="2139421" y="6810966"/>
                  <a:pt x="2144987" y="6824115"/>
                </a:cubicBezTo>
                <a:lnTo>
                  <a:pt x="2167843" y="6857991"/>
                </a:lnTo>
                <a:lnTo>
                  <a:pt x="1887822" y="6857991"/>
                </a:lnTo>
                <a:lnTo>
                  <a:pt x="1910678" y="6824115"/>
                </a:lnTo>
                <a:cubicBezTo>
                  <a:pt x="1916244" y="6810966"/>
                  <a:pt x="1919322" y="6796510"/>
                  <a:pt x="1919322" y="6781336"/>
                </a:cubicBezTo>
                <a:cubicBezTo>
                  <a:pt x="1919322" y="6720643"/>
                  <a:pt x="1870072" y="6671424"/>
                  <a:pt x="1809339" y="6671424"/>
                </a:cubicBezTo>
                <a:cubicBezTo>
                  <a:pt x="1748607" y="6671424"/>
                  <a:pt x="1699357" y="6720643"/>
                  <a:pt x="1699357" y="6781336"/>
                </a:cubicBezTo>
                <a:cubicBezTo>
                  <a:pt x="1699357" y="6796510"/>
                  <a:pt x="1702435" y="6810966"/>
                  <a:pt x="1708001" y="6824115"/>
                </a:cubicBezTo>
                <a:lnTo>
                  <a:pt x="1730857" y="6857991"/>
                </a:lnTo>
                <a:lnTo>
                  <a:pt x="1450794" y="6857991"/>
                </a:lnTo>
                <a:lnTo>
                  <a:pt x="1473650" y="6824115"/>
                </a:lnTo>
                <a:cubicBezTo>
                  <a:pt x="1479216" y="6810966"/>
                  <a:pt x="1482294" y="6796510"/>
                  <a:pt x="1482294" y="6781336"/>
                </a:cubicBezTo>
                <a:cubicBezTo>
                  <a:pt x="1482294" y="6720643"/>
                  <a:pt x="1433044" y="6671424"/>
                  <a:pt x="1372311" y="6671424"/>
                </a:cubicBezTo>
                <a:cubicBezTo>
                  <a:pt x="1311579" y="6671424"/>
                  <a:pt x="1262329" y="6720643"/>
                  <a:pt x="1262329" y="6781336"/>
                </a:cubicBezTo>
                <a:cubicBezTo>
                  <a:pt x="1262329" y="6796510"/>
                  <a:pt x="1265407" y="6810966"/>
                  <a:pt x="1270974" y="6824115"/>
                </a:cubicBezTo>
                <a:lnTo>
                  <a:pt x="1293829" y="6857991"/>
                </a:lnTo>
                <a:lnTo>
                  <a:pt x="0" y="6857991"/>
                </a:lnTo>
                <a:close/>
              </a:path>
            </a:pathLst>
          </a:custGeom>
          <a:solidFill>
            <a:schemeClr val="bg1">
              <a:lumMod val="85000"/>
            </a:schemeClr>
          </a:solidFill>
        </p:spPr>
        <p:txBody>
          <a:bodyPr wrap="square" lIns="216000" tIns="216000" rIns="216000" bIns="216000">
            <a:noAutofit/>
          </a:bodyPr>
          <a:lstStyle>
            <a:lvl1pPr>
              <a:defRPr sz="1400">
                <a:solidFill>
                  <a:schemeClr val="bg1"/>
                </a:solidFill>
              </a:defRPr>
            </a:lvl1pPr>
          </a:lstStyle>
          <a:p>
            <a:r>
              <a:rPr lang="en-US"/>
              <a:t>Click icon to add picture</a:t>
            </a:r>
            <a:endParaRPr lang="en-AU" dirty="0"/>
          </a:p>
        </p:txBody>
      </p:sp>
      <p:sp>
        <p:nvSpPr>
          <p:cNvPr id="3" name="Text Placeholder 8">
            <a:extLst>
              <a:ext uri="{FF2B5EF4-FFF2-40B4-BE49-F238E27FC236}">
                <a16:creationId xmlns:a16="http://schemas.microsoft.com/office/drawing/2014/main" id="{F004EAB9-8496-4A8C-7C9C-A594F5CBDF97}"/>
              </a:ext>
            </a:extLst>
          </p:cNvPr>
          <p:cNvSpPr>
            <a:spLocks noGrp="1"/>
          </p:cNvSpPr>
          <p:nvPr>
            <p:ph type="body" sz="quarter" idx="13"/>
          </p:nvPr>
        </p:nvSpPr>
        <p:spPr>
          <a:xfrm>
            <a:off x="838200" y="1825625"/>
            <a:ext cx="5181600" cy="3927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1">
            <a:extLst>
              <a:ext uri="{FF2B5EF4-FFF2-40B4-BE49-F238E27FC236}">
                <a16:creationId xmlns:a16="http://schemas.microsoft.com/office/drawing/2014/main" id="{ADAA9BA0-5B6B-13C8-A12A-93737C234ED7}"/>
              </a:ext>
            </a:extLst>
          </p:cNvPr>
          <p:cNvSpPr>
            <a:spLocks noGrp="1"/>
          </p:cNvSpPr>
          <p:nvPr>
            <p:ph type="title"/>
          </p:nvPr>
        </p:nvSpPr>
        <p:spPr>
          <a:xfrm>
            <a:off x="838200" y="779318"/>
            <a:ext cx="10458600" cy="866920"/>
          </a:xfrm>
        </p:spPr>
        <p:txBody>
          <a:bodyPr/>
          <a:lstStyle/>
          <a:p>
            <a:r>
              <a:rPr lang="en-US"/>
              <a:t>Click to edit Master title style</a:t>
            </a:r>
          </a:p>
        </p:txBody>
      </p:sp>
    </p:spTree>
    <p:extLst>
      <p:ext uri="{BB962C8B-B14F-4D97-AF65-F5344CB8AC3E}">
        <p14:creationId xmlns:p14="http://schemas.microsoft.com/office/powerpoint/2010/main" val="3763532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dots">
    <p:spTree>
      <p:nvGrpSpPr>
        <p:cNvPr id="1" name=""/>
        <p:cNvGrpSpPr/>
        <p:nvPr/>
      </p:nvGrpSpPr>
      <p:grpSpPr>
        <a:xfrm>
          <a:off x="0" y="0"/>
          <a:ext cx="0" cy="0"/>
          <a:chOff x="0" y="0"/>
          <a:chExt cx="0" cy="0"/>
        </a:xfrm>
      </p:grpSpPr>
      <p:sp>
        <p:nvSpPr>
          <p:cNvPr id="9" name="Content Placeholder 7">
            <a:extLst>
              <a:ext uri="{FF2B5EF4-FFF2-40B4-BE49-F238E27FC236}">
                <a16:creationId xmlns:a16="http://schemas.microsoft.com/office/drawing/2014/main" id="{68DB4331-0AB9-4A2E-8BC8-09881A244BD7}"/>
              </a:ext>
            </a:extLst>
          </p:cNvPr>
          <p:cNvSpPr>
            <a:spLocks noGrp="1"/>
          </p:cNvSpPr>
          <p:nvPr>
            <p:ph sz="quarter" idx="13"/>
          </p:nvPr>
        </p:nvSpPr>
        <p:spPr>
          <a:xfrm>
            <a:off x="838201" y="1808163"/>
            <a:ext cx="9000000" cy="3944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3" descr="A colorful dots on a black background&#10;&#10;Description automatically generated">
            <a:extLst>
              <a:ext uri="{FF2B5EF4-FFF2-40B4-BE49-F238E27FC236}">
                <a16:creationId xmlns:a16="http://schemas.microsoft.com/office/drawing/2014/main" id="{3893E38C-848E-3D71-2475-5D8C9B14351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8831" b="4472"/>
          <a:stretch/>
        </p:blipFill>
        <p:spPr>
          <a:xfrm>
            <a:off x="7669165" y="2303577"/>
            <a:ext cx="4522835" cy="4554423"/>
          </a:xfrm>
          <a:prstGeom prst="rect">
            <a:avLst/>
          </a:prstGeom>
        </p:spPr>
      </p:pic>
      <p:sp>
        <p:nvSpPr>
          <p:cNvPr id="3" name="Title 1">
            <a:extLst>
              <a:ext uri="{FF2B5EF4-FFF2-40B4-BE49-F238E27FC236}">
                <a16:creationId xmlns:a16="http://schemas.microsoft.com/office/drawing/2014/main" id="{5BEA6D3B-49EC-7DE8-BB65-A53AEF95418B}"/>
              </a:ext>
            </a:extLst>
          </p:cNvPr>
          <p:cNvSpPr>
            <a:spLocks noGrp="1"/>
          </p:cNvSpPr>
          <p:nvPr>
            <p:ph type="title"/>
          </p:nvPr>
        </p:nvSpPr>
        <p:spPr>
          <a:xfrm>
            <a:off x="838200" y="779318"/>
            <a:ext cx="10458600" cy="866920"/>
          </a:xfrm>
        </p:spPr>
        <p:txBody>
          <a:bodyPr/>
          <a:lstStyle/>
          <a:p>
            <a:r>
              <a:rPr lang="en-US"/>
              <a:t>Click to edit Master title style</a:t>
            </a:r>
          </a:p>
        </p:txBody>
      </p:sp>
    </p:spTree>
    <p:extLst>
      <p:ext uri="{BB962C8B-B14F-4D97-AF65-F5344CB8AC3E}">
        <p14:creationId xmlns:p14="http://schemas.microsoft.com/office/powerpoint/2010/main" val="1099510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small dots">
    <p:spTree>
      <p:nvGrpSpPr>
        <p:cNvPr id="1" name=""/>
        <p:cNvGrpSpPr/>
        <p:nvPr/>
      </p:nvGrpSpPr>
      <p:grpSpPr>
        <a:xfrm>
          <a:off x="0" y="0"/>
          <a:ext cx="0" cy="0"/>
          <a:chOff x="0" y="0"/>
          <a:chExt cx="0" cy="0"/>
        </a:xfrm>
      </p:grpSpPr>
      <p:sp>
        <p:nvSpPr>
          <p:cNvPr id="9" name="Content Placeholder 7">
            <a:extLst>
              <a:ext uri="{FF2B5EF4-FFF2-40B4-BE49-F238E27FC236}">
                <a16:creationId xmlns:a16="http://schemas.microsoft.com/office/drawing/2014/main" id="{68DB4331-0AB9-4A2E-8BC8-09881A244BD7}"/>
              </a:ext>
            </a:extLst>
          </p:cNvPr>
          <p:cNvSpPr>
            <a:spLocks noGrp="1"/>
          </p:cNvSpPr>
          <p:nvPr>
            <p:ph sz="quarter" idx="13"/>
          </p:nvPr>
        </p:nvSpPr>
        <p:spPr>
          <a:xfrm>
            <a:off x="838201" y="1808163"/>
            <a:ext cx="9000000" cy="3944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3" descr="A colorful dots on a black background&#10;&#10;Description automatically generated">
            <a:extLst>
              <a:ext uri="{FF2B5EF4-FFF2-40B4-BE49-F238E27FC236}">
                <a16:creationId xmlns:a16="http://schemas.microsoft.com/office/drawing/2014/main" id="{3893E38C-848E-3D71-2475-5D8C9B14351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1725" b="4472"/>
          <a:stretch/>
        </p:blipFill>
        <p:spPr>
          <a:xfrm rot="16200000" flipH="1">
            <a:off x="8585607" y="3235813"/>
            <a:ext cx="2689951" cy="4554423"/>
          </a:xfrm>
          <a:prstGeom prst="rect">
            <a:avLst/>
          </a:prstGeom>
        </p:spPr>
      </p:pic>
      <p:sp>
        <p:nvSpPr>
          <p:cNvPr id="3" name="Title 1">
            <a:extLst>
              <a:ext uri="{FF2B5EF4-FFF2-40B4-BE49-F238E27FC236}">
                <a16:creationId xmlns:a16="http://schemas.microsoft.com/office/drawing/2014/main" id="{5BEA6D3B-49EC-7DE8-BB65-A53AEF95418B}"/>
              </a:ext>
            </a:extLst>
          </p:cNvPr>
          <p:cNvSpPr>
            <a:spLocks noGrp="1"/>
          </p:cNvSpPr>
          <p:nvPr>
            <p:ph type="title"/>
          </p:nvPr>
        </p:nvSpPr>
        <p:spPr>
          <a:xfrm>
            <a:off x="838200" y="779318"/>
            <a:ext cx="10458600" cy="866920"/>
          </a:xfrm>
        </p:spPr>
        <p:txBody>
          <a:bodyPr/>
          <a:lstStyle/>
          <a:p>
            <a:r>
              <a:rPr lang="en-US"/>
              <a:t>Click to edit Master title style</a:t>
            </a:r>
          </a:p>
        </p:txBody>
      </p:sp>
    </p:spTree>
    <p:extLst>
      <p:ext uri="{BB962C8B-B14F-4D97-AF65-F5344CB8AC3E}">
        <p14:creationId xmlns:p14="http://schemas.microsoft.com/office/powerpoint/2010/main" val="3471015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right chart">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B3B3FC00-CE6B-4344-9DF4-6AE4E22345A1}"/>
              </a:ext>
            </a:extLst>
          </p:cNvPr>
          <p:cNvSpPr>
            <a:spLocks noGrp="1"/>
          </p:cNvSpPr>
          <p:nvPr>
            <p:ph type="body" sz="quarter" idx="13"/>
          </p:nvPr>
        </p:nvSpPr>
        <p:spPr>
          <a:xfrm>
            <a:off x="838200" y="1825625"/>
            <a:ext cx="5181600" cy="3927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Chart Placeholder 2">
            <a:extLst>
              <a:ext uri="{FF2B5EF4-FFF2-40B4-BE49-F238E27FC236}">
                <a16:creationId xmlns:a16="http://schemas.microsoft.com/office/drawing/2014/main" id="{BEC54FBD-FC94-46C9-98DA-E2A9D72EB5DF}"/>
              </a:ext>
            </a:extLst>
          </p:cNvPr>
          <p:cNvSpPr>
            <a:spLocks noGrp="1"/>
          </p:cNvSpPr>
          <p:nvPr>
            <p:ph type="chart" sz="quarter" idx="19"/>
          </p:nvPr>
        </p:nvSpPr>
        <p:spPr>
          <a:xfrm>
            <a:off x="6457950" y="1825625"/>
            <a:ext cx="5238750" cy="3927475"/>
          </a:xfrm>
          <a:noFill/>
        </p:spPr>
        <p:txBody>
          <a:bodyPr/>
          <a:lstStyle/>
          <a:p>
            <a:r>
              <a:rPr lang="en-US"/>
              <a:t>Click icon to add chart</a:t>
            </a:r>
            <a:endParaRPr lang="en-GB"/>
          </a:p>
        </p:txBody>
      </p:sp>
      <p:sp>
        <p:nvSpPr>
          <p:cNvPr id="7" name="Title 1"/>
          <p:cNvSpPr>
            <a:spLocks noGrp="1"/>
          </p:cNvSpPr>
          <p:nvPr>
            <p:ph type="title"/>
          </p:nvPr>
        </p:nvSpPr>
        <p:spPr>
          <a:xfrm>
            <a:off x="838200" y="779318"/>
            <a:ext cx="10458600" cy="866920"/>
          </a:xfrm>
        </p:spPr>
        <p:txBody>
          <a:bodyPr/>
          <a:lstStyle/>
          <a:p>
            <a:r>
              <a:rPr lang="en-US"/>
              <a:t>Click to edit Master title style</a:t>
            </a:r>
          </a:p>
        </p:txBody>
      </p:sp>
    </p:spTree>
    <p:extLst>
      <p:ext uri="{BB962C8B-B14F-4D97-AF65-F5344CB8AC3E}">
        <p14:creationId xmlns:p14="http://schemas.microsoft.com/office/powerpoint/2010/main" val="2321588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two column">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B3B3FC00-CE6B-4344-9DF4-6AE4E22345A1}"/>
              </a:ext>
            </a:extLst>
          </p:cNvPr>
          <p:cNvSpPr>
            <a:spLocks noGrp="1"/>
          </p:cNvSpPr>
          <p:nvPr>
            <p:ph type="body" sz="quarter" idx="13"/>
          </p:nvPr>
        </p:nvSpPr>
        <p:spPr>
          <a:xfrm>
            <a:off x="838200" y="1825625"/>
            <a:ext cx="5181600" cy="3927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Content Placeholder 2">
            <a:extLst>
              <a:ext uri="{FF2B5EF4-FFF2-40B4-BE49-F238E27FC236}">
                <a16:creationId xmlns:a16="http://schemas.microsoft.com/office/drawing/2014/main" id="{C76EF59C-FD05-4990-957B-FC4D71C0A8B9}"/>
              </a:ext>
            </a:extLst>
          </p:cNvPr>
          <p:cNvSpPr>
            <a:spLocks noGrp="1"/>
          </p:cNvSpPr>
          <p:nvPr>
            <p:ph sz="quarter" idx="20"/>
          </p:nvPr>
        </p:nvSpPr>
        <p:spPr>
          <a:xfrm>
            <a:off x="6457950" y="1825625"/>
            <a:ext cx="5238750" cy="3927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p:cNvSpPr>
            <a:spLocks noGrp="1"/>
          </p:cNvSpPr>
          <p:nvPr>
            <p:ph type="title"/>
          </p:nvPr>
        </p:nvSpPr>
        <p:spPr>
          <a:xfrm>
            <a:off x="838200" y="779318"/>
            <a:ext cx="10458600" cy="866920"/>
          </a:xfrm>
        </p:spPr>
        <p:txBody>
          <a:bodyPr/>
          <a:lstStyle/>
          <a:p>
            <a:r>
              <a:rPr lang="en-US"/>
              <a:t>Click to edit Master title style</a:t>
            </a:r>
          </a:p>
        </p:txBody>
      </p:sp>
    </p:spTree>
    <p:extLst>
      <p:ext uri="{BB962C8B-B14F-4D97-AF65-F5344CB8AC3E}">
        <p14:creationId xmlns:p14="http://schemas.microsoft.com/office/powerpoint/2010/main" val="2264618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icon list">
    <p:spTree>
      <p:nvGrpSpPr>
        <p:cNvPr id="1" name=""/>
        <p:cNvGrpSpPr/>
        <p:nvPr/>
      </p:nvGrpSpPr>
      <p:grpSpPr>
        <a:xfrm>
          <a:off x="0" y="0"/>
          <a:ext cx="0" cy="0"/>
          <a:chOff x="0" y="0"/>
          <a:chExt cx="0" cy="0"/>
        </a:xfrm>
      </p:grpSpPr>
      <p:sp>
        <p:nvSpPr>
          <p:cNvPr id="15" name="Text Placeholder 26">
            <a:extLst>
              <a:ext uri="{FF2B5EF4-FFF2-40B4-BE49-F238E27FC236}">
                <a16:creationId xmlns:a16="http://schemas.microsoft.com/office/drawing/2014/main" id="{E568F171-B15A-40CA-BCD1-831D5538F664}"/>
              </a:ext>
            </a:extLst>
          </p:cNvPr>
          <p:cNvSpPr>
            <a:spLocks noGrp="1"/>
          </p:cNvSpPr>
          <p:nvPr>
            <p:ph type="body" sz="quarter" idx="10" hasCustomPrompt="1"/>
          </p:nvPr>
        </p:nvSpPr>
        <p:spPr>
          <a:xfrm>
            <a:off x="838200" y="3194560"/>
            <a:ext cx="10458600" cy="18000"/>
          </a:xfrm>
          <a:solidFill>
            <a:schemeClr val="accent1"/>
          </a:solidFill>
        </p:spPr>
        <p:txBody>
          <a:bodyPr/>
          <a:lstStyle>
            <a:lvl1pPr>
              <a:spcBef>
                <a:spcPts val="0"/>
              </a:spcBef>
              <a:defRPr sz="200" b="0">
                <a:solidFill>
                  <a:srgbClr val="E8E8E9"/>
                </a:solidFill>
                <a:latin typeface="+mn-lt"/>
              </a:defRPr>
            </a:lvl1pPr>
            <a:lvl2pPr>
              <a:spcBef>
                <a:spcPts val="0"/>
              </a:spcBef>
              <a:defRPr sz="200">
                <a:solidFill>
                  <a:srgbClr val="E8E8E9"/>
                </a:solidFill>
              </a:defRPr>
            </a:lvl2pPr>
            <a:lvl3pPr marL="0" indent="0">
              <a:spcBef>
                <a:spcPts val="0"/>
              </a:spcBef>
              <a:buNone/>
              <a:defRPr sz="200">
                <a:solidFill>
                  <a:srgbClr val="E8E8E9"/>
                </a:solidFill>
              </a:defRPr>
            </a:lvl3pPr>
            <a:lvl4pPr marL="0" indent="0">
              <a:spcBef>
                <a:spcPts val="0"/>
              </a:spcBef>
              <a:buFont typeface="Arial" panose="020B0604020202020204" pitchFamily="34" charset="0"/>
              <a:buNone/>
              <a:defRPr sz="200">
                <a:solidFill>
                  <a:srgbClr val="E8E8E9"/>
                </a:solidFill>
              </a:defRPr>
            </a:lvl4pPr>
            <a:lvl5pPr marL="0">
              <a:spcBef>
                <a:spcPts val="0"/>
              </a:spcBef>
              <a:defRPr sz="200">
                <a:solidFill>
                  <a:srgbClr val="E8E8E9"/>
                </a:solidFill>
              </a:defRPr>
            </a:lvl5pPr>
            <a:lvl6pPr>
              <a:spcBef>
                <a:spcPts val="0"/>
              </a:spcBef>
              <a:defRPr sz="200">
                <a:solidFill>
                  <a:srgbClr val="E8E8E9"/>
                </a:solidFill>
                <a:latin typeface="+mn-lt"/>
              </a:defRPr>
            </a:lvl6pPr>
            <a:lvl7pPr>
              <a:spcBef>
                <a:spcPts val="0"/>
              </a:spcBef>
              <a:defRPr sz="200">
                <a:solidFill>
                  <a:srgbClr val="E8E8E9"/>
                </a:solidFill>
                <a:latin typeface="+mn-lt"/>
              </a:defRPr>
            </a:lvl7pPr>
            <a:lvl8pPr>
              <a:spcBef>
                <a:spcPts val="0"/>
              </a:spcBef>
              <a:defRPr sz="200">
                <a:solidFill>
                  <a:srgbClr val="E8E8E9"/>
                </a:solidFill>
                <a:latin typeface="+mn-lt"/>
              </a:defRPr>
            </a:lvl8pPr>
            <a:lvl9pPr>
              <a:spcBef>
                <a:spcPts val="0"/>
              </a:spcBef>
              <a:defRPr sz="200">
                <a:solidFill>
                  <a:srgbClr val="E8E8E9"/>
                </a:solidFill>
                <a:latin typeface="+mn-lt"/>
              </a:defRPr>
            </a:lvl9pPr>
          </a:lstStyle>
          <a:p>
            <a:pPr lvl="0"/>
            <a:r>
              <a:rPr lang="en-US" dirty="0"/>
              <a:t>   </a:t>
            </a:r>
            <a:endParaRPr lang="en-GB" dirty="0"/>
          </a:p>
        </p:txBody>
      </p:sp>
      <p:sp>
        <p:nvSpPr>
          <p:cNvPr id="16" name="Text Placeholder 26">
            <a:extLst>
              <a:ext uri="{FF2B5EF4-FFF2-40B4-BE49-F238E27FC236}">
                <a16:creationId xmlns:a16="http://schemas.microsoft.com/office/drawing/2014/main" id="{3476F6E1-4A69-4FBE-942B-4B5D0E094679}"/>
              </a:ext>
            </a:extLst>
          </p:cNvPr>
          <p:cNvSpPr>
            <a:spLocks noGrp="1"/>
          </p:cNvSpPr>
          <p:nvPr>
            <p:ph type="body" sz="quarter" idx="19"/>
          </p:nvPr>
        </p:nvSpPr>
        <p:spPr>
          <a:xfrm>
            <a:off x="2969050" y="2054485"/>
            <a:ext cx="1935200" cy="1060459"/>
          </a:xfrm>
        </p:spPr>
        <p:txBody>
          <a:bodyPr anchor="b"/>
          <a:lstStyle>
            <a:lvl1pPr>
              <a:spcBef>
                <a:spcPts val="0"/>
              </a:spcBef>
              <a:defRPr sz="1800" b="1">
                <a:latin typeface="Lato" panose="020F0502020204030203" pitchFamily="34" charset="0"/>
                <a:ea typeface="Lato" panose="020F0502020204030203" pitchFamily="34" charset="0"/>
                <a:cs typeface="Lato" panose="020F0502020204030203" pitchFamily="34" charset="0"/>
              </a:defRPr>
            </a:lvl1pPr>
            <a:lvl2pPr>
              <a:spcBef>
                <a:spcPts val="0"/>
              </a:spcBef>
              <a:defRPr sz="1400" b="1">
                <a:latin typeface="Lato" panose="020F0502020204030203" pitchFamily="34" charset="0"/>
                <a:ea typeface="Lato" panose="020F0502020204030203" pitchFamily="34" charset="0"/>
                <a:cs typeface="Lato" panose="020F0502020204030203" pitchFamily="34" charset="0"/>
              </a:defRPr>
            </a:lvl2pPr>
            <a:lvl3pPr marL="0" indent="0">
              <a:spcBef>
                <a:spcPts val="0"/>
              </a:spcBef>
              <a:buNone/>
              <a:defRPr sz="1400" b="1">
                <a:latin typeface="Lato" panose="020F0502020204030203" pitchFamily="34" charset="0"/>
                <a:ea typeface="Lato" panose="020F0502020204030203" pitchFamily="34" charset="0"/>
                <a:cs typeface="Lato" panose="020F0502020204030203" pitchFamily="34" charset="0"/>
              </a:defRPr>
            </a:lvl3pPr>
            <a:lvl4pPr marL="0" indent="0">
              <a:spcBef>
                <a:spcPts val="0"/>
              </a:spcBef>
              <a:buFont typeface="Arial" panose="020B0604020202020204" pitchFamily="34" charset="0"/>
              <a:buNone/>
              <a:defRPr sz="1400" b="1">
                <a:latin typeface="Lato" panose="020F0502020204030203" pitchFamily="34" charset="0"/>
                <a:ea typeface="Lato" panose="020F0502020204030203" pitchFamily="34" charset="0"/>
                <a:cs typeface="Lato" panose="020F0502020204030203" pitchFamily="34" charset="0"/>
              </a:defRPr>
            </a:lvl4pPr>
            <a:lvl5pPr marL="0">
              <a:spcBef>
                <a:spcPts val="0"/>
              </a:spcBef>
              <a:defRPr sz="1400" b="1">
                <a:latin typeface="Lato" panose="020F0502020204030203" pitchFamily="34" charset="0"/>
                <a:ea typeface="Lato" panose="020F0502020204030203" pitchFamily="34" charset="0"/>
                <a:cs typeface="Lato" panose="020F0502020204030203" pitchFamily="34" charset="0"/>
              </a:defRPr>
            </a:lvl5pPr>
            <a:lvl6pPr>
              <a:spcBef>
                <a:spcPts val="0"/>
              </a:spcBef>
              <a:defRPr sz="1400" b="1">
                <a:latin typeface="Lato" panose="020F0502020204030203" pitchFamily="34" charset="0"/>
                <a:ea typeface="Lato" panose="020F0502020204030203" pitchFamily="34" charset="0"/>
                <a:cs typeface="Lato" panose="020F0502020204030203" pitchFamily="34" charset="0"/>
              </a:defRPr>
            </a:lvl6pPr>
            <a:lvl7pPr>
              <a:spcBef>
                <a:spcPts val="0"/>
              </a:spcBef>
              <a:defRPr sz="1400" b="1">
                <a:latin typeface="Lato" panose="020F0502020204030203" pitchFamily="34" charset="0"/>
                <a:ea typeface="Lato" panose="020F0502020204030203" pitchFamily="34" charset="0"/>
                <a:cs typeface="Lato" panose="020F0502020204030203" pitchFamily="34" charset="0"/>
              </a:defRPr>
            </a:lvl7pPr>
            <a:lvl8pPr>
              <a:spcBef>
                <a:spcPts val="0"/>
              </a:spcBef>
              <a:defRPr sz="1400" b="1">
                <a:latin typeface="Lato" panose="020F0502020204030203" pitchFamily="34" charset="0"/>
                <a:ea typeface="Lato" panose="020F0502020204030203" pitchFamily="34" charset="0"/>
                <a:cs typeface="Lato" panose="020F0502020204030203" pitchFamily="34" charset="0"/>
              </a:defRPr>
            </a:lvl8pPr>
            <a:lvl9pPr>
              <a:spcBef>
                <a:spcPts val="0"/>
              </a:spcBef>
              <a:defRPr sz="1400" b="1">
                <a:latin typeface="Lato" panose="020F0502020204030203" pitchFamily="34" charset="0"/>
                <a:ea typeface="Lato" panose="020F0502020204030203" pitchFamily="34" charset="0"/>
                <a:cs typeface="Lato" panose="020F0502020204030203"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a:extLst>
              <a:ext uri="{FF2B5EF4-FFF2-40B4-BE49-F238E27FC236}">
                <a16:creationId xmlns:a16="http://schemas.microsoft.com/office/drawing/2014/main" id="{04361C44-168C-48BE-B22A-688AA8295E35}"/>
              </a:ext>
            </a:extLst>
          </p:cNvPr>
          <p:cNvSpPr>
            <a:spLocks noGrp="1"/>
          </p:cNvSpPr>
          <p:nvPr>
            <p:ph type="body" sz="quarter" idx="26"/>
          </p:nvPr>
        </p:nvSpPr>
        <p:spPr>
          <a:xfrm>
            <a:off x="2969050" y="3371792"/>
            <a:ext cx="1935200" cy="2400367"/>
          </a:xfrm>
        </p:spPr>
        <p:txBody>
          <a:bodyPr/>
          <a:lstStyle>
            <a:lvl1pPr>
              <a:defRPr b="0"/>
            </a:lvl1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26">
            <a:extLst>
              <a:ext uri="{FF2B5EF4-FFF2-40B4-BE49-F238E27FC236}">
                <a16:creationId xmlns:a16="http://schemas.microsoft.com/office/drawing/2014/main" id="{8D8309BE-0A1C-47B6-9519-7FABFD7C0938}"/>
              </a:ext>
            </a:extLst>
          </p:cNvPr>
          <p:cNvSpPr>
            <a:spLocks noGrp="1"/>
          </p:cNvSpPr>
          <p:nvPr>
            <p:ph type="body" sz="quarter" idx="30"/>
          </p:nvPr>
        </p:nvSpPr>
        <p:spPr>
          <a:xfrm>
            <a:off x="5099900" y="2054485"/>
            <a:ext cx="1935200" cy="1060459"/>
          </a:xfrm>
        </p:spPr>
        <p:txBody>
          <a:bodyPr anchor="b"/>
          <a:lstStyle>
            <a:lvl1pPr>
              <a:spcBef>
                <a:spcPts val="0"/>
              </a:spcBef>
              <a:defRPr sz="1800" b="1">
                <a:latin typeface="Lato" panose="020F0502020204030203" pitchFamily="34" charset="0"/>
                <a:ea typeface="Lato" panose="020F0502020204030203" pitchFamily="34" charset="0"/>
                <a:cs typeface="Lato" panose="020F0502020204030203" pitchFamily="34" charset="0"/>
              </a:defRPr>
            </a:lvl1pPr>
            <a:lvl2pPr>
              <a:spcBef>
                <a:spcPts val="0"/>
              </a:spcBef>
              <a:defRPr sz="1400" b="1">
                <a:latin typeface="Lato" panose="020F0502020204030203" pitchFamily="34" charset="0"/>
                <a:ea typeface="Lato" panose="020F0502020204030203" pitchFamily="34" charset="0"/>
                <a:cs typeface="Lato" panose="020F0502020204030203" pitchFamily="34" charset="0"/>
              </a:defRPr>
            </a:lvl2pPr>
            <a:lvl3pPr marL="0" indent="0">
              <a:spcBef>
                <a:spcPts val="0"/>
              </a:spcBef>
              <a:buNone/>
              <a:defRPr sz="1400" b="1">
                <a:latin typeface="Lato" panose="020F0502020204030203" pitchFamily="34" charset="0"/>
                <a:ea typeface="Lato" panose="020F0502020204030203" pitchFamily="34" charset="0"/>
                <a:cs typeface="Lato" panose="020F0502020204030203" pitchFamily="34" charset="0"/>
              </a:defRPr>
            </a:lvl3pPr>
            <a:lvl4pPr marL="0" indent="0">
              <a:spcBef>
                <a:spcPts val="0"/>
              </a:spcBef>
              <a:buFont typeface="Arial" panose="020B0604020202020204" pitchFamily="34" charset="0"/>
              <a:buNone/>
              <a:defRPr sz="1400" b="1">
                <a:latin typeface="Lato" panose="020F0502020204030203" pitchFamily="34" charset="0"/>
                <a:ea typeface="Lato" panose="020F0502020204030203" pitchFamily="34" charset="0"/>
                <a:cs typeface="Lato" panose="020F0502020204030203" pitchFamily="34" charset="0"/>
              </a:defRPr>
            </a:lvl4pPr>
            <a:lvl5pPr marL="0">
              <a:spcBef>
                <a:spcPts val="0"/>
              </a:spcBef>
              <a:defRPr sz="1400" b="1">
                <a:latin typeface="Lato" panose="020F0502020204030203" pitchFamily="34" charset="0"/>
                <a:ea typeface="Lato" panose="020F0502020204030203" pitchFamily="34" charset="0"/>
                <a:cs typeface="Lato" panose="020F0502020204030203" pitchFamily="34" charset="0"/>
              </a:defRPr>
            </a:lvl5pPr>
            <a:lvl6pPr>
              <a:spcBef>
                <a:spcPts val="0"/>
              </a:spcBef>
              <a:defRPr sz="1400" b="1">
                <a:latin typeface="Lato" panose="020F0502020204030203" pitchFamily="34" charset="0"/>
                <a:ea typeface="Lato" panose="020F0502020204030203" pitchFamily="34" charset="0"/>
                <a:cs typeface="Lato" panose="020F0502020204030203" pitchFamily="34" charset="0"/>
              </a:defRPr>
            </a:lvl6pPr>
            <a:lvl7pPr>
              <a:spcBef>
                <a:spcPts val="0"/>
              </a:spcBef>
              <a:defRPr sz="1400" b="1">
                <a:latin typeface="Lato" panose="020F0502020204030203" pitchFamily="34" charset="0"/>
                <a:ea typeface="Lato" panose="020F0502020204030203" pitchFamily="34" charset="0"/>
                <a:cs typeface="Lato" panose="020F0502020204030203" pitchFamily="34" charset="0"/>
              </a:defRPr>
            </a:lvl7pPr>
            <a:lvl8pPr>
              <a:spcBef>
                <a:spcPts val="0"/>
              </a:spcBef>
              <a:defRPr sz="1400" b="1">
                <a:latin typeface="Lato" panose="020F0502020204030203" pitchFamily="34" charset="0"/>
                <a:ea typeface="Lato" panose="020F0502020204030203" pitchFamily="34" charset="0"/>
                <a:cs typeface="Lato" panose="020F0502020204030203" pitchFamily="34" charset="0"/>
              </a:defRPr>
            </a:lvl8pPr>
            <a:lvl9pPr>
              <a:spcBef>
                <a:spcPts val="0"/>
              </a:spcBef>
              <a:defRPr sz="1400" b="1">
                <a:latin typeface="Lato" panose="020F0502020204030203" pitchFamily="34" charset="0"/>
                <a:ea typeface="Lato" panose="020F0502020204030203" pitchFamily="34" charset="0"/>
                <a:cs typeface="Lato" panose="020F0502020204030203"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Text Placeholder 12">
            <a:extLst>
              <a:ext uri="{FF2B5EF4-FFF2-40B4-BE49-F238E27FC236}">
                <a16:creationId xmlns:a16="http://schemas.microsoft.com/office/drawing/2014/main" id="{4D76CC80-1273-4410-81E9-812E68FC3986}"/>
              </a:ext>
            </a:extLst>
          </p:cNvPr>
          <p:cNvSpPr>
            <a:spLocks noGrp="1"/>
          </p:cNvSpPr>
          <p:nvPr>
            <p:ph type="body" sz="quarter" idx="31"/>
          </p:nvPr>
        </p:nvSpPr>
        <p:spPr>
          <a:xfrm>
            <a:off x="5099900" y="3371792"/>
            <a:ext cx="1935200" cy="2400367"/>
          </a:xfrm>
        </p:spPr>
        <p:txBody>
          <a:bodyPr/>
          <a:lstStyle>
            <a:lvl1pPr>
              <a:defRPr b="0"/>
            </a:lvl1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ext Placeholder 26">
            <a:extLst>
              <a:ext uri="{FF2B5EF4-FFF2-40B4-BE49-F238E27FC236}">
                <a16:creationId xmlns:a16="http://schemas.microsoft.com/office/drawing/2014/main" id="{CDA7DDE9-D066-4AA4-894A-2AB49D8DFA69}"/>
              </a:ext>
            </a:extLst>
          </p:cNvPr>
          <p:cNvSpPr>
            <a:spLocks noGrp="1"/>
          </p:cNvSpPr>
          <p:nvPr>
            <p:ph type="body" sz="quarter" idx="32"/>
          </p:nvPr>
        </p:nvSpPr>
        <p:spPr>
          <a:xfrm>
            <a:off x="7230750" y="2054485"/>
            <a:ext cx="1935200" cy="1060459"/>
          </a:xfrm>
        </p:spPr>
        <p:txBody>
          <a:bodyPr anchor="b"/>
          <a:lstStyle>
            <a:lvl1pPr>
              <a:spcBef>
                <a:spcPts val="0"/>
              </a:spcBef>
              <a:defRPr sz="1800" b="1">
                <a:latin typeface="Lato" panose="020F0502020204030203" pitchFamily="34" charset="0"/>
                <a:ea typeface="Lato" panose="020F0502020204030203" pitchFamily="34" charset="0"/>
                <a:cs typeface="Lato" panose="020F0502020204030203" pitchFamily="34" charset="0"/>
              </a:defRPr>
            </a:lvl1pPr>
            <a:lvl2pPr>
              <a:spcBef>
                <a:spcPts val="0"/>
              </a:spcBef>
              <a:defRPr sz="1400" b="1">
                <a:latin typeface="Lato" panose="020F0502020204030203" pitchFamily="34" charset="0"/>
                <a:ea typeface="Lato" panose="020F0502020204030203" pitchFamily="34" charset="0"/>
                <a:cs typeface="Lato" panose="020F0502020204030203" pitchFamily="34" charset="0"/>
              </a:defRPr>
            </a:lvl2pPr>
            <a:lvl3pPr marL="0" indent="0">
              <a:spcBef>
                <a:spcPts val="0"/>
              </a:spcBef>
              <a:buNone/>
              <a:defRPr sz="1400" b="1">
                <a:latin typeface="Lato" panose="020F0502020204030203" pitchFamily="34" charset="0"/>
                <a:ea typeface="Lato" panose="020F0502020204030203" pitchFamily="34" charset="0"/>
                <a:cs typeface="Lato" panose="020F0502020204030203" pitchFamily="34" charset="0"/>
              </a:defRPr>
            </a:lvl3pPr>
            <a:lvl4pPr marL="0" indent="0">
              <a:spcBef>
                <a:spcPts val="0"/>
              </a:spcBef>
              <a:buFont typeface="Arial" panose="020B0604020202020204" pitchFamily="34" charset="0"/>
              <a:buNone/>
              <a:defRPr sz="1400" b="1">
                <a:latin typeface="Lato" panose="020F0502020204030203" pitchFamily="34" charset="0"/>
                <a:ea typeface="Lato" panose="020F0502020204030203" pitchFamily="34" charset="0"/>
                <a:cs typeface="Lato" panose="020F0502020204030203" pitchFamily="34" charset="0"/>
              </a:defRPr>
            </a:lvl4pPr>
            <a:lvl5pPr marL="0">
              <a:spcBef>
                <a:spcPts val="0"/>
              </a:spcBef>
              <a:defRPr sz="1400" b="1">
                <a:latin typeface="Lato" panose="020F0502020204030203" pitchFamily="34" charset="0"/>
                <a:ea typeface="Lato" panose="020F0502020204030203" pitchFamily="34" charset="0"/>
                <a:cs typeface="Lato" panose="020F0502020204030203" pitchFamily="34" charset="0"/>
              </a:defRPr>
            </a:lvl5pPr>
            <a:lvl6pPr>
              <a:spcBef>
                <a:spcPts val="0"/>
              </a:spcBef>
              <a:defRPr sz="1400" b="1">
                <a:latin typeface="Lato" panose="020F0502020204030203" pitchFamily="34" charset="0"/>
                <a:ea typeface="Lato" panose="020F0502020204030203" pitchFamily="34" charset="0"/>
                <a:cs typeface="Lato" panose="020F0502020204030203" pitchFamily="34" charset="0"/>
              </a:defRPr>
            </a:lvl6pPr>
            <a:lvl7pPr>
              <a:spcBef>
                <a:spcPts val="0"/>
              </a:spcBef>
              <a:defRPr sz="1400" b="1">
                <a:latin typeface="Lato" panose="020F0502020204030203" pitchFamily="34" charset="0"/>
                <a:ea typeface="Lato" panose="020F0502020204030203" pitchFamily="34" charset="0"/>
                <a:cs typeface="Lato" panose="020F0502020204030203" pitchFamily="34" charset="0"/>
              </a:defRPr>
            </a:lvl7pPr>
            <a:lvl8pPr>
              <a:spcBef>
                <a:spcPts val="0"/>
              </a:spcBef>
              <a:defRPr sz="1400" b="1">
                <a:latin typeface="Lato" panose="020F0502020204030203" pitchFamily="34" charset="0"/>
                <a:ea typeface="Lato" panose="020F0502020204030203" pitchFamily="34" charset="0"/>
                <a:cs typeface="Lato" panose="020F0502020204030203" pitchFamily="34" charset="0"/>
              </a:defRPr>
            </a:lvl8pPr>
            <a:lvl9pPr>
              <a:spcBef>
                <a:spcPts val="0"/>
              </a:spcBef>
              <a:defRPr sz="1400" b="1">
                <a:latin typeface="Lato" panose="020F0502020204030203" pitchFamily="34" charset="0"/>
                <a:ea typeface="Lato" panose="020F0502020204030203" pitchFamily="34" charset="0"/>
                <a:cs typeface="Lato" panose="020F0502020204030203"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Text Placeholder 12">
            <a:extLst>
              <a:ext uri="{FF2B5EF4-FFF2-40B4-BE49-F238E27FC236}">
                <a16:creationId xmlns:a16="http://schemas.microsoft.com/office/drawing/2014/main" id="{C40551A5-F5BF-4F2E-9060-A49EB36B5A71}"/>
              </a:ext>
            </a:extLst>
          </p:cNvPr>
          <p:cNvSpPr>
            <a:spLocks noGrp="1"/>
          </p:cNvSpPr>
          <p:nvPr>
            <p:ph type="body" sz="quarter" idx="33"/>
          </p:nvPr>
        </p:nvSpPr>
        <p:spPr>
          <a:xfrm>
            <a:off x="7230750" y="3371792"/>
            <a:ext cx="1935200" cy="2400367"/>
          </a:xfrm>
        </p:spPr>
        <p:txBody>
          <a:bodyPr/>
          <a:lstStyle>
            <a:lvl1pPr>
              <a:defRPr b="0"/>
            </a:lvl1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Text Placeholder 26">
            <a:extLst>
              <a:ext uri="{FF2B5EF4-FFF2-40B4-BE49-F238E27FC236}">
                <a16:creationId xmlns:a16="http://schemas.microsoft.com/office/drawing/2014/main" id="{3EB66F72-380A-4128-BD6B-9E6D585A0B54}"/>
              </a:ext>
            </a:extLst>
          </p:cNvPr>
          <p:cNvSpPr>
            <a:spLocks noGrp="1"/>
          </p:cNvSpPr>
          <p:nvPr>
            <p:ph type="body" sz="quarter" idx="34"/>
          </p:nvPr>
        </p:nvSpPr>
        <p:spPr>
          <a:xfrm>
            <a:off x="9361600" y="2054485"/>
            <a:ext cx="1935200" cy="1060459"/>
          </a:xfrm>
        </p:spPr>
        <p:txBody>
          <a:bodyPr anchor="b"/>
          <a:lstStyle>
            <a:lvl1pPr>
              <a:spcBef>
                <a:spcPts val="0"/>
              </a:spcBef>
              <a:defRPr sz="1800" b="1">
                <a:latin typeface="Lato" panose="020F0502020204030203" pitchFamily="34" charset="0"/>
                <a:ea typeface="Lato" panose="020F0502020204030203" pitchFamily="34" charset="0"/>
                <a:cs typeface="Lato" panose="020F0502020204030203" pitchFamily="34" charset="0"/>
              </a:defRPr>
            </a:lvl1pPr>
            <a:lvl2pPr>
              <a:spcBef>
                <a:spcPts val="0"/>
              </a:spcBef>
              <a:defRPr sz="1400" b="1">
                <a:latin typeface="Lato" panose="020F0502020204030203" pitchFamily="34" charset="0"/>
                <a:ea typeface="Lato" panose="020F0502020204030203" pitchFamily="34" charset="0"/>
                <a:cs typeface="Lato" panose="020F0502020204030203" pitchFamily="34" charset="0"/>
              </a:defRPr>
            </a:lvl2pPr>
            <a:lvl3pPr marL="0" indent="0">
              <a:spcBef>
                <a:spcPts val="0"/>
              </a:spcBef>
              <a:buNone/>
              <a:defRPr sz="1400" b="1">
                <a:latin typeface="Lato" panose="020F0502020204030203" pitchFamily="34" charset="0"/>
                <a:ea typeface="Lato" panose="020F0502020204030203" pitchFamily="34" charset="0"/>
                <a:cs typeface="Lato" panose="020F0502020204030203" pitchFamily="34" charset="0"/>
              </a:defRPr>
            </a:lvl3pPr>
            <a:lvl4pPr marL="0" indent="0">
              <a:spcBef>
                <a:spcPts val="0"/>
              </a:spcBef>
              <a:buFont typeface="Arial" panose="020B0604020202020204" pitchFamily="34" charset="0"/>
              <a:buNone/>
              <a:defRPr sz="1400" b="1">
                <a:latin typeface="Lato" panose="020F0502020204030203" pitchFamily="34" charset="0"/>
                <a:ea typeface="Lato" panose="020F0502020204030203" pitchFamily="34" charset="0"/>
                <a:cs typeface="Lato" panose="020F0502020204030203" pitchFamily="34" charset="0"/>
              </a:defRPr>
            </a:lvl4pPr>
            <a:lvl5pPr marL="0">
              <a:spcBef>
                <a:spcPts val="0"/>
              </a:spcBef>
              <a:defRPr sz="1400" b="1">
                <a:latin typeface="Lato" panose="020F0502020204030203" pitchFamily="34" charset="0"/>
                <a:ea typeface="Lato" panose="020F0502020204030203" pitchFamily="34" charset="0"/>
                <a:cs typeface="Lato" panose="020F0502020204030203" pitchFamily="34" charset="0"/>
              </a:defRPr>
            </a:lvl5pPr>
            <a:lvl6pPr>
              <a:spcBef>
                <a:spcPts val="0"/>
              </a:spcBef>
              <a:defRPr sz="1400" b="1">
                <a:latin typeface="Lato" panose="020F0502020204030203" pitchFamily="34" charset="0"/>
                <a:ea typeface="Lato" panose="020F0502020204030203" pitchFamily="34" charset="0"/>
                <a:cs typeface="Lato" panose="020F0502020204030203" pitchFamily="34" charset="0"/>
              </a:defRPr>
            </a:lvl6pPr>
            <a:lvl7pPr>
              <a:spcBef>
                <a:spcPts val="0"/>
              </a:spcBef>
              <a:defRPr sz="1400" b="1">
                <a:latin typeface="Lato" panose="020F0502020204030203" pitchFamily="34" charset="0"/>
                <a:ea typeface="Lato" panose="020F0502020204030203" pitchFamily="34" charset="0"/>
                <a:cs typeface="Lato" panose="020F0502020204030203" pitchFamily="34" charset="0"/>
              </a:defRPr>
            </a:lvl7pPr>
            <a:lvl8pPr>
              <a:spcBef>
                <a:spcPts val="0"/>
              </a:spcBef>
              <a:defRPr sz="1400" b="1">
                <a:latin typeface="Lato" panose="020F0502020204030203" pitchFamily="34" charset="0"/>
                <a:ea typeface="Lato" panose="020F0502020204030203" pitchFamily="34" charset="0"/>
                <a:cs typeface="Lato" panose="020F0502020204030203" pitchFamily="34" charset="0"/>
              </a:defRPr>
            </a:lvl8pPr>
            <a:lvl9pPr>
              <a:spcBef>
                <a:spcPts val="0"/>
              </a:spcBef>
              <a:defRPr sz="1400" b="1">
                <a:latin typeface="Lato" panose="020F0502020204030203" pitchFamily="34" charset="0"/>
                <a:ea typeface="Lato" panose="020F0502020204030203" pitchFamily="34" charset="0"/>
                <a:cs typeface="Lato" panose="020F0502020204030203"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Text Placeholder 12">
            <a:extLst>
              <a:ext uri="{FF2B5EF4-FFF2-40B4-BE49-F238E27FC236}">
                <a16:creationId xmlns:a16="http://schemas.microsoft.com/office/drawing/2014/main" id="{E2773CA2-FEAB-434D-A889-4AE5865CF8D2}"/>
              </a:ext>
            </a:extLst>
          </p:cNvPr>
          <p:cNvSpPr>
            <a:spLocks noGrp="1"/>
          </p:cNvSpPr>
          <p:nvPr>
            <p:ph type="body" sz="quarter" idx="35"/>
          </p:nvPr>
        </p:nvSpPr>
        <p:spPr>
          <a:xfrm>
            <a:off x="9361600" y="3371792"/>
            <a:ext cx="1935200" cy="2400367"/>
          </a:xfrm>
        </p:spPr>
        <p:txBody>
          <a:bodyPr/>
          <a:lstStyle>
            <a:lvl1pPr>
              <a:defRPr b="0"/>
            </a:lvl1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Text Placeholder 26">
            <a:extLst>
              <a:ext uri="{FF2B5EF4-FFF2-40B4-BE49-F238E27FC236}">
                <a16:creationId xmlns:a16="http://schemas.microsoft.com/office/drawing/2014/main" id="{46819FF9-7672-41D0-A205-14F733EE6148}"/>
              </a:ext>
            </a:extLst>
          </p:cNvPr>
          <p:cNvSpPr>
            <a:spLocks noGrp="1"/>
          </p:cNvSpPr>
          <p:nvPr>
            <p:ph type="body" sz="quarter" idx="36"/>
          </p:nvPr>
        </p:nvSpPr>
        <p:spPr>
          <a:xfrm>
            <a:off x="838200" y="2054485"/>
            <a:ext cx="1935200" cy="1060459"/>
          </a:xfrm>
        </p:spPr>
        <p:txBody>
          <a:bodyPr anchor="b"/>
          <a:lstStyle>
            <a:lvl1pPr>
              <a:spcBef>
                <a:spcPts val="0"/>
              </a:spcBef>
              <a:defRPr sz="1800" b="1">
                <a:latin typeface="Lato" panose="020F0502020204030203" pitchFamily="34" charset="0"/>
                <a:ea typeface="Lato" panose="020F0502020204030203" pitchFamily="34" charset="0"/>
                <a:cs typeface="Lato" panose="020F0502020204030203" pitchFamily="34" charset="0"/>
              </a:defRPr>
            </a:lvl1pPr>
            <a:lvl2pPr>
              <a:spcBef>
                <a:spcPts val="0"/>
              </a:spcBef>
              <a:defRPr sz="1400" b="1">
                <a:latin typeface="Lato" panose="020F0502020204030203" pitchFamily="34" charset="0"/>
                <a:ea typeface="Lato" panose="020F0502020204030203" pitchFamily="34" charset="0"/>
                <a:cs typeface="Lato" panose="020F0502020204030203" pitchFamily="34" charset="0"/>
              </a:defRPr>
            </a:lvl2pPr>
            <a:lvl3pPr marL="0" indent="0">
              <a:spcBef>
                <a:spcPts val="0"/>
              </a:spcBef>
              <a:buNone/>
              <a:defRPr sz="1400" b="1">
                <a:latin typeface="Lato" panose="020F0502020204030203" pitchFamily="34" charset="0"/>
                <a:ea typeface="Lato" panose="020F0502020204030203" pitchFamily="34" charset="0"/>
                <a:cs typeface="Lato" panose="020F0502020204030203" pitchFamily="34" charset="0"/>
              </a:defRPr>
            </a:lvl3pPr>
            <a:lvl4pPr marL="0" indent="0">
              <a:spcBef>
                <a:spcPts val="0"/>
              </a:spcBef>
              <a:buFont typeface="Arial" panose="020B0604020202020204" pitchFamily="34" charset="0"/>
              <a:buNone/>
              <a:defRPr sz="1400" b="1">
                <a:latin typeface="Lato" panose="020F0502020204030203" pitchFamily="34" charset="0"/>
                <a:ea typeface="Lato" panose="020F0502020204030203" pitchFamily="34" charset="0"/>
                <a:cs typeface="Lato" panose="020F0502020204030203" pitchFamily="34" charset="0"/>
              </a:defRPr>
            </a:lvl4pPr>
            <a:lvl5pPr marL="0">
              <a:spcBef>
                <a:spcPts val="0"/>
              </a:spcBef>
              <a:defRPr sz="1400" b="1">
                <a:latin typeface="Lato" panose="020F0502020204030203" pitchFamily="34" charset="0"/>
                <a:ea typeface="Lato" panose="020F0502020204030203" pitchFamily="34" charset="0"/>
                <a:cs typeface="Lato" panose="020F0502020204030203" pitchFamily="34" charset="0"/>
              </a:defRPr>
            </a:lvl5pPr>
            <a:lvl6pPr>
              <a:spcBef>
                <a:spcPts val="0"/>
              </a:spcBef>
              <a:defRPr sz="1400" b="1">
                <a:latin typeface="Lato" panose="020F0502020204030203" pitchFamily="34" charset="0"/>
                <a:ea typeface="Lato" panose="020F0502020204030203" pitchFamily="34" charset="0"/>
                <a:cs typeface="Lato" panose="020F0502020204030203" pitchFamily="34" charset="0"/>
              </a:defRPr>
            </a:lvl6pPr>
            <a:lvl7pPr>
              <a:spcBef>
                <a:spcPts val="0"/>
              </a:spcBef>
              <a:defRPr sz="1400" b="1">
                <a:latin typeface="Lato" panose="020F0502020204030203" pitchFamily="34" charset="0"/>
                <a:ea typeface="Lato" panose="020F0502020204030203" pitchFamily="34" charset="0"/>
                <a:cs typeface="Lato" panose="020F0502020204030203" pitchFamily="34" charset="0"/>
              </a:defRPr>
            </a:lvl7pPr>
            <a:lvl8pPr>
              <a:spcBef>
                <a:spcPts val="0"/>
              </a:spcBef>
              <a:defRPr sz="1400" b="1">
                <a:latin typeface="Lato" panose="020F0502020204030203" pitchFamily="34" charset="0"/>
                <a:ea typeface="Lato" panose="020F0502020204030203" pitchFamily="34" charset="0"/>
                <a:cs typeface="Lato" panose="020F0502020204030203" pitchFamily="34" charset="0"/>
              </a:defRPr>
            </a:lvl8pPr>
            <a:lvl9pPr>
              <a:spcBef>
                <a:spcPts val="0"/>
              </a:spcBef>
              <a:defRPr sz="1400" b="1">
                <a:latin typeface="Lato" panose="020F0502020204030203" pitchFamily="34" charset="0"/>
                <a:ea typeface="Lato" panose="020F0502020204030203" pitchFamily="34" charset="0"/>
                <a:cs typeface="Lato" panose="020F0502020204030203"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Text Placeholder 12">
            <a:extLst>
              <a:ext uri="{FF2B5EF4-FFF2-40B4-BE49-F238E27FC236}">
                <a16:creationId xmlns:a16="http://schemas.microsoft.com/office/drawing/2014/main" id="{EF939829-E27A-43F7-9E81-5D32D467FF64}"/>
              </a:ext>
            </a:extLst>
          </p:cNvPr>
          <p:cNvSpPr>
            <a:spLocks noGrp="1"/>
          </p:cNvSpPr>
          <p:nvPr>
            <p:ph type="body" sz="quarter" idx="37"/>
          </p:nvPr>
        </p:nvSpPr>
        <p:spPr>
          <a:xfrm>
            <a:off x="838200" y="3371792"/>
            <a:ext cx="1935200" cy="2400367"/>
          </a:xfrm>
        </p:spPr>
        <p:txBody>
          <a:bodyPr/>
          <a:lstStyle>
            <a:lvl1pPr>
              <a:defRPr b="0"/>
            </a:lvl1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p:txBody>
          <a:bodyPr/>
          <a:lstStyle>
            <a:lvl1pPr>
              <a:defRPr/>
            </a:lvl1pPr>
          </a:lstStyle>
          <a:p>
            <a:r>
              <a:rPr lang="en-GB" dirty="0"/>
              <a:t>Custom graphic A.</a:t>
            </a:r>
          </a:p>
        </p:txBody>
      </p:sp>
    </p:spTree>
    <p:extLst>
      <p:ext uri="{BB962C8B-B14F-4D97-AF65-F5344CB8AC3E}">
        <p14:creationId xmlns:p14="http://schemas.microsoft.com/office/powerpoint/2010/main" val="2780798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centre chart">
    <p:spTree>
      <p:nvGrpSpPr>
        <p:cNvPr id="1" name=""/>
        <p:cNvGrpSpPr/>
        <p:nvPr/>
      </p:nvGrpSpPr>
      <p:grpSpPr>
        <a:xfrm>
          <a:off x="0" y="0"/>
          <a:ext cx="0" cy="0"/>
          <a:chOff x="0" y="0"/>
          <a:chExt cx="0" cy="0"/>
        </a:xfrm>
      </p:grpSpPr>
      <p:sp>
        <p:nvSpPr>
          <p:cNvPr id="7" name="SmartArt Placeholder 4">
            <a:extLst>
              <a:ext uri="{FF2B5EF4-FFF2-40B4-BE49-F238E27FC236}">
                <a16:creationId xmlns:a16="http://schemas.microsoft.com/office/drawing/2014/main" id="{D190DADE-EB86-4B4E-8956-C9CC76E9F9C7}"/>
              </a:ext>
            </a:extLst>
          </p:cNvPr>
          <p:cNvSpPr>
            <a:spLocks noGrp="1"/>
          </p:cNvSpPr>
          <p:nvPr>
            <p:ph type="dgm" sz="quarter" idx="18"/>
          </p:nvPr>
        </p:nvSpPr>
        <p:spPr>
          <a:xfrm>
            <a:off x="3600450" y="1808163"/>
            <a:ext cx="4933950" cy="3944937"/>
          </a:xfrm>
        </p:spPr>
        <p:txBody>
          <a:bodyPr/>
          <a:lstStyle/>
          <a:p>
            <a:r>
              <a:rPr lang="en-US"/>
              <a:t>Click icon to add SmartArt graphic</a:t>
            </a:r>
            <a:endParaRPr lang="en-GB"/>
          </a:p>
        </p:txBody>
      </p:sp>
      <p:sp>
        <p:nvSpPr>
          <p:cNvPr id="8" name="Text Placeholder 12">
            <a:extLst>
              <a:ext uri="{FF2B5EF4-FFF2-40B4-BE49-F238E27FC236}">
                <a16:creationId xmlns:a16="http://schemas.microsoft.com/office/drawing/2014/main" id="{18C7D0DA-4E6B-4448-B12E-17B8EDCA589F}"/>
              </a:ext>
            </a:extLst>
          </p:cNvPr>
          <p:cNvSpPr>
            <a:spLocks noGrp="1"/>
          </p:cNvSpPr>
          <p:nvPr>
            <p:ph type="body" sz="quarter" idx="27"/>
          </p:nvPr>
        </p:nvSpPr>
        <p:spPr>
          <a:xfrm>
            <a:off x="838200" y="1808163"/>
            <a:ext cx="2520000" cy="1866909"/>
          </a:xfrm>
        </p:spPr>
        <p:txBody>
          <a:bodyPr/>
          <a:lstStyle>
            <a:lvl1pPr>
              <a:defRPr sz="1800" b="1"/>
            </a:lvl1pPr>
            <a:lvl2pPr>
              <a:defRPr sz="18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12">
            <a:extLst>
              <a:ext uri="{FF2B5EF4-FFF2-40B4-BE49-F238E27FC236}">
                <a16:creationId xmlns:a16="http://schemas.microsoft.com/office/drawing/2014/main" id="{C9E46EB4-DD01-4873-BE23-DAEAB4498D41}"/>
              </a:ext>
            </a:extLst>
          </p:cNvPr>
          <p:cNvSpPr>
            <a:spLocks noGrp="1"/>
          </p:cNvSpPr>
          <p:nvPr>
            <p:ph type="body" sz="quarter" idx="26"/>
          </p:nvPr>
        </p:nvSpPr>
        <p:spPr>
          <a:xfrm>
            <a:off x="838200" y="3905250"/>
            <a:ext cx="2520000" cy="1866909"/>
          </a:xfrm>
        </p:spPr>
        <p:txBody>
          <a:bodyPr/>
          <a:lstStyle>
            <a:lvl1pPr>
              <a:defRPr sz="1800" b="1"/>
            </a:lvl1pPr>
            <a:lvl2pPr>
              <a:defRPr sz="18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2">
            <a:extLst>
              <a:ext uri="{FF2B5EF4-FFF2-40B4-BE49-F238E27FC236}">
                <a16:creationId xmlns:a16="http://schemas.microsoft.com/office/drawing/2014/main" id="{102F0F9B-5C7A-450F-8168-FF889ECF8104}"/>
              </a:ext>
            </a:extLst>
          </p:cNvPr>
          <p:cNvSpPr>
            <a:spLocks noGrp="1"/>
          </p:cNvSpPr>
          <p:nvPr>
            <p:ph type="body" sz="quarter" idx="28"/>
          </p:nvPr>
        </p:nvSpPr>
        <p:spPr>
          <a:xfrm>
            <a:off x="8776650" y="3905250"/>
            <a:ext cx="2520000" cy="1866909"/>
          </a:xfrm>
        </p:spPr>
        <p:txBody>
          <a:bodyPr/>
          <a:lstStyle>
            <a:lvl1pPr>
              <a:defRPr sz="1800" b="1"/>
            </a:lvl1pPr>
            <a:lvl2pPr>
              <a:defRPr sz="18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12">
            <a:extLst>
              <a:ext uri="{FF2B5EF4-FFF2-40B4-BE49-F238E27FC236}">
                <a16:creationId xmlns:a16="http://schemas.microsoft.com/office/drawing/2014/main" id="{CDDA1059-EF5F-45BD-AB8A-A9CDEE1AB7A6}"/>
              </a:ext>
            </a:extLst>
          </p:cNvPr>
          <p:cNvSpPr>
            <a:spLocks noGrp="1"/>
          </p:cNvSpPr>
          <p:nvPr>
            <p:ph type="body" sz="quarter" idx="29"/>
          </p:nvPr>
        </p:nvSpPr>
        <p:spPr>
          <a:xfrm>
            <a:off x="8776650" y="1808163"/>
            <a:ext cx="2520000" cy="1866909"/>
          </a:xfrm>
        </p:spPr>
        <p:txBody>
          <a:bodyPr/>
          <a:lstStyle>
            <a:lvl1pPr>
              <a:defRPr sz="1800" b="1"/>
            </a:lvl1pPr>
            <a:lvl2pPr>
              <a:defRPr sz="18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p:nvPr>
        </p:nvSpPr>
        <p:spPr>
          <a:xfrm>
            <a:off x="838200" y="779318"/>
            <a:ext cx="10458600" cy="866920"/>
          </a:xfrm>
        </p:spPr>
        <p:txBody>
          <a:bodyPr/>
          <a:lstStyle/>
          <a:p>
            <a:r>
              <a:rPr lang="en-US"/>
              <a:t>Click to edit Master title style</a:t>
            </a:r>
          </a:p>
        </p:txBody>
      </p:sp>
    </p:spTree>
    <p:extLst>
      <p:ext uri="{BB962C8B-B14F-4D97-AF65-F5344CB8AC3E}">
        <p14:creationId xmlns:p14="http://schemas.microsoft.com/office/powerpoint/2010/main" val="3194343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dots">
    <p:spTree>
      <p:nvGrpSpPr>
        <p:cNvPr id="1" name=""/>
        <p:cNvGrpSpPr/>
        <p:nvPr/>
      </p:nvGrpSpPr>
      <p:grpSpPr>
        <a:xfrm>
          <a:off x="0" y="0"/>
          <a:ext cx="0" cy="0"/>
          <a:chOff x="0" y="0"/>
          <a:chExt cx="0" cy="0"/>
        </a:xfrm>
      </p:grpSpPr>
      <p:sp>
        <p:nvSpPr>
          <p:cNvPr id="25" name="Title 1"/>
          <p:cNvSpPr>
            <a:spLocks noGrp="1"/>
          </p:cNvSpPr>
          <p:nvPr>
            <p:ph type="ctrTitle" hasCustomPrompt="1"/>
          </p:nvPr>
        </p:nvSpPr>
        <p:spPr>
          <a:xfrm>
            <a:off x="628650" y="1588527"/>
            <a:ext cx="7886700" cy="701603"/>
          </a:xfrm>
        </p:spPr>
        <p:txBody>
          <a:bodyPr anchor="b"/>
          <a:lstStyle>
            <a:lvl1pPr algn="l">
              <a:defRPr sz="3730" b="1" u="none">
                <a:solidFill>
                  <a:srgbClr val="323B45"/>
                </a:solidFill>
              </a:defRPr>
            </a:lvl1pPr>
          </a:lstStyle>
          <a:p>
            <a:r>
              <a:rPr lang="en-US" dirty="0"/>
              <a:t>Click to add title.</a:t>
            </a:r>
            <a:endParaRPr lang="en-GB" dirty="0"/>
          </a:p>
        </p:txBody>
      </p:sp>
      <p:sp>
        <p:nvSpPr>
          <p:cNvPr id="26" name="Text Placeholder 26">
            <a:extLst>
              <a:ext uri="{FF2B5EF4-FFF2-40B4-BE49-F238E27FC236}">
                <a16:creationId xmlns:a16="http://schemas.microsoft.com/office/drawing/2014/main" id="{CAF5B31A-BCBA-441D-ACBB-F42E1305C36B}"/>
              </a:ext>
            </a:extLst>
          </p:cNvPr>
          <p:cNvSpPr>
            <a:spLocks noGrp="1"/>
          </p:cNvSpPr>
          <p:nvPr>
            <p:ph type="body" sz="quarter" idx="10"/>
          </p:nvPr>
        </p:nvSpPr>
        <p:spPr>
          <a:xfrm>
            <a:off x="628650" y="2290130"/>
            <a:ext cx="7886700" cy="919199"/>
          </a:xfrm>
        </p:spPr>
        <p:txBody>
          <a:bodyPr/>
          <a:lstStyle>
            <a:lvl1pPr algn="l">
              <a:spcBef>
                <a:spcPts val="0"/>
              </a:spcBef>
              <a:defRPr sz="2000" b="0" i="0">
                <a:solidFill>
                  <a:srgbClr val="323B45"/>
                </a:solidFill>
                <a:latin typeface="HK Grotesk" charset="0"/>
                <a:ea typeface="HK Grotesk" charset="0"/>
                <a:cs typeface="HK Grotesk" charset="0"/>
              </a:defRPr>
            </a:lvl1pPr>
            <a:lvl2pPr algn="l">
              <a:spcBef>
                <a:spcPts val="0"/>
              </a:spcBef>
              <a:defRPr sz="1800" b="0" i="0">
                <a:solidFill>
                  <a:schemeClr val="bg1"/>
                </a:solidFill>
                <a:latin typeface="Calibri" charset="0"/>
                <a:ea typeface="Calibri" charset="0"/>
                <a:cs typeface="Calibri" charset="0"/>
              </a:defRPr>
            </a:lvl2pPr>
            <a:lvl3pPr marL="0" indent="0" algn="l">
              <a:spcBef>
                <a:spcPts val="0"/>
              </a:spcBef>
              <a:buNone/>
              <a:defRPr sz="1800" b="0" i="0">
                <a:solidFill>
                  <a:schemeClr val="bg1"/>
                </a:solidFill>
                <a:latin typeface="Calibri" charset="0"/>
                <a:ea typeface="Calibri" charset="0"/>
                <a:cs typeface="Calibri" charset="0"/>
              </a:defRPr>
            </a:lvl3pPr>
            <a:lvl4pPr marL="0" indent="0" algn="l">
              <a:spcBef>
                <a:spcPts val="0"/>
              </a:spcBef>
              <a:buFont typeface="Arial" panose="020B0604020202020204" pitchFamily="34" charset="0"/>
              <a:buNone/>
              <a:defRPr sz="1800" b="0" i="0">
                <a:solidFill>
                  <a:schemeClr val="bg1"/>
                </a:solidFill>
                <a:latin typeface="Calibri" charset="0"/>
                <a:ea typeface="Calibri" charset="0"/>
                <a:cs typeface="Calibri" charset="0"/>
              </a:defRPr>
            </a:lvl4pPr>
            <a:lvl5pPr marL="0" algn="l">
              <a:spcBef>
                <a:spcPts val="0"/>
              </a:spcBef>
              <a:defRPr sz="1800" b="0" i="0">
                <a:solidFill>
                  <a:schemeClr val="bg1"/>
                </a:solidFill>
                <a:latin typeface="Calibri" charset="0"/>
                <a:ea typeface="Calibri" charset="0"/>
                <a:cs typeface="Calibri" charset="0"/>
              </a:defRPr>
            </a:lvl5pPr>
            <a:lvl6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6pPr>
            <a:lvl7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7pPr>
            <a:lvl8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8pPr>
            <a:lvl9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9pPr>
          </a:lstStyle>
          <a:p>
            <a:pPr lvl="0"/>
            <a:r>
              <a:rPr lang="en-US"/>
              <a:t>Click to edit Master text styles</a:t>
            </a:r>
          </a:p>
        </p:txBody>
      </p:sp>
      <p:pic>
        <p:nvPicPr>
          <p:cNvPr id="3" name="Picture 2" descr="A colorful dots on a black background&#10;&#10;Description automatically generated">
            <a:extLst>
              <a:ext uri="{FF2B5EF4-FFF2-40B4-BE49-F238E27FC236}">
                <a16:creationId xmlns:a16="http://schemas.microsoft.com/office/drawing/2014/main" id="{C0207313-4B88-C0F3-7B23-1516CD6021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7383"/>
          <a:stretch/>
        </p:blipFill>
        <p:spPr>
          <a:xfrm>
            <a:off x="7588483" y="2290130"/>
            <a:ext cx="4603517" cy="4767619"/>
          </a:xfrm>
          <a:prstGeom prst="rect">
            <a:avLst/>
          </a:prstGeom>
        </p:spPr>
      </p:pic>
      <p:pic>
        <p:nvPicPr>
          <p:cNvPr id="5" name="Picture 4" descr="A black and grey logo&#10;&#10;Description automatically generated">
            <a:extLst>
              <a:ext uri="{FF2B5EF4-FFF2-40B4-BE49-F238E27FC236}">
                <a16:creationId xmlns:a16="http://schemas.microsoft.com/office/drawing/2014/main" id="{6953FBE1-EF7F-67BB-FF73-C9B13812528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5917" b="16967"/>
          <a:stretch/>
        </p:blipFill>
        <p:spPr>
          <a:xfrm>
            <a:off x="460513" y="5993295"/>
            <a:ext cx="5874026" cy="565667"/>
          </a:xfrm>
          <a:prstGeom prst="rect">
            <a:avLst/>
          </a:prstGeom>
        </p:spPr>
      </p:pic>
    </p:spTree>
    <p:extLst>
      <p:ext uri="{BB962C8B-B14F-4D97-AF65-F5344CB8AC3E}">
        <p14:creationId xmlns:p14="http://schemas.microsoft.com/office/powerpoint/2010/main" val="4131413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 full chart">
    <p:spTree>
      <p:nvGrpSpPr>
        <p:cNvPr id="1" name=""/>
        <p:cNvGrpSpPr/>
        <p:nvPr/>
      </p:nvGrpSpPr>
      <p:grpSpPr>
        <a:xfrm>
          <a:off x="0" y="0"/>
          <a:ext cx="0" cy="0"/>
          <a:chOff x="0" y="0"/>
          <a:chExt cx="0" cy="0"/>
        </a:xfrm>
      </p:grpSpPr>
      <p:sp>
        <p:nvSpPr>
          <p:cNvPr id="7" name="SmartArt Placeholder 4">
            <a:extLst>
              <a:ext uri="{FF2B5EF4-FFF2-40B4-BE49-F238E27FC236}">
                <a16:creationId xmlns:a16="http://schemas.microsoft.com/office/drawing/2014/main" id="{D190DADE-EB86-4B4E-8956-C9CC76E9F9C7}"/>
              </a:ext>
            </a:extLst>
          </p:cNvPr>
          <p:cNvSpPr>
            <a:spLocks noGrp="1"/>
          </p:cNvSpPr>
          <p:nvPr>
            <p:ph type="dgm" sz="quarter" idx="18"/>
          </p:nvPr>
        </p:nvSpPr>
        <p:spPr>
          <a:xfrm>
            <a:off x="872655" y="1808163"/>
            <a:ext cx="10243236" cy="3944937"/>
          </a:xfrm>
        </p:spPr>
        <p:txBody>
          <a:bodyPr/>
          <a:lstStyle/>
          <a:p>
            <a:r>
              <a:rPr lang="en-US"/>
              <a:t>Click icon to add SmartArt graphic</a:t>
            </a:r>
            <a:endParaRPr lang="en-GB"/>
          </a:p>
        </p:txBody>
      </p:sp>
      <p:sp>
        <p:nvSpPr>
          <p:cNvPr id="8" name="Title 1"/>
          <p:cNvSpPr>
            <a:spLocks noGrp="1"/>
          </p:cNvSpPr>
          <p:nvPr>
            <p:ph type="title"/>
          </p:nvPr>
        </p:nvSpPr>
        <p:spPr>
          <a:xfrm>
            <a:off x="838200" y="779318"/>
            <a:ext cx="10458600" cy="866920"/>
          </a:xfrm>
        </p:spPr>
        <p:txBody>
          <a:bodyPr/>
          <a:lstStyle/>
          <a:p>
            <a:r>
              <a:rPr lang="en-US"/>
              <a:t>Click to edit Master title style</a:t>
            </a:r>
          </a:p>
        </p:txBody>
      </p:sp>
    </p:spTree>
    <p:extLst>
      <p:ext uri="{BB962C8B-B14F-4D97-AF65-F5344CB8AC3E}">
        <p14:creationId xmlns:p14="http://schemas.microsoft.com/office/powerpoint/2010/main" val="4013392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85EFD6-21AD-3BAC-FBA2-537315B5CFCC}"/>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lvl1pPr>
          </a:lstStyle>
          <a:p>
            <a:r>
              <a:rPr lang="en-US" dirty="0"/>
              <a:t>Title and content slide.</a:t>
            </a:r>
            <a:endParaRPr lang="en-GB" dirty="0"/>
          </a:p>
        </p:txBody>
      </p:sp>
      <p:sp>
        <p:nvSpPr>
          <p:cNvPr id="9" name="Content Placeholder 7">
            <a:extLst>
              <a:ext uri="{FF2B5EF4-FFF2-40B4-BE49-F238E27FC236}">
                <a16:creationId xmlns:a16="http://schemas.microsoft.com/office/drawing/2014/main" id="{68DB4331-0AB9-4A2E-8BC8-09881A244BD7}"/>
              </a:ext>
            </a:extLst>
          </p:cNvPr>
          <p:cNvSpPr>
            <a:spLocks noGrp="1"/>
          </p:cNvSpPr>
          <p:nvPr>
            <p:ph sz="quarter" idx="13"/>
          </p:nvPr>
        </p:nvSpPr>
        <p:spPr>
          <a:xfrm>
            <a:off x="838200" y="1808163"/>
            <a:ext cx="10515599" cy="3944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Rectangle 2">
            <a:extLst>
              <a:ext uri="{FF2B5EF4-FFF2-40B4-BE49-F238E27FC236}">
                <a16:creationId xmlns:a16="http://schemas.microsoft.com/office/drawing/2014/main" id="{AD32EE01-FE1A-EE22-9378-1343E9033CAB}"/>
              </a:ext>
            </a:extLst>
          </p:cNvPr>
          <p:cNvSpPr/>
          <p:nvPr userDrawn="1"/>
        </p:nvSpPr>
        <p:spPr>
          <a:xfrm>
            <a:off x="0" y="1001695"/>
            <a:ext cx="4094920" cy="15813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6C50500-D9DC-8945-9577-984187DB6F01}"/>
              </a:ext>
            </a:extLst>
          </p:cNvPr>
          <p:cNvSpPr/>
          <p:nvPr userDrawn="1"/>
        </p:nvSpPr>
        <p:spPr>
          <a:xfrm>
            <a:off x="4094920" y="1001695"/>
            <a:ext cx="4025347" cy="15813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56F5E3C-3060-83B0-B7C7-0226CC20B2E3}"/>
              </a:ext>
            </a:extLst>
          </p:cNvPr>
          <p:cNvSpPr/>
          <p:nvPr userDrawn="1"/>
        </p:nvSpPr>
        <p:spPr>
          <a:xfrm>
            <a:off x="8120268" y="1001695"/>
            <a:ext cx="4075042" cy="15813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7950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1517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Hydro PVS MAST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AE3131E-9ED9-9CF9-C556-1490CBE5E4DC}"/>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F1D6B42D-00A0-6BE9-80A5-1B98F3A0130C}"/>
              </a:ext>
            </a:extLst>
          </p:cNvPr>
          <p:cNvSpPr>
            <a:spLocks noGrp="1"/>
          </p:cNvSpPr>
          <p:nvPr>
            <p:ph type="ftr" sz="quarter" idx="11"/>
          </p:nvPr>
        </p:nvSpPr>
        <p:spPr/>
        <p:txBody>
          <a:bodyPr/>
          <a:lstStyle/>
          <a:p>
            <a:r>
              <a:rPr lang="en-AU" dirty="0"/>
              <a:t>Presentation heading</a:t>
            </a:r>
          </a:p>
        </p:txBody>
      </p:sp>
      <p:sp>
        <p:nvSpPr>
          <p:cNvPr id="6" name="Slide Number Placeholder 5">
            <a:extLst>
              <a:ext uri="{FF2B5EF4-FFF2-40B4-BE49-F238E27FC236}">
                <a16:creationId xmlns:a16="http://schemas.microsoft.com/office/drawing/2014/main" id="{073CC65E-EA8C-7E96-BC92-5D7400AE68C6}"/>
              </a:ext>
            </a:extLst>
          </p:cNvPr>
          <p:cNvSpPr>
            <a:spLocks noGrp="1"/>
          </p:cNvSpPr>
          <p:nvPr>
            <p:ph type="sldNum" sz="quarter" idx="12"/>
          </p:nvPr>
        </p:nvSpPr>
        <p:spPr/>
        <p:txBody>
          <a:bodyPr/>
          <a:lstStyle/>
          <a:p>
            <a:fld id="{614F09C7-C139-4948-A991-A8457AFE5F17}" type="slidenum">
              <a:rPr lang="en-AU" smtClean="0"/>
              <a:t>‹#›</a:t>
            </a:fld>
            <a:endParaRPr lang="en-AU"/>
          </a:p>
        </p:txBody>
      </p:sp>
      <p:sp>
        <p:nvSpPr>
          <p:cNvPr id="2" name="Rectangle 1">
            <a:extLst>
              <a:ext uri="{FF2B5EF4-FFF2-40B4-BE49-F238E27FC236}">
                <a16:creationId xmlns:a16="http://schemas.microsoft.com/office/drawing/2014/main" id="{9FE42E55-3D79-E867-3FBB-3624F6D9697C}"/>
              </a:ext>
            </a:extLst>
          </p:cNvPr>
          <p:cNvSpPr/>
          <p:nvPr userDrawn="1"/>
        </p:nvSpPr>
        <p:spPr>
          <a:xfrm>
            <a:off x="0" y="-735046"/>
            <a:ext cx="12192000" cy="587441"/>
          </a:xfrm>
          <a:prstGeom prst="rect">
            <a:avLst/>
          </a:prstGeom>
          <a:solidFill>
            <a:schemeClr val="tx2">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spAutoFit/>
          </a:bodyPr>
          <a:lstStyle/>
          <a:p>
            <a:pPr marL="0" algn="l" defTabSz="457189" rtl="0" eaLnBrk="1" latinLnBrk="0" hangingPunct="1">
              <a:buClr>
                <a:srgbClr val="002960"/>
              </a:buClr>
            </a:pPr>
            <a:r>
              <a:rPr lang="en-US" sz="1000" b="0" dirty="0">
                <a:solidFill>
                  <a:schemeClr val="bg2">
                    <a:lumMod val="50000"/>
                  </a:schemeClr>
                </a:solidFill>
                <a:latin typeface="Aptos" panose="020B0004020202020204" pitchFamily="34" charset="0"/>
              </a:rPr>
              <a:t>LAYOUT NAME: </a:t>
            </a:r>
          </a:p>
          <a:p>
            <a:pPr marL="0" algn="l" defTabSz="457189" rtl="0" eaLnBrk="1" latinLnBrk="0" hangingPunct="1">
              <a:buClr>
                <a:srgbClr val="002960"/>
              </a:buClr>
            </a:pPr>
            <a:r>
              <a:rPr lang="en-US" sz="1400" b="0" dirty="0">
                <a:solidFill>
                  <a:schemeClr val="bg1"/>
                </a:solidFill>
                <a:latin typeface="Aptos" panose="020B0004020202020204" pitchFamily="34" charset="0"/>
              </a:rPr>
              <a:t>Hydro PVS MASTER</a:t>
            </a:r>
          </a:p>
        </p:txBody>
      </p:sp>
      <p:sp>
        <p:nvSpPr>
          <p:cNvPr id="3" name="Title 25">
            <a:extLst>
              <a:ext uri="{FF2B5EF4-FFF2-40B4-BE49-F238E27FC236}">
                <a16:creationId xmlns:a16="http://schemas.microsoft.com/office/drawing/2014/main" id="{7AFE472B-52FD-B838-804F-49260C86EEC4}"/>
              </a:ext>
            </a:extLst>
          </p:cNvPr>
          <p:cNvSpPr txBox="1">
            <a:spLocks/>
          </p:cNvSpPr>
          <p:nvPr userDrawn="1"/>
        </p:nvSpPr>
        <p:spPr>
          <a:xfrm>
            <a:off x="515937" y="1294339"/>
            <a:ext cx="2266951" cy="76735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400" b="1" i="0" kern="1200">
                <a:solidFill>
                  <a:schemeClr val="tx1"/>
                </a:solidFill>
                <a:latin typeface="Aptos Bold" pitchFamily="2" charset="77"/>
                <a:ea typeface="+mj-ea"/>
                <a:cs typeface="Aptos Bold" pitchFamily="2" charset="77"/>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400" b="0" i="0" u="none" strike="noStrike" kern="1200" cap="none" spc="0" normalizeH="0" baseline="0" noProof="0" dirty="0">
                <a:ln>
                  <a:noFill/>
                </a:ln>
                <a:solidFill>
                  <a:srgbClr val="004551"/>
                </a:solidFill>
                <a:effectLst/>
                <a:uLnTx/>
                <a:uFillTx/>
                <a:latin typeface="Aptos" panose="020B0004020202020204" pitchFamily="34" charset="0"/>
                <a:ea typeface="+mj-ea"/>
                <a:cs typeface="Aptos Bold" pitchFamily="2" charset="77"/>
              </a:rPr>
              <a:t>Who </a:t>
            </a:r>
            <a:br>
              <a:rPr kumimoji="0" lang="en-AU" sz="3400" b="0" i="0" u="none" strike="noStrike" kern="1200" cap="none" spc="0" normalizeH="0" baseline="0" noProof="0" dirty="0">
                <a:ln>
                  <a:noFill/>
                </a:ln>
                <a:solidFill>
                  <a:srgbClr val="004551"/>
                </a:solidFill>
                <a:effectLst/>
                <a:uLnTx/>
                <a:uFillTx/>
                <a:latin typeface="Aptos" panose="020B0004020202020204" pitchFamily="34" charset="0"/>
                <a:ea typeface="+mj-ea"/>
                <a:cs typeface="Aptos Bold" pitchFamily="2" charset="77"/>
              </a:rPr>
            </a:br>
            <a:r>
              <a:rPr kumimoji="0" lang="en-AU" sz="3400" b="0" i="0" u="none" strike="noStrike" kern="1200" cap="none" spc="0" normalizeH="0" baseline="0" noProof="0" dirty="0">
                <a:ln>
                  <a:noFill/>
                </a:ln>
                <a:solidFill>
                  <a:srgbClr val="004551"/>
                </a:solidFill>
                <a:effectLst/>
                <a:uLnTx/>
                <a:uFillTx/>
                <a:latin typeface="Aptos" panose="020B0004020202020204" pitchFamily="34" charset="0"/>
                <a:ea typeface="+mj-ea"/>
                <a:cs typeface="Aptos Bold" pitchFamily="2" charset="77"/>
              </a:rPr>
              <a:t>we are</a:t>
            </a:r>
          </a:p>
        </p:txBody>
      </p:sp>
      <p:sp>
        <p:nvSpPr>
          <p:cNvPr id="9" name="Content Placeholder 26">
            <a:extLst>
              <a:ext uri="{FF2B5EF4-FFF2-40B4-BE49-F238E27FC236}">
                <a16:creationId xmlns:a16="http://schemas.microsoft.com/office/drawing/2014/main" id="{A848EF79-844A-0311-68E9-47D6A4F55214}"/>
              </a:ext>
            </a:extLst>
          </p:cNvPr>
          <p:cNvSpPr txBox="1">
            <a:spLocks/>
          </p:cNvSpPr>
          <p:nvPr userDrawn="1"/>
        </p:nvSpPr>
        <p:spPr>
          <a:xfrm>
            <a:off x="3575050" y="1261107"/>
            <a:ext cx="5041900" cy="964962"/>
          </a:xfrm>
          <a:prstGeom prst="rect">
            <a:avLst/>
          </a:prstGeom>
        </p:spPr>
        <p:txBody>
          <a:bodyPr vert="horz" lIns="0" tIns="0" rIns="0" bIns="0" spcCol="540000" rtlCol="0">
            <a:noAutofit/>
          </a:bodyPr>
          <a:lstStyle>
            <a:lvl1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tabLst/>
              <a:defRPr lang="en-GB" sz="1800" b="0" i="0" kern="1200">
                <a:solidFill>
                  <a:schemeClr val="tx1"/>
                </a:solidFill>
                <a:latin typeface="+mn-lt"/>
                <a:ea typeface="+mn-ea"/>
                <a:cs typeface="+mn-cs"/>
              </a:defRPr>
            </a:lvl1pPr>
            <a:lvl2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800" kern="1200" dirty="0" smtClean="0">
                <a:solidFill>
                  <a:schemeClr val="tx1"/>
                </a:solidFill>
                <a:latin typeface="+mn-lt"/>
                <a:ea typeface="+mn-ea"/>
                <a:cs typeface="+mn-cs"/>
              </a:defRPr>
            </a:lvl2pPr>
            <a:lvl3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600" kern="1200" dirty="0" smtClean="0">
                <a:solidFill>
                  <a:schemeClr val="tx1"/>
                </a:solidFill>
                <a:latin typeface="+mn-lt"/>
                <a:ea typeface="+mn-ea"/>
                <a:cs typeface="+mn-cs"/>
              </a:defRPr>
            </a:lvl3pPr>
            <a:lvl4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400" kern="1200" dirty="0" smtClean="0">
                <a:solidFill>
                  <a:schemeClr val="tx1"/>
                </a:solidFill>
                <a:latin typeface="+mn-lt"/>
                <a:ea typeface="+mn-ea"/>
                <a:cs typeface="+mn-cs"/>
              </a:defRPr>
            </a:lvl4pPr>
            <a:lvl5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200" kern="1200" dirty="0" smtClean="0">
                <a:solidFill>
                  <a:schemeClr val="tx1"/>
                </a:solidFill>
                <a:latin typeface="+mn-lt"/>
                <a:ea typeface="+mn-ea"/>
                <a:cs typeface="+mn-cs"/>
              </a:defRPr>
            </a:lvl5pPr>
            <a:lvl6pPr marL="0" indent="0" algn="l" defTabSz="576000" rtl="0" eaLnBrk="1" latinLnBrk="0" hangingPunct="1">
              <a:lnSpc>
                <a:spcPct val="105000"/>
              </a:lnSpc>
              <a:spcBef>
                <a:spcPts val="500"/>
              </a:spcBef>
              <a:buFont typeface="Arial" panose="020B0604020202020204" pitchFamily="34" charset="0"/>
              <a:buNone/>
              <a:defRPr lang="en-GB" sz="1800" b="0" i="0" kern="1200" dirty="0" smtClean="0">
                <a:solidFill>
                  <a:schemeClr val="tx1"/>
                </a:solidFill>
                <a:latin typeface="Moranga Medium It" pitchFamily="2" charset="77"/>
                <a:ea typeface="+mn-ea"/>
                <a:cs typeface="+mn-cs"/>
              </a:defRPr>
            </a:lvl6pPr>
            <a:lvl7pPr marL="0" indent="0" algn="l" defTabSz="576000" rtl="0" eaLnBrk="1" latinLnBrk="0" hangingPunct="1">
              <a:lnSpc>
                <a:spcPct val="105000"/>
              </a:lnSpc>
              <a:spcBef>
                <a:spcPts val="600"/>
              </a:spcBef>
              <a:spcAft>
                <a:spcPts val="600"/>
              </a:spcAft>
              <a:buClr>
                <a:schemeClr val="accent1"/>
              </a:buClr>
              <a:buFont typeface="Arial" panose="020B0604020202020204" pitchFamily="34" charset="0"/>
              <a:buNone/>
              <a:defRPr lang="en-GB" sz="1800" b="1" i="0" kern="1200" dirty="0" smtClean="0">
                <a:solidFill>
                  <a:schemeClr val="tx1"/>
                </a:solidFill>
                <a:latin typeface="Aptos Bold" pitchFamily="2" charset="77"/>
                <a:ea typeface="+mn-ea"/>
                <a:cs typeface="Aptos Bold" pitchFamily="2" charset="77"/>
              </a:defRPr>
            </a:lvl7pPr>
            <a:lvl8pPr marL="216000" indent="-216000" algn="l" defTabSz="576000" rtl="0" eaLnBrk="1" latinLnBrk="0" hangingPunct="1">
              <a:lnSpc>
                <a:spcPct val="105000"/>
              </a:lnSpc>
              <a:spcBef>
                <a:spcPts val="500"/>
              </a:spcBef>
              <a:buClr>
                <a:schemeClr val="accent1"/>
              </a:buClr>
              <a:buFont typeface="Arial" panose="020B0604020202020204" pitchFamily="34" charset="0"/>
              <a:buChar char="•"/>
              <a:defRPr lang="en-GB" sz="1600" kern="1200" dirty="0" smtClean="0">
                <a:solidFill>
                  <a:schemeClr val="tx1"/>
                </a:solidFill>
                <a:latin typeface="+mn-lt"/>
                <a:ea typeface="+mn-ea"/>
                <a:cs typeface="+mn-cs"/>
              </a:defRPr>
            </a:lvl8pPr>
            <a:lvl9pPr marL="216000" indent="-216000" algn="l" defTabSz="576000" rtl="0" eaLnBrk="1" latinLnBrk="0" hangingPunct="1">
              <a:lnSpc>
                <a:spcPct val="105000"/>
              </a:lnSpc>
              <a:spcBef>
                <a:spcPts val="500"/>
              </a:spcBef>
              <a:buClr>
                <a:schemeClr val="accent1"/>
              </a:buClr>
              <a:buFont typeface="Arial" panose="020B0604020202020204" pitchFamily="34" charset="0"/>
              <a:buChar char="•"/>
              <a:defRPr lang="en-GB" sz="1400" kern="1200" dirty="0">
                <a:solidFill>
                  <a:schemeClr val="tx1"/>
                </a:solidFill>
                <a:latin typeface="+mn-lt"/>
                <a:ea typeface="+mn-ea"/>
                <a:cs typeface="+mn-cs"/>
              </a:defRPr>
            </a:lvl9pPr>
          </a:lstStyle>
          <a:p>
            <a:pPr marL="0" marR="0" lvl="0" indent="0" algn="l" defTabSz="576000" rtl="0" eaLnBrk="1" fontAlgn="auto" latinLnBrk="0" hangingPunct="1">
              <a:lnSpc>
                <a:spcPct val="105000"/>
              </a:lnSpc>
              <a:spcBef>
                <a:spcPts val="0"/>
              </a:spcBef>
              <a:spcAft>
                <a:spcPts val="800"/>
              </a:spcAft>
              <a:buClr>
                <a:srgbClr val="B5F166"/>
              </a:buClr>
              <a:buSzTx/>
              <a:buFont typeface="Arial" panose="020B0604020202020204" pitchFamily="34" charset="0"/>
              <a:buNone/>
              <a:tabLst/>
              <a:defRPr/>
            </a:pPr>
            <a:r>
              <a:rPr kumimoji="0" lang="en-AU" sz="1800" b="0" i="0" u="none" strike="noStrike" kern="1200" cap="none" spc="0" normalizeH="0" baseline="0" noProof="0" dirty="0">
                <a:ln>
                  <a:noFill/>
                </a:ln>
                <a:solidFill>
                  <a:srgbClr val="004551"/>
                </a:solidFill>
                <a:effectLst/>
                <a:uLnTx/>
                <a:uFillTx/>
                <a:latin typeface="Aptos" panose="020B0004020202020204" pitchFamily="34" charset="0"/>
                <a:ea typeface="+mn-ea"/>
                <a:cs typeface="+mn-cs"/>
              </a:rPr>
              <a:t>Creating renewable energy for generations and delivering sustainable value to Tasmania, communities, customers and clients</a:t>
            </a:r>
          </a:p>
        </p:txBody>
      </p:sp>
      <p:sp>
        <p:nvSpPr>
          <p:cNvPr id="11" name="Content Placeholder 27">
            <a:extLst>
              <a:ext uri="{FF2B5EF4-FFF2-40B4-BE49-F238E27FC236}">
                <a16:creationId xmlns:a16="http://schemas.microsoft.com/office/drawing/2014/main" id="{E1872886-700D-C4A7-4F87-3DCF22AA7C16}"/>
              </a:ext>
            </a:extLst>
          </p:cNvPr>
          <p:cNvSpPr txBox="1">
            <a:spLocks/>
          </p:cNvSpPr>
          <p:nvPr userDrawn="1"/>
        </p:nvSpPr>
        <p:spPr>
          <a:xfrm>
            <a:off x="515938" y="2427941"/>
            <a:ext cx="2266950" cy="3556934"/>
          </a:xfrm>
          <a:prstGeom prst="rect">
            <a:avLst/>
          </a:prstGeom>
        </p:spPr>
        <p:txBody>
          <a:bodyPr vert="horz" lIns="0" tIns="0" rIns="0" bIns="0" spcCol="540000" rtlCol="0">
            <a:noAutofit/>
          </a:bodyPr>
          <a:lstStyle>
            <a:lvl1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tabLst/>
              <a:defRPr lang="en-GB" sz="1200" b="0" i="0" kern="1200">
                <a:solidFill>
                  <a:schemeClr val="tx1"/>
                </a:solidFill>
                <a:latin typeface="+mn-lt"/>
                <a:ea typeface="+mn-ea"/>
                <a:cs typeface="+mn-cs"/>
              </a:defRPr>
            </a:lvl1pPr>
            <a:lvl2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800" kern="1200" dirty="0" smtClean="0">
                <a:solidFill>
                  <a:schemeClr val="tx1"/>
                </a:solidFill>
                <a:latin typeface="+mn-lt"/>
                <a:ea typeface="+mn-ea"/>
                <a:cs typeface="+mn-cs"/>
              </a:defRPr>
            </a:lvl2pPr>
            <a:lvl3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600" kern="1200" dirty="0" smtClean="0">
                <a:solidFill>
                  <a:schemeClr val="tx1"/>
                </a:solidFill>
                <a:latin typeface="+mn-lt"/>
                <a:ea typeface="+mn-ea"/>
                <a:cs typeface="+mn-cs"/>
              </a:defRPr>
            </a:lvl3pPr>
            <a:lvl4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400" kern="1200" dirty="0" smtClean="0">
                <a:solidFill>
                  <a:schemeClr val="tx1"/>
                </a:solidFill>
                <a:latin typeface="+mn-lt"/>
                <a:ea typeface="+mn-ea"/>
                <a:cs typeface="+mn-cs"/>
              </a:defRPr>
            </a:lvl4pPr>
            <a:lvl5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200" kern="1200">
                <a:solidFill>
                  <a:schemeClr val="tx1"/>
                </a:solidFill>
                <a:latin typeface="+mn-lt"/>
                <a:ea typeface="+mn-ea"/>
                <a:cs typeface="+mn-cs"/>
              </a:defRPr>
            </a:lvl5pPr>
            <a:lvl6pPr marL="0" indent="0" algn="l" defTabSz="576000" rtl="0" eaLnBrk="1" latinLnBrk="0" hangingPunct="1">
              <a:lnSpc>
                <a:spcPct val="105000"/>
              </a:lnSpc>
              <a:spcBef>
                <a:spcPts val="500"/>
              </a:spcBef>
              <a:buFont typeface="Arial" panose="020B0604020202020204" pitchFamily="34" charset="0"/>
              <a:buNone/>
              <a:defRPr lang="en-GB" sz="1800" b="0" i="0" kern="1200" dirty="0" smtClean="0">
                <a:solidFill>
                  <a:schemeClr val="tx1"/>
                </a:solidFill>
                <a:latin typeface="Moranga Medium It" pitchFamily="2" charset="77"/>
                <a:ea typeface="+mn-ea"/>
                <a:cs typeface="+mn-cs"/>
              </a:defRPr>
            </a:lvl6pPr>
            <a:lvl7pPr marL="0" indent="0" algn="l" defTabSz="576000" rtl="0" eaLnBrk="1" latinLnBrk="0" hangingPunct="1">
              <a:lnSpc>
                <a:spcPct val="105000"/>
              </a:lnSpc>
              <a:spcBef>
                <a:spcPts val="600"/>
              </a:spcBef>
              <a:spcAft>
                <a:spcPts val="600"/>
              </a:spcAft>
              <a:buClr>
                <a:schemeClr val="accent1"/>
              </a:buClr>
              <a:buFont typeface="Arial" panose="020B0604020202020204" pitchFamily="34" charset="0"/>
              <a:buNone/>
              <a:defRPr lang="en-GB" sz="1800" b="1" i="0" kern="1200" dirty="0" smtClean="0">
                <a:solidFill>
                  <a:schemeClr val="tx1"/>
                </a:solidFill>
                <a:latin typeface="Aptos Bold" pitchFamily="2" charset="77"/>
                <a:ea typeface="+mn-ea"/>
                <a:cs typeface="Aptos Bold" pitchFamily="2" charset="77"/>
              </a:defRPr>
            </a:lvl7pPr>
            <a:lvl8pPr marL="216000" indent="-216000" algn="l" defTabSz="576000" rtl="0" eaLnBrk="1" latinLnBrk="0" hangingPunct="1">
              <a:lnSpc>
                <a:spcPct val="105000"/>
              </a:lnSpc>
              <a:spcBef>
                <a:spcPts val="500"/>
              </a:spcBef>
              <a:buClr>
                <a:schemeClr val="accent1"/>
              </a:buClr>
              <a:buFont typeface="Arial" panose="020B0604020202020204" pitchFamily="34" charset="0"/>
              <a:buChar char="•"/>
              <a:defRPr lang="en-GB" sz="1600" kern="1200" dirty="0" smtClean="0">
                <a:solidFill>
                  <a:schemeClr val="tx1"/>
                </a:solidFill>
                <a:latin typeface="+mn-lt"/>
                <a:ea typeface="+mn-ea"/>
                <a:cs typeface="+mn-cs"/>
              </a:defRPr>
            </a:lvl8pPr>
            <a:lvl9pPr marL="216000" indent="-216000" algn="l" defTabSz="576000" rtl="0" eaLnBrk="1" latinLnBrk="0" hangingPunct="1">
              <a:lnSpc>
                <a:spcPct val="105000"/>
              </a:lnSpc>
              <a:spcBef>
                <a:spcPts val="500"/>
              </a:spcBef>
              <a:buClr>
                <a:schemeClr val="accent1"/>
              </a:buClr>
              <a:buFont typeface="Arial" panose="020B0604020202020204" pitchFamily="34" charset="0"/>
              <a:buChar char="•"/>
              <a:defRPr lang="en-GB" sz="1400" kern="1200" dirty="0">
                <a:solidFill>
                  <a:schemeClr val="tx1"/>
                </a:solidFill>
                <a:latin typeface="+mn-lt"/>
                <a:ea typeface="+mn-ea"/>
                <a:cs typeface="+mn-cs"/>
              </a:defRPr>
            </a:lvl9pPr>
          </a:lstStyle>
          <a:p>
            <a:pPr marL="0" marR="0" lvl="0" indent="0" algn="l" defTabSz="576000" rtl="0" eaLnBrk="1" fontAlgn="auto" latinLnBrk="0" hangingPunct="1">
              <a:lnSpc>
                <a:spcPct val="105000"/>
              </a:lnSpc>
              <a:spcBef>
                <a:spcPts val="0"/>
              </a:spcBef>
              <a:spcAft>
                <a:spcPts val="800"/>
              </a:spcAft>
              <a:buClr>
                <a:srgbClr val="B5F166"/>
              </a:buClr>
              <a:buSzTx/>
              <a:buFont typeface="Arial" panose="020B0604020202020204" pitchFamily="34" charset="0"/>
              <a:buNone/>
              <a:tabLst/>
              <a:defRPr/>
            </a:pPr>
            <a:r>
              <a:rPr kumimoji="0" lang="en-AU" sz="1200" b="0" i="0" u="none" strike="noStrike" kern="1200" cap="none" spc="0" normalizeH="0" baseline="0" noProof="0" dirty="0">
                <a:ln>
                  <a:noFill/>
                </a:ln>
                <a:solidFill>
                  <a:srgbClr val="004551"/>
                </a:solidFill>
                <a:effectLst/>
                <a:uLnTx/>
                <a:uFillTx/>
                <a:latin typeface="Aptos" panose="020B0004020202020204" pitchFamily="34" charset="0"/>
                <a:ea typeface="+mn-ea"/>
                <a:cs typeface="+mn-cs"/>
              </a:rPr>
              <a:t>Hydro Tasmania is Australia’s leading clean energy business and largest generator of renewable energy. We stand ready to help make Tasmania a renewable energy superpower and create an energy future that’s clean, reliable and affordable.</a:t>
            </a:r>
          </a:p>
        </p:txBody>
      </p:sp>
      <p:sp>
        <p:nvSpPr>
          <p:cNvPr id="25" name="Content Placeholder 28">
            <a:extLst>
              <a:ext uri="{FF2B5EF4-FFF2-40B4-BE49-F238E27FC236}">
                <a16:creationId xmlns:a16="http://schemas.microsoft.com/office/drawing/2014/main" id="{A88B1CF3-F2DE-86C4-DEA9-042A02CF814E}"/>
              </a:ext>
            </a:extLst>
          </p:cNvPr>
          <p:cNvSpPr txBox="1">
            <a:spLocks/>
          </p:cNvSpPr>
          <p:nvPr userDrawn="1"/>
        </p:nvSpPr>
        <p:spPr>
          <a:xfrm>
            <a:off x="9264649" y="1261107"/>
            <a:ext cx="2411413" cy="964962"/>
          </a:xfrm>
          <a:prstGeom prst="rect">
            <a:avLst/>
          </a:prstGeom>
        </p:spPr>
        <p:txBody>
          <a:bodyPr vert="horz" lIns="0" tIns="0" rIns="0" bIns="0" spcCol="540000" rtlCol="0">
            <a:noAutofit/>
          </a:bodyPr>
          <a:lstStyle>
            <a:lvl1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tabLst/>
              <a:defRPr lang="en-GB" sz="1800" b="0" i="0" kern="1200">
                <a:solidFill>
                  <a:schemeClr val="tx1"/>
                </a:solidFill>
                <a:latin typeface="+mn-lt"/>
                <a:ea typeface="+mn-ea"/>
                <a:cs typeface="+mn-cs"/>
              </a:defRPr>
            </a:lvl1pPr>
            <a:lvl2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800" kern="1200" dirty="0" smtClean="0">
                <a:solidFill>
                  <a:schemeClr val="tx1"/>
                </a:solidFill>
                <a:latin typeface="+mn-lt"/>
                <a:ea typeface="+mn-ea"/>
                <a:cs typeface="+mn-cs"/>
              </a:defRPr>
            </a:lvl2pPr>
            <a:lvl3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600" kern="1200" dirty="0" smtClean="0">
                <a:solidFill>
                  <a:schemeClr val="tx1"/>
                </a:solidFill>
                <a:latin typeface="+mn-lt"/>
                <a:ea typeface="+mn-ea"/>
                <a:cs typeface="+mn-cs"/>
              </a:defRPr>
            </a:lvl3pPr>
            <a:lvl4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400" kern="1200" dirty="0" smtClean="0">
                <a:solidFill>
                  <a:schemeClr val="tx1"/>
                </a:solidFill>
                <a:latin typeface="+mn-lt"/>
                <a:ea typeface="+mn-ea"/>
                <a:cs typeface="+mn-cs"/>
              </a:defRPr>
            </a:lvl4pPr>
            <a:lvl5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200" kern="1200" dirty="0" smtClean="0">
                <a:solidFill>
                  <a:schemeClr val="tx1"/>
                </a:solidFill>
                <a:latin typeface="+mn-lt"/>
                <a:ea typeface="+mn-ea"/>
                <a:cs typeface="+mn-cs"/>
              </a:defRPr>
            </a:lvl5pPr>
            <a:lvl6pPr marL="0" indent="0" algn="l" defTabSz="576000" rtl="0" eaLnBrk="1" latinLnBrk="0" hangingPunct="1">
              <a:lnSpc>
                <a:spcPct val="105000"/>
              </a:lnSpc>
              <a:spcBef>
                <a:spcPts val="500"/>
              </a:spcBef>
              <a:buFont typeface="Arial" panose="020B0604020202020204" pitchFamily="34" charset="0"/>
              <a:buNone/>
              <a:defRPr lang="en-GB" sz="1800" b="0" i="0" kern="1200" dirty="0" smtClean="0">
                <a:solidFill>
                  <a:schemeClr val="tx1"/>
                </a:solidFill>
                <a:latin typeface="Moranga Medium It" pitchFamily="2" charset="77"/>
                <a:ea typeface="+mn-ea"/>
                <a:cs typeface="+mn-cs"/>
              </a:defRPr>
            </a:lvl6pPr>
            <a:lvl7pPr marL="0" indent="0" algn="l" defTabSz="576000" rtl="0" eaLnBrk="1" latinLnBrk="0" hangingPunct="1">
              <a:lnSpc>
                <a:spcPct val="105000"/>
              </a:lnSpc>
              <a:spcBef>
                <a:spcPts val="600"/>
              </a:spcBef>
              <a:spcAft>
                <a:spcPts val="600"/>
              </a:spcAft>
              <a:buClr>
                <a:schemeClr val="accent1"/>
              </a:buClr>
              <a:buFont typeface="Arial" panose="020B0604020202020204" pitchFamily="34" charset="0"/>
              <a:buNone/>
              <a:defRPr lang="en-GB" sz="1800" b="1" i="0" kern="1200" dirty="0" smtClean="0">
                <a:solidFill>
                  <a:schemeClr val="tx1"/>
                </a:solidFill>
                <a:latin typeface="Aptos Bold" pitchFamily="2" charset="77"/>
                <a:ea typeface="+mn-ea"/>
                <a:cs typeface="Aptos Bold" pitchFamily="2" charset="77"/>
              </a:defRPr>
            </a:lvl7pPr>
            <a:lvl8pPr marL="216000" indent="-216000" algn="l" defTabSz="576000" rtl="0" eaLnBrk="1" latinLnBrk="0" hangingPunct="1">
              <a:lnSpc>
                <a:spcPct val="105000"/>
              </a:lnSpc>
              <a:spcBef>
                <a:spcPts val="500"/>
              </a:spcBef>
              <a:buClr>
                <a:schemeClr val="accent1"/>
              </a:buClr>
              <a:buFont typeface="Arial" panose="020B0604020202020204" pitchFamily="34" charset="0"/>
              <a:buChar char="•"/>
              <a:defRPr lang="en-GB" sz="1600" kern="1200" dirty="0" smtClean="0">
                <a:solidFill>
                  <a:schemeClr val="tx1"/>
                </a:solidFill>
                <a:latin typeface="+mn-lt"/>
                <a:ea typeface="+mn-ea"/>
                <a:cs typeface="+mn-cs"/>
              </a:defRPr>
            </a:lvl8pPr>
            <a:lvl9pPr marL="216000" indent="-216000" algn="l" defTabSz="576000" rtl="0" eaLnBrk="1" latinLnBrk="0" hangingPunct="1">
              <a:lnSpc>
                <a:spcPct val="105000"/>
              </a:lnSpc>
              <a:spcBef>
                <a:spcPts val="500"/>
              </a:spcBef>
              <a:buClr>
                <a:schemeClr val="accent1"/>
              </a:buClr>
              <a:buFont typeface="Arial" panose="020B0604020202020204" pitchFamily="34" charset="0"/>
              <a:buChar char="•"/>
              <a:defRPr lang="en-GB" sz="1400" kern="1200" dirty="0">
                <a:solidFill>
                  <a:schemeClr val="tx1"/>
                </a:solidFill>
                <a:latin typeface="+mn-lt"/>
                <a:ea typeface="+mn-ea"/>
                <a:cs typeface="+mn-cs"/>
              </a:defRPr>
            </a:lvl9pPr>
          </a:lstStyle>
          <a:p>
            <a:pPr marL="0" marR="0" lvl="0" indent="0" algn="l" defTabSz="576000" rtl="0" eaLnBrk="1" fontAlgn="auto" latinLnBrk="0" hangingPunct="1">
              <a:lnSpc>
                <a:spcPct val="105000"/>
              </a:lnSpc>
              <a:spcBef>
                <a:spcPts val="0"/>
              </a:spcBef>
              <a:spcAft>
                <a:spcPts val="800"/>
              </a:spcAft>
              <a:buClr>
                <a:srgbClr val="B5F166"/>
              </a:buClr>
              <a:buSzTx/>
              <a:buFont typeface="Arial" panose="020B0604020202020204" pitchFamily="34" charset="0"/>
              <a:buNone/>
              <a:tabLst/>
              <a:defRPr/>
            </a:pPr>
            <a:r>
              <a:rPr kumimoji="0" lang="en-AU" sz="1800" b="0" i="0" u="none" strike="noStrike" kern="1200" cap="none" spc="0" normalizeH="0" baseline="0" noProof="0" dirty="0">
                <a:ln>
                  <a:noFill/>
                </a:ln>
                <a:solidFill>
                  <a:srgbClr val="004551"/>
                </a:solidFill>
                <a:effectLst/>
                <a:uLnTx/>
                <a:uFillTx/>
                <a:latin typeface="Aptos" panose="020B0004020202020204" pitchFamily="34" charset="0"/>
                <a:ea typeface="+mn-ea"/>
                <a:cs typeface="+mn-cs"/>
              </a:rPr>
              <a:t>A sustainable energy future for all</a:t>
            </a:r>
          </a:p>
        </p:txBody>
      </p:sp>
      <p:sp>
        <p:nvSpPr>
          <p:cNvPr id="31" name="Text Placeholder 29">
            <a:extLst>
              <a:ext uri="{FF2B5EF4-FFF2-40B4-BE49-F238E27FC236}">
                <a16:creationId xmlns:a16="http://schemas.microsoft.com/office/drawing/2014/main" id="{E04245FC-4A64-58AB-ADE1-41ACF5925423}"/>
              </a:ext>
            </a:extLst>
          </p:cNvPr>
          <p:cNvSpPr txBox="1">
            <a:spLocks/>
          </p:cNvSpPr>
          <p:nvPr userDrawn="1"/>
        </p:nvSpPr>
        <p:spPr>
          <a:xfrm>
            <a:off x="3575050" y="670742"/>
            <a:ext cx="5041900" cy="365985"/>
          </a:xfrm>
          <a:prstGeom prst="rect">
            <a:avLst/>
          </a:prstGeom>
        </p:spPr>
        <p:txBody>
          <a:bodyPr vert="horz" lIns="0" tIns="0" rIns="0" bIns="0" spcCol="540000" rtlCol="0" anchor="b">
            <a:normAutofit/>
          </a:bodyPr>
          <a:lstStyle>
            <a:lvl1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tabLst/>
              <a:defRPr lang="en-GB" sz="1200" b="0" i="0" kern="1200" spc="200" baseline="0" dirty="0">
                <a:solidFill>
                  <a:schemeClr val="accent6"/>
                </a:solidFill>
                <a:latin typeface="+mj-lt"/>
                <a:ea typeface="+mj-ea"/>
                <a:cs typeface="+mj-cs"/>
              </a:defRPr>
            </a:lvl1pPr>
            <a:lvl2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800" kern="1200" dirty="0" smtClean="0">
                <a:solidFill>
                  <a:schemeClr val="tx1"/>
                </a:solidFill>
                <a:latin typeface="+mn-lt"/>
                <a:ea typeface="+mn-ea"/>
                <a:cs typeface="+mn-cs"/>
              </a:defRPr>
            </a:lvl2pPr>
            <a:lvl3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600" kern="1200" dirty="0" smtClean="0">
                <a:solidFill>
                  <a:schemeClr val="tx1"/>
                </a:solidFill>
                <a:latin typeface="+mn-lt"/>
                <a:ea typeface="+mn-ea"/>
                <a:cs typeface="+mn-cs"/>
              </a:defRPr>
            </a:lvl3pPr>
            <a:lvl4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400" kern="1200" dirty="0" smtClean="0">
                <a:solidFill>
                  <a:schemeClr val="tx1"/>
                </a:solidFill>
                <a:latin typeface="+mn-lt"/>
                <a:ea typeface="+mn-ea"/>
                <a:cs typeface="+mn-cs"/>
              </a:defRPr>
            </a:lvl4pPr>
            <a:lvl5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200" kern="1200" dirty="0" smtClean="0">
                <a:solidFill>
                  <a:schemeClr val="tx1"/>
                </a:solidFill>
                <a:latin typeface="+mn-lt"/>
                <a:ea typeface="+mn-ea"/>
                <a:cs typeface="+mn-cs"/>
              </a:defRPr>
            </a:lvl5pPr>
            <a:lvl6pPr marL="0" indent="0" algn="l" defTabSz="576000" rtl="0" eaLnBrk="1" latinLnBrk="0" hangingPunct="1">
              <a:lnSpc>
                <a:spcPct val="105000"/>
              </a:lnSpc>
              <a:spcBef>
                <a:spcPts val="500"/>
              </a:spcBef>
              <a:buFont typeface="Arial" panose="020B0604020202020204" pitchFamily="34" charset="0"/>
              <a:buNone/>
              <a:defRPr lang="en-GB" sz="1800" b="0" i="0" kern="1200" dirty="0" smtClean="0">
                <a:solidFill>
                  <a:schemeClr val="tx1"/>
                </a:solidFill>
                <a:latin typeface="Moranga Medium It" pitchFamily="2" charset="77"/>
                <a:ea typeface="+mn-ea"/>
                <a:cs typeface="+mn-cs"/>
              </a:defRPr>
            </a:lvl6pPr>
            <a:lvl7pPr marL="0" indent="0" algn="l" defTabSz="576000" rtl="0" eaLnBrk="1" latinLnBrk="0" hangingPunct="1">
              <a:lnSpc>
                <a:spcPct val="105000"/>
              </a:lnSpc>
              <a:spcBef>
                <a:spcPts val="600"/>
              </a:spcBef>
              <a:spcAft>
                <a:spcPts val="600"/>
              </a:spcAft>
              <a:buClr>
                <a:schemeClr val="accent1"/>
              </a:buClr>
              <a:buFont typeface="Arial" panose="020B0604020202020204" pitchFamily="34" charset="0"/>
              <a:buNone/>
              <a:defRPr lang="en-GB" sz="1800" b="1" i="0" kern="1200" dirty="0" smtClean="0">
                <a:solidFill>
                  <a:schemeClr val="tx1"/>
                </a:solidFill>
                <a:latin typeface="Aptos Bold" pitchFamily="2" charset="77"/>
                <a:ea typeface="+mn-ea"/>
                <a:cs typeface="Aptos Bold" pitchFamily="2" charset="77"/>
              </a:defRPr>
            </a:lvl7pPr>
            <a:lvl8pPr marL="216000" indent="-216000" algn="l" defTabSz="576000" rtl="0" eaLnBrk="1" latinLnBrk="0" hangingPunct="1">
              <a:lnSpc>
                <a:spcPct val="105000"/>
              </a:lnSpc>
              <a:spcBef>
                <a:spcPts val="500"/>
              </a:spcBef>
              <a:buClr>
                <a:schemeClr val="accent1"/>
              </a:buClr>
              <a:buFont typeface="Arial" panose="020B0604020202020204" pitchFamily="34" charset="0"/>
              <a:buChar char="•"/>
              <a:defRPr lang="en-GB" sz="1600" kern="1200" dirty="0" smtClean="0">
                <a:solidFill>
                  <a:schemeClr val="tx1"/>
                </a:solidFill>
                <a:latin typeface="+mn-lt"/>
                <a:ea typeface="+mn-ea"/>
                <a:cs typeface="+mn-cs"/>
              </a:defRPr>
            </a:lvl8pPr>
            <a:lvl9pPr marL="216000" indent="-216000" algn="l" defTabSz="576000" rtl="0" eaLnBrk="1" latinLnBrk="0" hangingPunct="1">
              <a:lnSpc>
                <a:spcPct val="105000"/>
              </a:lnSpc>
              <a:spcBef>
                <a:spcPts val="500"/>
              </a:spcBef>
              <a:buClr>
                <a:schemeClr val="accent1"/>
              </a:buClr>
              <a:buFont typeface="Arial" panose="020B0604020202020204" pitchFamily="34" charset="0"/>
              <a:buChar char="•"/>
              <a:defRPr lang="en-GB" sz="1400" kern="1200" dirty="0">
                <a:solidFill>
                  <a:schemeClr val="tx1"/>
                </a:solidFill>
                <a:latin typeface="+mn-lt"/>
                <a:ea typeface="+mn-ea"/>
                <a:cs typeface="+mn-cs"/>
              </a:defRPr>
            </a:lvl9pPr>
          </a:lstStyle>
          <a:p>
            <a:pPr marL="0" marR="0" lvl="0" indent="0" algn="l" defTabSz="576000" rtl="0" eaLnBrk="1" fontAlgn="auto" latinLnBrk="0" hangingPunct="1">
              <a:lnSpc>
                <a:spcPct val="105000"/>
              </a:lnSpc>
              <a:spcBef>
                <a:spcPts val="0"/>
              </a:spcBef>
              <a:spcAft>
                <a:spcPts val="800"/>
              </a:spcAft>
              <a:buClr>
                <a:srgbClr val="B5F166"/>
              </a:buClr>
              <a:buSzTx/>
              <a:buFont typeface="Arial" panose="020B0604020202020204" pitchFamily="34" charset="0"/>
              <a:buNone/>
              <a:tabLst/>
              <a:defRPr/>
            </a:pPr>
            <a:r>
              <a:rPr kumimoji="0" lang="en-AU" sz="1200" b="0" i="0" u="none" strike="noStrike" kern="1200" cap="none" spc="200" normalizeH="0" baseline="0" noProof="0" dirty="0">
                <a:ln>
                  <a:noFill/>
                </a:ln>
                <a:solidFill>
                  <a:srgbClr val="007D81"/>
                </a:solidFill>
                <a:effectLst/>
                <a:uLnTx/>
                <a:uFillTx/>
                <a:latin typeface="Aptos" panose="020B0004020202020204" pitchFamily="34" charset="0"/>
                <a:ea typeface="+mj-ea"/>
                <a:cs typeface="+mj-cs"/>
              </a:rPr>
              <a:t>PURPOSE</a:t>
            </a:r>
          </a:p>
        </p:txBody>
      </p:sp>
      <p:sp>
        <p:nvSpPr>
          <p:cNvPr id="32" name="Text Placeholder 30">
            <a:extLst>
              <a:ext uri="{FF2B5EF4-FFF2-40B4-BE49-F238E27FC236}">
                <a16:creationId xmlns:a16="http://schemas.microsoft.com/office/drawing/2014/main" id="{163BC78F-E3C8-05BE-3A6C-12D1C676948A}"/>
              </a:ext>
            </a:extLst>
          </p:cNvPr>
          <p:cNvSpPr txBox="1">
            <a:spLocks/>
          </p:cNvSpPr>
          <p:nvPr userDrawn="1"/>
        </p:nvSpPr>
        <p:spPr>
          <a:xfrm>
            <a:off x="9264649" y="670742"/>
            <a:ext cx="2411413" cy="365985"/>
          </a:xfrm>
          <a:prstGeom prst="rect">
            <a:avLst/>
          </a:prstGeom>
        </p:spPr>
        <p:txBody>
          <a:bodyPr vert="horz" lIns="0" tIns="0" rIns="0" bIns="0" spcCol="540000" rtlCol="0" anchor="b">
            <a:normAutofit/>
          </a:bodyPr>
          <a:lstStyle>
            <a:lvl1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tabLst/>
              <a:defRPr lang="en-GB" sz="1200" b="0" i="0" kern="1200" spc="200" baseline="0" dirty="0">
                <a:solidFill>
                  <a:schemeClr val="accent6"/>
                </a:solidFill>
                <a:latin typeface="+mj-lt"/>
                <a:ea typeface="+mj-ea"/>
                <a:cs typeface="+mj-cs"/>
              </a:defRPr>
            </a:lvl1pPr>
            <a:lvl2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800" kern="1200" dirty="0" smtClean="0">
                <a:solidFill>
                  <a:schemeClr val="tx1"/>
                </a:solidFill>
                <a:latin typeface="+mn-lt"/>
                <a:ea typeface="+mn-ea"/>
                <a:cs typeface="+mn-cs"/>
              </a:defRPr>
            </a:lvl2pPr>
            <a:lvl3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600" kern="1200" dirty="0" smtClean="0">
                <a:solidFill>
                  <a:schemeClr val="tx1"/>
                </a:solidFill>
                <a:latin typeface="+mn-lt"/>
                <a:ea typeface="+mn-ea"/>
                <a:cs typeface="+mn-cs"/>
              </a:defRPr>
            </a:lvl3pPr>
            <a:lvl4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400" kern="1200" dirty="0" smtClean="0">
                <a:solidFill>
                  <a:schemeClr val="tx1"/>
                </a:solidFill>
                <a:latin typeface="+mn-lt"/>
                <a:ea typeface="+mn-ea"/>
                <a:cs typeface="+mn-cs"/>
              </a:defRPr>
            </a:lvl4pPr>
            <a:lvl5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200" kern="1200" dirty="0" smtClean="0">
                <a:solidFill>
                  <a:schemeClr val="tx1"/>
                </a:solidFill>
                <a:latin typeface="+mn-lt"/>
                <a:ea typeface="+mn-ea"/>
                <a:cs typeface="+mn-cs"/>
              </a:defRPr>
            </a:lvl5pPr>
            <a:lvl6pPr marL="0" indent="0" algn="l" defTabSz="576000" rtl="0" eaLnBrk="1" latinLnBrk="0" hangingPunct="1">
              <a:lnSpc>
                <a:spcPct val="105000"/>
              </a:lnSpc>
              <a:spcBef>
                <a:spcPts val="500"/>
              </a:spcBef>
              <a:buFont typeface="Arial" panose="020B0604020202020204" pitchFamily="34" charset="0"/>
              <a:buNone/>
              <a:defRPr lang="en-GB" sz="1800" b="0" i="0" kern="1200" dirty="0" smtClean="0">
                <a:solidFill>
                  <a:schemeClr val="tx1"/>
                </a:solidFill>
                <a:latin typeface="Moranga Medium It" pitchFamily="2" charset="77"/>
                <a:ea typeface="+mn-ea"/>
                <a:cs typeface="+mn-cs"/>
              </a:defRPr>
            </a:lvl6pPr>
            <a:lvl7pPr marL="0" indent="0" algn="l" defTabSz="576000" rtl="0" eaLnBrk="1" latinLnBrk="0" hangingPunct="1">
              <a:lnSpc>
                <a:spcPct val="105000"/>
              </a:lnSpc>
              <a:spcBef>
                <a:spcPts val="600"/>
              </a:spcBef>
              <a:spcAft>
                <a:spcPts val="600"/>
              </a:spcAft>
              <a:buClr>
                <a:schemeClr val="accent1"/>
              </a:buClr>
              <a:buFont typeface="Arial" panose="020B0604020202020204" pitchFamily="34" charset="0"/>
              <a:buNone/>
              <a:defRPr lang="en-GB" sz="1800" b="1" i="0" kern="1200" dirty="0" smtClean="0">
                <a:solidFill>
                  <a:schemeClr val="tx1"/>
                </a:solidFill>
                <a:latin typeface="Aptos Bold" pitchFamily="2" charset="77"/>
                <a:ea typeface="+mn-ea"/>
                <a:cs typeface="Aptos Bold" pitchFamily="2" charset="77"/>
              </a:defRPr>
            </a:lvl7pPr>
            <a:lvl8pPr marL="216000" indent="-216000" algn="l" defTabSz="576000" rtl="0" eaLnBrk="1" latinLnBrk="0" hangingPunct="1">
              <a:lnSpc>
                <a:spcPct val="105000"/>
              </a:lnSpc>
              <a:spcBef>
                <a:spcPts val="500"/>
              </a:spcBef>
              <a:buClr>
                <a:schemeClr val="accent1"/>
              </a:buClr>
              <a:buFont typeface="Arial" panose="020B0604020202020204" pitchFamily="34" charset="0"/>
              <a:buChar char="•"/>
              <a:defRPr lang="en-GB" sz="1600" kern="1200" dirty="0" smtClean="0">
                <a:solidFill>
                  <a:schemeClr val="tx1"/>
                </a:solidFill>
                <a:latin typeface="+mn-lt"/>
                <a:ea typeface="+mn-ea"/>
                <a:cs typeface="+mn-cs"/>
              </a:defRPr>
            </a:lvl8pPr>
            <a:lvl9pPr marL="216000" indent="-216000" algn="l" defTabSz="576000" rtl="0" eaLnBrk="1" latinLnBrk="0" hangingPunct="1">
              <a:lnSpc>
                <a:spcPct val="105000"/>
              </a:lnSpc>
              <a:spcBef>
                <a:spcPts val="500"/>
              </a:spcBef>
              <a:buClr>
                <a:schemeClr val="accent1"/>
              </a:buClr>
              <a:buFont typeface="Arial" panose="020B0604020202020204" pitchFamily="34" charset="0"/>
              <a:buChar char="•"/>
              <a:defRPr lang="en-GB" sz="1400" kern="1200" dirty="0">
                <a:solidFill>
                  <a:schemeClr val="tx1"/>
                </a:solidFill>
                <a:latin typeface="+mn-lt"/>
                <a:ea typeface="+mn-ea"/>
                <a:cs typeface="+mn-cs"/>
              </a:defRPr>
            </a:lvl9pPr>
          </a:lstStyle>
          <a:p>
            <a:pPr marL="0" marR="0" lvl="0" indent="0" algn="l" defTabSz="576000" rtl="0" eaLnBrk="1" fontAlgn="auto" latinLnBrk="0" hangingPunct="1">
              <a:lnSpc>
                <a:spcPct val="105000"/>
              </a:lnSpc>
              <a:spcBef>
                <a:spcPts val="0"/>
              </a:spcBef>
              <a:spcAft>
                <a:spcPts val="800"/>
              </a:spcAft>
              <a:buClr>
                <a:srgbClr val="B5F166"/>
              </a:buClr>
              <a:buSzTx/>
              <a:buFont typeface="Arial" panose="020B0604020202020204" pitchFamily="34" charset="0"/>
              <a:buNone/>
              <a:tabLst/>
              <a:defRPr/>
            </a:pPr>
            <a:r>
              <a:rPr kumimoji="0" lang="en-AU" sz="1200" b="0" i="0" u="none" strike="noStrike" kern="1200" cap="none" spc="200" normalizeH="0" baseline="0" noProof="0" dirty="0">
                <a:ln>
                  <a:noFill/>
                </a:ln>
                <a:solidFill>
                  <a:srgbClr val="007D81"/>
                </a:solidFill>
                <a:effectLst/>
                <a:uLnTx/>
                <a:uFillTx/>
                <a:latin typeface="Aptos" panose="020B0004020202020204" pitchFamily="34" charset="0"/>
                <a:ea typeface="+mj-ea"/>
                <a:cs typeface="+mj-cs"/>
              </a:rPr>
              <a:t>VISION</a:t>
            </a:r>
          </a:p>
        </p:txBody>
      </p:sp>
      <p:sp>
        <p:nvSpPr>
          <p:cNvPr id="33" name="Content Placeholder 31">
            <a:extLst>
              <a:ext uri="{FF2B5EF4-FFF2-40B4-BE49-F238E27FC236}">
                <a16:creationId xmlns:a16="http://schemas.microsoft.com/office/drawing/2014/main" id="{99842151-32F5-4977-AC64-C2DFB5E1B3A0}"/>
              </a:ext>
            </a:extLst>
          </p:cNvPr>
          <p:cNvSpPr txBox="1">
            <a:spLocks/>
          </p:cNvSpPr>
          <p:nvPr userDrawn="1"/>
        </p:nvSpPr>
        <p:spPr>
          <a:xfrm>
            <a:off x="3575048" y="3085835"/>
            <a:ext cx="8101014" cy="365985"/>
          </a:xfrm>
          <a:prstGeom prst="rect">
            <a:avLst/>
          </a:prstGeom>
        </p:spPr>
        <p:txBody>
          <a:bodyPr vert="horz" lIns="0" tIns="0" rIns="0" bIns="0" spcCol="540000" rtlCol="0">
            <a:noAutofit/>
          </a:bodyPr>
          <a:lstStyle>
            <a:lvl1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tabLst/>
              <a:defRPr lang="en-GB" sz="1800" b="0" i="0" kern="1200">
                <a:solidFill>
                  <a:schemeClr val="tx1"/>
                </a:solidFill>
                <a:latin typeface="+mn-lt"/>
                <a:ea typeface="+mn-ea"/>
                <a:cs typeface="+mn-cs"/>
              </a:defRPr>
            </a:lvl1pPr>
            <a:lvl2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800" kern="1200" dirty="0" smtClean="0">
                <a:solidFill>
                  <a:schemeClr val="tx1"/>
                </a:solidFill>
                <a:latin typeface="+mn-lt"/>
                <a:ea typeface="+mn-ea"/>
                <a:cs typeface="+mn-cs"/>
              </a:defRPr>
            </a:lvl2pPr>
            <a:lvl3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600" kern="1200" dirty="0" smtClean="0">
                <a:solidFill>
                  <a:schemeClr val="tx1"/>
                </a:solidFill>
                <a:latin typeface="+mn-lt"/>
                <a:ea typeface="+mn-ea"/>
                <a:cs typeface="+mn-cs"/>
              </a:defRPr>
            </a:lvl3pPr>
            <a:lvl4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400" kern="1200" dirty="0" smtClean="0">
                <a:solidFill>
                  <a:schemeClr val="tx1"/>
                </a:solidFill>
                <a:latin typeface="+mn-lt"/>
                <a:ea typeface="+mn-ea"/>
                <a:cs typeface="+mn-cs"/>
              </a:defRPr>
            </a:lvl4pPr>
            <a:lvl5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200" kern="1200" dirty="0" smtClean="0">
                <a:solidFill>
                  <a:schemeClr val="tx1"/>
                </a:solidFill>
                <a:latin typeface="+mn-lt"/>
                <a:ea typeface="+mn-ea"/>
                <a:cs typeface="+mn-cs"/>
              </a:defRPr>
            </a:lvl5pPr>
            <a:lvl6pPr marL="0" indent="0" algn="l" defTabSz="576000" rtl="0" eaLnBrk="1" latinLnBrk="0" hangingPunct="1">
              <a:lnSpc>
                <a:spcPct val="105000"/>
              </a:lnSpc>
              <a:spcBef>
                <a:spcPts val="500"/>
              </a:spcBef>
              <a:buFont typeface="Arial" panose="020B0604020202020204" pitchFamily="34" charset="0"/>
              <a:buNone/>
              <a:defRPr lang="en-GB" sz="1800" b="0" i="0" kern="1200" dirty="0" smtClean="0">
                <a:solidFill>
                  <a:schemeClr val="tx1"/>
                </a:solidFill>
                <a:latin typeface="Moranga Medium It" pitchFamily="2" charset="77"/>
                <a:ea typeface="+mn-ea"/>
                <a:cs typeface="+mn-cs"/>
              </a:defRPr>
            </a:lvl6pPr>
            <a:lvl7pPr marL="0" indent="0" algn="l" defTabSz="576000" rtl="0" eaLnBrk="1" latinLnBrk="0" hangingPunct="1">
              <a:lnSpc>
                <a:spcPct val="105000"/>
              </a:lnSpc>
              <a:spcBef>
                <a:spcPts val="600"/>
              </a:spcBef>
              <a:spcAft>
                <a:spcPts val="600"/>
              </a:spcAft>
              <a:buClr>
                <a:schemeClr val="accent1"/>
              </a:buClr>
              <a:buFont typeface="Arial" panose="020B0604020202020204" pitchFamily="34" charset="0"/>
              <a:buNone/>
              <a:defRPr lang="en-GB" sz="1800" b="1" i="0" kern="1200" dirty="0" smtClean="0">
                <a:solidFill>
                  <a:schemeClr val="tx1"/>
                </a:solidFill>
                <a:latin typeface="Aptos Bold" pitchFamily="2" charset="77"/>
                <a:ea typeface="+mn-ea"/>
                <a:cs typeface="Aptos Bold" pitchFamily="2" charset="77"/>
              </a:defRPr>
            </a:lvl7pPr>
            <a:lvl8pPr marL="216000" indent="-216000" algn="l" defTabSz="576000" rtl="0" eaLnBrk="1" latinLnBrk="0" hangingPunct="1">
              <a:lnSpc>
                <a:spcPct val="105000"/>
              </a:lnSpc>
              <a:spcBef>
                <a:spcPts val="500"/>
              </a:spcBef>
              <a:buClr>
                <a:schemeClr val="accent1"/>
              </a:buClr>
              <a:buFont typeface="Arial" panose="020B0604020202020204" pitchFamily="34" charset="0"/>
              <a:buChar char="•"/>
              <a:defRPr lang="en-GB" sz="1600" kern="1200" dirty="0" smtClean="0">
                <a:solidFill>
                  <a:schemeClr val="tx1"/>
                </a:solidFill>
                <a:latin typeface="+mn-lt"/>
                <a:ea typeface="+mn-ea"/>
                <a:cs typeface="+mn-cs"/>
              </a:defRPr>
            </a:lvl8pPr>
            <a:lvl9pPr marL="216000" indent="-216000" algn="l" defTabSz="576000" rtl="0" eaLnBrk="1" latinLnBrk="0" hangingPunct="1">
              <a:lnSpc>
                <a:spcPct val="105000"/>
              </a:lnSpc>
              <a:spcBef>
                <a:spcPts val="500"/>
              </a:spcBef>
              <a:buClr>
                <a:schemeClr val="accent1"/>
              </a:buClr>
              <a:buFont typeface="Arial" panose="020B0604020202020204" pitchFamily="34" charset="0"/>
              <a:buChar char="•"/>
              <a:defRPr lang="en-GB" sz="1400" kern="1200" dirty="0">
                <a:solidFill>
                  <a:schemeClr val="tx1"/>
                </a:solidFill>
                <a:latin typeface="+mn-lt"/>
                <a:ea typeface="+mn-ea"/>
                <a:cs typeface="+mn-cs"/>
              </a:defRPr>
            </a:lvl9pPr>
          </a:lstStyle>
          <a:p>
            <a:pPr marL="0" marR="0" lvl="0" indent="0" algn="l" defTabSz="576000" rtl="0" eaLnBrk="1" fontAlgn="auto" latinLnBrk="0" hangingPunct="1">
              <a:lnSpc>
                <a:spcPct val="105000"/>
              </a:lnSpc>
              <a:spcBef>
                <a:spcPts val="0"/>
              </a:spcBef>
              <a:spcAft>
                <a:spcPts val="800"/>
              </a:spcAft>
              <a:buClr>
                <a:srgbClr val="B5F166"/>
              </a:buClr>
              <a:buSzTx/>
              <a:buFont typeface="Arial" panose="020B0604020202020204" pitchFamily="34" charset="0"/>
              <a:buNone/>
              <a:tabLst/>
              <a:defRPr/>
            </a:pPr>
            <a:r>
              <a:rPr kumimoji="0" lang="en-AU" sz="1800" b="0" i="0" u="none" strike="noStrike" kern="1200" cap="none" spc="0" normalizeH="0" baseline="0" noProof="0" dirty="0">
                <a:ln>
                  <a:noFill/>
                </a:ln>
                <a:solidFill>
                  <a:srgbClr val="004551"/>
                </a:solidFill>
                <a:effectLst/>
                <a:uLnTx/>
                <a:uFillTx/>
                <a:latin typeface="Aptos" panose="020B0004020202020204" pitchFamily="34" charset="0"/>
                <a:ea typeface="+mn-ea"/>
                <a:cs typeface="+mn-cs"/>
              </a:rPr>
              <a:t>Accelerate the renewable energy transition</a:t>
            </a:r>
          </a:p>
        </p:txBody>
      </p:sp>
      <p:sp>
        <p:nvSpPr>
          <p:cNvPr id="34" name="Text Placeholder 32">
            <a:extLst>
              <a:ext uri="{FF2B5EF4-FFF2-40B4-BE49-F238E27FC236}">
                <a16:creationId xmlns:a16="http://schemas.microsoft.com/office/drawing/2014/main" id="{CE114CFC-0FE7-1EC9-CA4F-94C0F49CEACD}"/>
              </a:ext>
            </a:extLst>
          </p:cNvPr>
          <p:cNvSpPr txBox="1">
            <a:spLocks/>
          </p:cNvSpPr>
          <p:nvPr userDrawn="1"/>
        </p:nvSpPr>
        <p:spPr>
          <a:xfrm>
            <a:off x="3575048" y="2615027"/>
            <a:ext cx="8101014" cy="365985"/>
          </a:xfrm>
          <a:prstGeom prst="rect">
            <a:avLst/>
          </a:prstGeom>
        </p:spPr>
        <p:txBody>
          <a:bodyPr vert="horz" lIns="0" tIns="0" rIns="0" bIns="0" spcCol="540000" rtlCol="0" anchor="b">
            <a:normAutofit/>
          </a:bodyPr>
          <a:lstStyle>
            <a:lvl1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tabLst/>
              <a:defRPr lang="en-GB" sz="1200" b="0" i="0" kern="1200" spc="200" baseline="0" dirty="0">
                <a:solidFill>
                  <a:schemeClr val="accent6"/>
                </a:solidFill>
                <a:latin typeface="+mj-lt"/>
                <a:ea typeface="+mj-ea"/>
                <a:cs typeface="+mj-cs"/>
              </a:defRPr>
            </a:lvl1pPr>
            <a:lvl2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800" kern="1200" dirty="0" smtClean="0">
                <a:solidFill>
                  <a:schemeClr val="tx1"/>
                </a:solidFill>
                <a:latin typeface="+mn-lt"/>
                <a:ea typeface="+mn-ea"/>
                <a:cs typeface="+mn-cs"/>
              </a:defRPr>
            </a:lvl2pPr>
            <a:lvl3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600" kern="1200" dirty="0" smtClean="0">
                <a:solidFill>
                  <a:schemeClr val="tx1"/>
                </a:solidFill>
                <a:latin typeface="+mn-lt"/>
                <a:ea typeface="+mn-ea"/>
                <a:cs typeface="+mn-cs"/>
              </a:defRPr>
            </a:lvl3pPr>
            <a:lvl4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400" kern="1200" dirty="0" smtClean="0">
                <a:solidFill>
                  <a:schemeClr val="tx1"/>
                </a:solidFill>
                <a:latin typeface="+mn-lt"/>
                <a:ea typeface="+mn-ea"/>
                <a:cs typeface="+mn-cs"/>
              </a:defRPr>
            </a:lvl4pPr>
            <a:lvl5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200" kern="1200" dirty="0" smtClean="0">
                <a:solidFill>
                  <a:schemeClr val="tx1"/>
                </a:solidFill>
                <a:latin typeface="+mn-lt"/>
                <a:ea typeface="+mn-ea"/>
                <a:cs typeface="+mn-cs"/>
              </a:defRPr>
            </a:lvl5pPr>
            <a:lvl6pPr marL="0" indent="0" algn="l" defTabSz="576000" rtl="0" eaLnBrk="1" latinLnBrk="0" hangingPunct="1">
              <a:lnSpc>
                <a:spcPct val="105000"/>
              </a:lnSpc>
              <a:spcBef>
                <a:spcPts val="500"/>
              </a:spcBef>
              <a:buFont typeface="Arial" panose="020B0604020202020204" pitchFamily="34" charset="0"/>
              <a:buNone/>
              <a:defRPr lang="en-GB" sz="1800" b="0" i="0" kern="1200" dirty="0" smtClean="0">
                <a:solidFill>
                  <a:schemeClr val="tx1"/>
                </a:solidFill>
                <a:latin typeface="Moranga Medium It" pitchFamily="2" charset="77"/>
                <a:ea typeface="+mn-ea"/>
                <a:cs typeface="+mn-cs"/>
              </a:defRPr>
            </a:lvl6pPr>
            <a:lvl7pPr marL="0" indent="0" algn="l" defTabSz="576000" rtl="0" eaLnBrk="1" latinLnBrk="0" hangingPunct="1">
              <a:lnSpc>
                <a:spcPct val="105000"/>
              </a:lnSpc>
              <a:spcBef>
                <a:spcPts val="600"/>
              </a:spcBef>
              <a:spcAft>
                <a:spcPts val="600"/>
              </a:spcAft>
              <a:buClr>
                <a:schemeClr val="accent1"/>
              </a:buClr>
              <a:buFont typeface="Arial" panose="020B0604020202020204" pitchFamily="34" charset="0"/>
              <a:buNone/>
              <a:defRPr lang="en-GB" sz="1800" b="1" i="0" kern="1200" dirty="0" smtClean="0">
                <a:solidFill>
                  <a:schemeClr val="tx1"/>
                </a:solidFill>
                <a:latin typeface="Aptos Bold" pitchFamily="2" charset="77"/>
                <a:ea typeface="+mn-ea"/>
                <a:cs typeface="Aptos Bold" pitchFamily="2" charset="77"/>
              </a:defRPr>
            </a:lvl7pPr>
            <a:lvl8pPr marL="216000" indent="-216000" algn="l" defTabSz="576000" rtl="0" eaLnBrk="1" latinLnBrk="0" hangingPunct="1">
              <a:lnSpc>
                <a:spcPct val="105000"/>
              </a:lnSpc>
              <a:spcBef>
                <a:spcPts val="500"/>
              </a:spcBef>
              <a:buClr>
                <a:schemeClr val="accent1"/>
              </a:buClr>
              <a:buFont typeface="Arial" panose="020B0604020202020204" pitchFamily="34" charset="0"/>
              <a:buChar char="•"/>
              <a:defRPr lang="en-GB" sz="1600" kern="1200" dirty="0" smtClean="0">
                <a:solidFill>
                  <a:schemeClr val="tx1"/>
                </a:solidFill>
                <a:latin typeface="+mn-lt"/>
                <a:ea typeface="+mn-ea"/>
                <a:cs typeface="+mn-cs"/>
              </a:defRPr>
            </a:lvl8pPr>
            <a:lvl9pPr marL="216000" indent="-216000" algn="l" defTabSz="576000" rtl="0" eaLnBrk="1" latinLnBrk="0" hangingPunct="1">
              <a:lnSpc>
                <a:spcPct val="105000"/>
              </a:lnSpc>
              <a:spcBef>
                <a:spcPts val="500"/>
              </a:spcBef>
              <a:buClr>
                <a:schemeClr val="accent1"/>
              </a:buClr>
              <a:buFont typeface="Arial" panose="020B0604020202020204" pitchFamily="34" charset="0"/>
              <a:buChar char="•"/>
              <a:defRPr lang="en-GB" sz="1400" kern="1200" dirty="0">
                <a:solidFill>
                  <a:schemeClr val="tx1"/>
                </a:solidFill>
                <a:latin typeface="+mn-lt"/>
                <a:ea typeface="+mn-ea"/>
                <a:cs typeface="+mn-cs"/>
              </a:defRPr>
            </a:lvl9pPr>
          </a:lstStyle>
          <a:p>
            <a:pPr marL="0" marR="0" lvl="0" indent="0" algn="l" defTabSz="576000" rtl="0" eaLnBrk="1" fontAlgn="auto" latinLnBrk="0" hangingPunct="1">
              <a:lnSpc>
                <a:spcPct val="105000"/>
              </a:lnSpc>
              <a:spcBef>
                <a:spcPts val="0"/>
              </a:spcBef>
              <a:spcAft>
                <a:spcPts val="800"/>
              </a:spcAft>
              <a:buClr>
                <a:srgbClr val="B5F166"/>
              </a:buClr>
              <a:buSzTx/>
              <a:buFont typeface="Arial" panose="020B0604020202020204" pitchFamily="34" charset="0"/>
              <a:buNone/>
              <a:tabLst/>
              <a:defRPr/>
            </a:pPr>
            <a:r>
              <a:rPr kumimoji="0" lang="en-AU" sz="1200" b="0" i="0" u="none" strike="noStrike" kern="1200" cap="none" spc="200" normalizeH="0" baseline="0" noProof="0" dirty="0">
                <a:ln>
                  <a:noFill/>
                </a:ln>
                <a:solidFill>
                  <a:srgbClr val="007D81"/>
                </a:solidFill>
                <a:effectLst/>
                <a:uLnTx/>
                <a:uFillTx/>
                <a:latin typeface="Aptos" panose="020B0004020202020204" pitchFamily="34" charset="0"/>
                <a:ea typeface="+mj-ea"/>
                <a:cs typeface="+mj-cs"/>
              </a:rPr>
              <a:t>STRATEGY</a:t>
            </a:r>
          </a:p>
        </p:txBody>
      </p:sp>
      <p:sp>
        <p:nvSpPr>
          <p:cNvPr id="35" name="Content Placeholder 36">
            <a:extLst>
              <a:ext uri="{FF2B5EF4-FFF2-40B4-BE49-F238E27FC236}">
                <a16:creationId xmlns:a16="http://schemas.microsoft.com/office/drawing/2014/main" id="{37AC4A79-934F-3EEC-9D6B-A022DCB9BF7D}"/>
              </a:ext>
            </a:extLst>
          </p:cNvPr>
          <p:cNvSpPr txBox="1">
            <a:spLocks/>
          </p:cNvSpPr>
          <p:nvPr userDrawn="1"/>
        </p:nvSpPr>
        <p:spPr>
          <a:xfrm>
            <a:off x="3575048" y="4242225"/>
            <a:ext cx="1440000" cy="1742649"/>
          </a:xfrm>
          <a:prstGeom prst="rect">
            <a:avLst/>
          </a:prstGeom>
        </p:spPr>
        <p:txBody>
          <a:bodyPr vert="horz" lIns="0" tIns="0" rIns="0" bIns="0" spcCol="540000" rtlCol="0">
            <a:noAutofit/>
          </a:bodyPr>
          <a:lstStyle>
            <a:lvl1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tabLst/>
              <a:defRPr lang="en-GB" sz="1200" b="0" i="0" kern="1200">
                <a:solidFill>
                  <a:schemeClr val="tx1"/>
                </a:solidFill>
                <a:latin typeface="+mn-lt"/>
                <a:ea typeface="+mn-ea"/>
                <a:cs typeface="+mn-cs"/>
              </a:defRPr>
            </a:lvl1pPr>
            <a:lvl2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800" kern="1200" dirty="0" smtClean="0">
                <a:solidFill>
                  <a:schemeClr val="tx1"/>
                </a:solidFill>
                <a:latin typeface="+mn-lt"/>
                <a:ea typeface="+mn-ea"/>
                <a:cs typeface="+mn-cs"/>
              </a:defRPr>
            </a:lvl2pPr>
            <a:lvl3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600" kern="1200" dirty="0" smtClean="0">
                <a:solidFill>
                  <a:schemeClr val="tx1"/>
                </a:solidFill>
                <a:latin typeface="+mn-lt"/>
                <a:ea typeface="+mn-ea"/>
                <a:cs typeface="+mn-cs"/>
              </a:defRPr>
            </a:lvl3pPr>
            <a:lvl4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400" kern="1200" dirty="0" smtClean="0">
                <a:solidFill>
                  <a:schemeClr val="tx1"/>
                </a:solidFill>
                <a:latin typeface="+mn-lt"/>
                <a:ea typeface="+mn-ea"/>
                <a:cs typeface="+mn-cs"/>
              </a:defRPr>
            </a:lvl4pPr>
            <a:lvl5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200" kern="1200" dirty="0" smtClean="0">
                <a:solidFill>
                  <a:schemeClr val="tx1"/>
                </a:solidFill>
                <a:latin typeface="+mn-lt"/>
                <a:ea typeface="+mn-ea"/>
                <a:cs typeface="+mn-cs"/>
              </a:defRPr>
            </a:lvl5pPr>
            <a:lvl6pPr marL="0" indent="0" algn="l" defTabSz="576000" rtl="0" eaLnBrk="1" latinLnBrk="0" hangingPunct="1">
              <a:lnSpc>
                <a:spcPct val="105000"/>
              </a:lnSpc>
              <a:spcBef>
                <a:spcPts val="500"/>
              </a:spcBef>
              <a:buFont typeface="Arial" panose="020B0604020202020204" pitchFamily="34" charset="0"/>
              <a:buNone/>
              <a:defRPr lang="en-GB" sz="1800" b="0" i="0" kern="1200" dirty="0" smtClean="0">
                <a:solidFill>
                  <a:schemeClr val="tx1"/>
                </a:solidFill>
                <a:latin typeface="Moranga Medium It" pitchFamily="2" charset="77"/>
                <a:ea typeface="+mn-ea"/>
                <a:cs typeface="+mn-cs"/>
              </a:defRPr>
            </a:lvl6pPr>
            <a:lvl7pPr marL="0" indent="0" algn="l" defTabSz="576000" rtl="0" eaLnBrk="1" latinLnBrk="0" hangingPunct="1">
              <a:lnSpc>
                <a:spcPct val="105000"/>
              </a:lnSpc>
              <a:spcBef>
                <a:spcPts val="600"/>
              </a:spcBef>
              <a:spcAft>
                <a:spcPts val="600"/>
              </a:spcAft>
              <a:buClr>
                <a:schemeClr val="accent1"/>
              </a:buClr>
              <a:buFont typeface="Arial" panose="020B0604020202020204" pitchFamily="34" charset="0"/>
              <a:buNone/>
              <a:defRPr lang="en-GB" sz="1800" b="1" i="0" kern="1200" dirty="0" smtClean="0">
                <a:solidFill>
                  <a:schemeClr val="tx1"/>
                </a:solidFill>
                <a:latin typeface="Aptos Bold" pitchFamily="2" charset="77"/>
                <a:ea typeface="+mn-ea"/>
                <a:cs typeface="Aptos Bold" pitchFamily="2" charset="77"/>
              </a:defRPr>
            </a:lvl7pPr>
            <a:lvl8pPr marL="216000" indent="-216000" algn="l" defTabSz="576000" rtl="0" eaLnBrk="1" latinLnBrk="0" hangingPunct="1">
              <a:lnSpc>
                <a:spcPct val="105000"/>
              </a:lnSpc>
              <a:spcBef>
                <a:spcPts val="500"/>
              </a:spcBef>
              <a:buClr>
                <a:schemeClr val="accent1"/>
              </a:buClr>
              <a:buFont typeface="Arial" panose="020B0604020202020204" pitchFamily="34" charset="0"/>
              <a:buChar char="•"/>
              <a:defRPr lang="en-GB" sz="1600" kern="1200" dirty="0" smtClean="0">
                <a:solidFill>
                  <a:schemeClr val="tx1"/>
                </a:solidFill>
                <a:latin typeface="+mn-lt"/>
                <a:ea typeface="+mn-ea"/>
                <a:cs typeface="+mn-cs"/>
              </a:defRPr>
            </a:lvl8pPr>
            <a:lvl9pPr marL="216000" indent="-216000" algn="l" defTabSz="576000" rtl="0" eaLnBrk="1" latinLnBrk="0" hangingPunct="1">
              <a:lnSpc>
                <a:spcPct val="105000"/>
              </a:lnSpc>
              <a:spcBef>
                <a:spcPts val="500"/>
              </a:spcBef>
              <a:buClr>
                <a:schemeClr val="accent1"/>
              </a:buClr>
              <a:buFont typeface="Arial" panose="020B0604020202020204" pitchFamily="34" charset="0"/>
              <a:buChar char="•"/>
              <a:defRPr lang="en-GB" sz="1400" kern="1200" dirty="0">
                <a:solidFill>
                  <a:schemeClr val="tx1"/>
                </a:solidFill>
                <a:latin typeface="+mn-lt"/>
                <a:ea typeface="+mn-ea"/>
                <a:cs typeface="+mn-cs"/>
              </a:defRPr>
            </a:lvl9pPr>
          </a:lstStyle>
          <a:p>
            <a:pPr marL="0" marR="0" lvl="0" indent="0" algn="l" defTabSz="576000" rtl="0" eaLnBrk="1" fontAlgn="auto" latinLnBrk="0" hangingPunct="1">
              <a:lnSpc>
                <a:spcPct val="105000"/>
              </a:lnSpc>
              <a:spcBef>
                <a:spcPts val="0"/>
              </a:spcBef>
              <a:spcAft>
                <a:spcPts val="800"/>
              </a:spcAft>
              <a:buClr>
                <a:srgbClr val="B5F166"/>
              </a:buClr>
              <a:buSzTx/>
              <a:buFont typeface="Arial" panose="020B0604020202020204" pitchFamily="34" charset="0"/>
              <a:buNone/>
              <a:tabLst/>
              <a:defRPr/>
            </a:pPr>
            <a:r>
              <a:rPr kumimoji="0" lang="en-AU" sz="1200" b="0" i="0" u="none" strike="noStrike" kern="1200" cap="none" spc="0" normalizeH="0" baseline="0" noProof="0" dirty="0">
                <a:ln>
                  <a:noFill/>
                </a:ln>
                <a:solidFill>
                  <a:srgbClr val="004551"/>
                </a:solidFill>
                <a:effectLst/>
                <a:uLnTx/>
                <a:uFillTx/>
                <a:latin typeface="Aptos" panose="020B0004020202020204" pitchFamily="34" charset="0"/>
                <a:ea typeface="+mn-ea"/>
                <a:cs typeface="+mn-cs"/>
              </a:rPr>
              <a:t>Grow and adapt our business and assets to maximise value for Tasmania and support expansion of renewable generation</a:t>
            </a:r>
          </a:p>
          <a:p>
            <a:pPr marL="0" marR="0" lvl="0" indent="0" algn="l" defTabSz="576000" rtl="0" eaLnBrk="1" fontAlgn="auto" latinLnBrk="0" hangingPunct="1">
              <a:lnSpc>
                <a:spcPct val="105000"/>
              </a:lnSpc>
              <a:spcBef>
                <a:spcPts val="0"/>
              </a:spcBef>
              <a:spcAft>
                <a:spcPts val="800"/>
              </a:spcAft>
              <a:buClr>
                <a:srgbClr val="B5F166"/>
              </a:buClr>
              <a:buSzTx/>
              <a:buFont typeface="Arial" panose="020B0604020202020204" pitchFamily="34" charset="0"/>
              <a:buNone/>
              <a:tabLst/>
              <a:defRPr/>
            </a:pPr>
            <a:endParaRPr kumimoji="0" lang="en-AU" sz="1200" b="0" i="0" u="none" strike="noStrike" kern="1200" cap="none" spc="0" normalizeH="0" baseline="0" noProof="0" dirty="0">
              <a:ln>
                <a:noFill/>
              </a:ln>
              <a:solidFill>
                <a:srgbClr val="004551"/>
              </a:solidFill>
              <a:effectLst/>
              <a:uLnTx/>
              <a:uFillTx/>
              <a:latin typeface="Aptos" panose="020B0004020202020204" pitchFamily="34" charset="0"/>
              <a:ea typeface="+mn-ea"/>
              <a:cs typeface="+mn-cs"/>
            </a:endParaRPr>
          </a:p>
        </p:txBody>
      </p:sp>
      <p:sp>
        <p:nvSpPr>
          <p:cNvPr id="36" name="Content Placeholder 37">
            <a:extLst>
              <a:ext uri="{FF2B5EF4-FFF2-40B4-BE49-F238E27FC236}">
                <a16:creationId xmlns:a16="http://schemas.microsoft.com/office/drawing/2014/main" id="{2FF391B7-2263-DAA0-18C7-901B0FF81D39}"/>
              </a:ext>
            </a:extLst>
          </p:cNvPr>
          <p:cNvSpPr txBox="1">
            <a:spLocks/>
          </p:cNvSpPr>
          <p:nvPr userDrawn="1"/>
        </p:nvSpPr>
        <p:spPr>
          <a:xfrm>
            <a:off x="5253459" y="4242225"/>
            <a:ext cx="1440000" cy="1742649"/>
          </a:xfrm>
          <a:prstGeom prst="rect">
            <a:avLst/>
          </a:prstGeom>
        </p:spPr>
        <p:txBody>
          <a:bodyPr vert="horz" lIns="0" tIns="0" rIns="0" bIns="0" spcCol="540000" rtlCol="0">
            <a:noAutofit/>
          </a:bodyPr>
          <a:lstStyle>
            <a:lvl1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tabLst/>
              <a:defRPr lang="en-GB" sz="1200" b="0" i="0" kern="1200">
                <a:solidFill>
                  <a:schemeClr val="tx1"/>
                </a:solidFill>
                <a:latin typeface="+mn-lt"/>
                <a:ea typeface="+mn-ea"/>
                <a:cs typeface="+mn-cs"/>
              </a:defRPr>
            </a:lvl1pPr>
            <a:lvl2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800" kern="1200" dirty="0" smtClean="0">
                <a:solidFill>
                  <a:schemeClr val="tx1"/>
                </a:solidFill>
                <a:latin typeface="+mn-lt"/>
                <a:ea typeface="+mn-ea"/>
                <a:cs typeface="+mn-cs"/>
              </a:defRPr>
            </a:lvl2pPr>
            <a:lvl3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600" kern="1200" dirty="0" smtClean="0">
                <a:solidFill>
                  <a:schemeClr val="tx1"/>
                </a:solidFill>
                <a:latin typeface="+mn-lt"/>
                <a:ea typeface="+mn-ea"/>
                <a:cs typeface="+mn-cs"/>
              </a:defRPr>
            </a:lvl3pPr>
            <a:lvl4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400" kern="1200" dirty="0" smtClean="0">
                <a:solidFill>
                  <a:schemeClr val="tx1"/>
                </a:solidFill>
                <a:latin typeface="+mn-lt"/>
                <a:ea typeface="+mn-ea"/>
                <a:cs typeface="+mn-cs"/>
              </a:defRPr>
            </a:lvl4pPr>
            <a:lvl5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200" kern="1200" dirty="0" smtClean="0">
                <a:solidFill>
                  <a:schemeClr val="tx1"/>
                </a:solidFill>
                <a:latin typeface="+mn-lt"/>
                <a:ea typeface="+mn-ea"/>
                <a:cs typeface="+mn-cs"/>
              </a:defRPr>
            </a:lvl5pPr>
            <a:lvl6pPr marL="0" indent="0" algn="l" defTabSz="576000" rtl="0" eaLnBrk="1" latinLnBrk="0" hangingPunct="1">
              <a:lnSpc>
                <a:spcPct val="105000"/>
              </a:lnSpc>
              <a:spcBef>
                <a:spcPts val="500"/>
              </a:spcBef>
              <a:buFont typeface="Arial" panose="020B0604020202020204" pitchFamily="34" charset="0"/>
              <a:buNone/>
              <a:defRPr lang="en-GB" sz="1800" b="0" i="0" kern="1200" dirty="0" smtClean="0">
                <a:solidFill>
                  <a:schemeClr val="tx1"/>
                </a:solidFill>
                <a:latin typeface="Moranga Medium It" pitchFamily="2" charset="77"/>
                <a:ea typeface="+mn-ea"/>
                <a:cs typeface="+mn-cs"/>
              </a:defRPr>
            </a:lvl6pPr>
            <a:lvl7pPr marL="0" indent="0" algn="l" defTabSz="576000" rtl="0" eaLnBrk="1" latinLnBrk="0" hangingPunct="1">
              <a:lnSpc>
                <a:spcPct val="105000"/>
              </a:lnSpc>
              <a:spcBef>
                <a:spcPts val="600"/>
              </a:spcBef>
              <a:spcAft>
                <a:spcPts val="600"/>
              </a:spcAft>
              <a:buClr>
                <a:schemeClr val="accent1"/>
              </a:buClr>
              <a:buFont typeface="Arial" panose="020B0604020202020204" pitchFamily="34" charset="0"/>
              <a:buNone/>
              <a:defRPr lang="en-GB" sz="1800" b="1" i="0" kern="1200" dirty="0" smtClean="0">
                <a:solidFill>
                  <a:schemeClr val="tx1"/>
                </a:solidFill>
                <a:latin typeface="Aptos Bold" pitchFamily="2" charset="77"/>
                <a:ea typeface="+mn-ea"/>
                <a:cs typeface="Aptos Bold" pitchFamily="2" charset="77"/>
              </a:defRPr>
            </a:lvl7pPr>
            <a:lvl8pPr marL="216000" indent="-216000" algn="l" defTabSz="576000" rtl="0" eaLnBrk="1" latinLnBrk="0" hangingPunct="1">
              <a:lnSpc>
                <a:spcPct val="105000"/>
              </a:lnSpc>
              <a:spcBef>
                <a:spcPts val="500"/>
              </a:spcBef>
              <a:buClr>
                <a:schemeClr val="accent1"/>
              </a:buClr>
              <a:buFont typeface="Arial" panose="020B0604020202020204" pitchFamily="34" charset="0"/>
              <a:buChar char="•"/>
              <a:defRPr lang="en-GB" sz="1600" kern="1200" dirty="0" smtClean="0">
                <a:solidFill>
                  <a:schemeClr val="tx1"/>
                </a:solidFill>
                <a:latin typeface="+mn-lt"/>
                <a:ea typeface="+mn-ea"/>
                <a:cs typeface="+mn-cs"/>
              </a:defRPr>
            </a:lvl8pPr>
            <a:lvl9pPr marL="216000" indent="-216000" algn="l" defTabSz="576000" rtl="0" eaLnBrk="1" latinLnBrk="0" hangingPunct="1">
              <a:lnSpc>
                <a:spcPct val="105000"/>
              </a:lnSpc>
              <a:spcBef>
                <a:spcPts val="500"/>
              </a:spcBef>
              <a:buClr>
                <a:schemeClr val="accent1"/>
              </a:buClr>
              <a:buFont typeface="Arial" panose="020B0604020202020204" pitchFamily="34" charset="0"/>
              <a:buChar char="•"/>
              <a:defRPr lang="en-GB" sz="1400" kern="1200" dirty="0">
                <a:solidFill>
                  <a:schemeClr val="tx1"/>
                </a:solidFill>
                <a:latin typeface="+mn-lt"/>
                <a:ea typeface="+mn-ea"/>
                <a:cs typeface="+mn-cs"/>
              </a:defRPr>
            </a:lvl9pPr>
          </a:lstStyle>
          <a:p>
            <a:pPr marL="0" marR="0" lvl="0" indent="0" algn="l" defTabSz="576000" rtl="0" eaLnBrk="1" fontAlgn="auto" latinLnBrk="0" hangingPunct="1">
              <a:lnSpc>
                <a:spcPct val="105000"/>
              </a:lnSpc>
              <a:spcBef>
                <a:spcPts val="0"/>
              </a:spcBef>
              <a:spcAft>
                <a:spcPts val="800"/>
              </a:spcAft>
              <a:buClr>
                <a:srgbClr val="B5F166"/>
              </a:buClr>
              <a:buSzTx/>
              <a:buFont typeface="Arial" panose="020B0604020202020204" pitchFamily="34" charset="0"/>
              <a:buNone/>
              <a:tabLst/>
              <a:defRPr/>
            </a:pPr>
            <a:r>
              <a:rPr kumimoji="0" lang="en-AU" sz="1200" b="0" i="0" u="none" strike="noStrike" kern="1200" cap="none" spc="0" normalizeH="0" baseline="0" noProof="0" dirty="0">
                <a:ln>
                  <a:noFill/>
                </a:ln>
                <a:solidFill>
                  <a:srgbClr val="004551"/>
                </a:solidFill>
                <a:effectLst/>
                <a:uLnTx/>
                <a:uFillTx/>
                <a:latin typeface="Aptos" panose="020B0004020202020204" pitchFamily="34" charset="0"/>
                <a:ea typeface="+mn-ea"/>
                <a:cs typeface="+mn-cs"/>
              </a:rPr>
              <a:t>Be a leading custodian of assets, water, environment and heritage in a changing climate</a:t>
            </a:r>
          </a:p>
        </p:txBody>
      </p:sp>
      <p:sp>
        <p:nvSpPr>
          <p:cNvPr id="37" name="Content Placeholder 38">
            <a:extLst>
              <a:ext uri="{FF2B5EF4-FFF2-40B4-BE49-F238E27FC236}">
                <a16:creationId xmlns:a16="http://schemas.microsoft.com/office/drawing/2014/main" id="{6330366A-C147-FF16-8761-03165A37E2B4}"/>
              </a:ext>
            </a:extLst>
          </p:cNvPr>
          <p:cNvSpPr txBox="1">
            <a:spLocks/>
          </p:cNvSpPr>
          <p:nvPr userDrawn="1"/>
        </p:nvSpPr>
        <p:spPr>
          <a:xfrm>
            <a:off x="6914327" y="4242225"/>
            <a:ext cx="1440000" cy="1742649"/>
          </a:xfrm>
          <a:prstGeom prst="rect">
            <a:avLst/>
          </a:prstGeom>
        </p:spPr>
        <p:txBody>
          <a:bodyPr vert="horz" lIns="0" tIns="0" rIns="0" bIns="0" spcCol="540000" rtlCol="0">
            <a:noAutofit/>
          </a:bodyPr>
          <a:lstStyle>
            <a:lvl1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tabLst/>
              <a:defRPr lang="en-GB" sz="1200" b="0" i="0" kern="1200">
                <a:solidFill>
                  <a:schemeClr val="tx1"/>
                </a:solidFill>
                <a:latin typeface="+mn-lt"/>
                <a:ea typeface="+mn-ea"/>
                <a:cs typeface="+mn-cs"/>
              </a:defRPr>
            </a:lvl1pPr>
            <a:lvl2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800" kern="1200" dirty="0" smtClean="0">
                <a:solidFill>
                  <a:schemeClr val="tx1"/>
                </a:solidFill>
                <a:latin typeface="+mn-lt"/>
                <a:ea typeface="+mn-ea"/>
                <a:cs typeface="+mn-cs"/>
              </a:defRPr>
            </a:lvl2pPr>
            <a:lvl3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600" kern="1200" dirty="0" smtClean="0">
                <a:solidFill>
                  <a:schemeClr val="tx1"/>
                </a:solidFill>
                <a:latin typeface="+mn-lt"/>
                <a:ea typeface="+mn-ea"/>
                <a:cs typeface="+mn-cs"/>
              </a:defRPr>
            </a:lvl3pPr>
            <a:lvl4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400" kern="1200" dirty="0" smtClean="0">
                <a:solidFill>
                  <a:schemeClr val="tx1"/>
                </a:solidFill>
                <a:latin typeface="+mn-lt"/>
                <a:ea typeface="+mn-ea"/>
                <a:cs typeface="+mn-cs"/>
              </a:defRPr>
            </a:lvl4pPr>
            <a:lvl5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200" kern="1200" dirty="0" smtClean="0">
                <a:solidFill>
                  <a:schemeClr val="tx1"/>
                </a:solidFill>
                <a:latin typeface="+mn-lt"/>
                <a:ea typeface="+mn-ea"/>
                <a:cs typeface="+mn-cs"/>
              </a:defRPr>
            </a:lvl5pPr>
            <a:lvl6pPr marL="0" indent="0" algn="l" defTabSz="576000" rtl="0" eaLnBrk="1" latinLnBrk="0" hangingPunct="1">
              <a:lnSpc>
                <a:spcPct val="105000"/>
              </a:lnSpc>
              <a:spcBef>
                <a:spcPts val="500"/>
              </a:spcBef>
              <a:buFont typeface="Arial" panose="020B0604020202020204" pitchFamily="34" charset="0"/>
              <a:buNone/>
              <a:defRPr lang="en-GB" sz="1800" b="0" i="0" kern="1200" dirty="0" smtClean="0">
                <a:solidFill>
                  <a:schemeClr val="tx1"/>
                </a:solidFill>
                <a:latin typeface="Moranga Medium It" pitchFamily="2" charset="77"/>
                <a:ea typeface="+mn-ea"/>
                <a:cs typeface="+mn-cs"/>
              </a:defRPr>
            </a:lvl6pPr>
            <a:lvl7pPr marL="0" indent="0" algn="l" defTabSz="576000" rtl="0" eaLnBrk="1" latinLnBrk="0" hangingPunct="1">
              <a:lnSpc>
                <a:spcPct val="105000"/>
              </a:lnSpc>
              <a:spcBef>
                <a:spcPts val="600"/>
              </a:spcBef>
              <a:spcAft>
                <a:spcPts val="600"/>
              </a:spcAft>
              <a:buClr>
                <a:schemeClr val="accent1"/>
              </a:buClr>
              <a:buFont typeface="Arial" panose="020B0604020202020204" pitchFamily="34" charset="0"/>
              <a:buNone/>
              <a:defRPr lang="en-GB" sz="1800" b="1" i="0" kern="1200" dirty="0" smtClean="0">
                <a:solidFill>
                  <a:schemeClr val="tx1"/>
                </a:solidFill>
                <a:latin typeface="Aptos Bold" pitchFamily="2" charset="77"/>
                <a:ea typeface="+mn-ea"/>
                <a:cs typeface="Aptos Bold" pitchFamily="2" charset="77"/>
              </a:defRPr>
            </a:lvl7pPr>
            <a:lvl8pPr marL="216000" indent="-216000" algn="l" defTabSz="576000" rtl="0" eaLnBrk="1" latinLnBrk="0" hangingPunct="1">
              <a:lnSpc>
                <a:spcPct val="105000"/>
              </a:lnSpc>
              <a:spcBef>
                <a:spcPts val="500"/>
              </a:spcBef>
              <a:buClr>
                <a:schemeClr val="accent1"/>
              </a:buClr>
              <a:buFont typeface="Arial" panose="020B0604020202020204" pitchFamily="34" charset="0"/>
              <a:buChar char="•"/>
              <a:defRPr lang="en-GB" sz="1600" kern="1200" dirty="0" smtClean="0">
                <a:solidFill>
                  <a:schemeClr val="tx1"/>
                </a:solidFill>
                <a:latin typeface="+mn-lt"/>
                <a:ea typeface="+mn-ea"/>
                <a:cs typeface="+mn-cs"/>
              </a:defRPr>
            </a:lvl8pPr>
            <a:lvl9pPr marL="216000" indent="-216000" algn="l" defTabSz="576000" rtl="0" eaLnBrk="1" latinLnBrk="0" hangingPunct="1">
              <a:lnSpc>
                <a:spcPct val="105000"/>
              </a:lnSpc>
              <a:spcBef>
                <a:spcPts val="500"/>
              </a:spcBef>
              <a:buClr>
                <a:schemeClr val="accent1"/>
              </a:buClr>
              <a:buFont typeface="Arial" panose="020B0604020202020204" pitchFamily="34" charset="0"/>
              <a:buChar char="•"/>
              <a:defRPr lang="en-GB" sz="1400" kern="1200" dirty="0">
                <a:solidFill>
                  <a:schemeClr val="tx1"/>
                </a:solidFill>
                <a:latin typeface="+mn-lt"/>
                <a:ea typeface="+mn-ea"/>
                <a:cs typeface="+mn-cs"/>
              </a:defRPr>
            </a:lvl9pPr>
          </a:lstStyle>
          <a:p>
            <a:pPr marL="0" marR="0" lvl="0" indent="0" algn="l" defTabSz="576000" rtl="0" eaLnBrk="1" fontAlgn="auto" latinLnBrk="0" hangingPunct="1">
              <a:lnSpc>
                <a:spcPct val="105000"/>
              </a:lnSpc>
              <a:spcBef>
                <a:spcPts val="0"/>
              </a:spcBef>
              <a:spcAft>
                <a:spcPts val="800"/>
              </a:spcAft>
              <a:buClr>
                <a:srgbClr val="B5F166"/>
              </a:buClr>
              <a:buSzTx/>
              <a:buFont typeface="Arial" panose="020B0604020202020204" pitchFamily="34" charset="0"/>
              <a:buNone/>
              <a:tabLst/>
              <a:defRPr/>
            </a:pPr>
            <a:r>
              <a:rPr kumimoji="0" lang="en-AU" sz="1200" b="0" i="0" u="none" strike="noStrike" kern="1200" cap="none" spc="0" normalizeH="0" baseline="0" noProof="0" dirty="0">
                <a:ln>
                  <a:noFill/>
                </a:ln>
                <a:solidFill>
                  <a:srgbClr val="004551"/>
                </a:solidFill>
                <a:effectLst/>
                <a:uLnTx/>
                <a:uFillTx/>
                <a:latin typeface="Aptos" panose="020B0004020202020204" pitchFamily="34" charset="0"/>
                <a:ea typeface="+mn-ea"/>
                <a:cs typeface="+mn-cs"/>
              </a:rPr>
              <a:t>Enable the energy transition through innovation, partnering, working with community, and client &amp; customer solutions</a:t>
            </a:r>
          </a:p>
        </p:txBody>
      </p:sp>
      <p:sp>
        <p:nvSpPr>
          <p:cNvPr id="38" name="Content Placeholder 39">
            <a:extLst>
              <a:ext uri="{FF2B5EF4-FFF2-40B4-BE49-F238E27FC236}">
                <a16:creationId xmlns:a16="http://schemas.microsoft.com/office/drawing/2014/main" id="{13028B65-C4E0-8B0C-649A-AB5924404DB2}"/>
              </a:ext>
            </a:extLst>
          </p:cNvPr>
          <p:cNvSpPr txBox="1">
            <a:spLocks/>
          </p:cNvSpPr>
          <p:nvPr userDrawn="1"/>
        </p:nvSpPr>
        <p:spPr>
          <a:xfrm>
            <a:off x="8575195" y="4242225"/>
            <a:ext cx="1440000" cy="1742649"/>
          </a:xfrm>
          <a:prstGeom prst="rect">
            <a:avLst/>
          </a:prstGeom>
        </p:spPr>
        <p:txBody>
          <a:bodyPr vert="horz" lIns="0" tIns="0" rIns="0" bIns="0" spcCol="540000" rtlCol="0">
            <a:noAutofit/>
          </a:bodyPr>
          <a:lstStyle>
            <a:lvl1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tabLst/>
              <a:defRPr lang="en-GB" sz="1200" b="0" i="0" kern="1200">
                <a:solidFill>
                  <a:schemeClr val="tx1"/>
                </a:solidFill>
                <a:latin typeface="+mn-lt"/>
                <a:ea typeface="+mn-ea"/>
                <a:cs typeface="+mn-cs"/>
              </a:defRPr>
            </a:lvl1pPr>
            <a:lvl2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800" kern="1200" dirty="0" smtClean="0">
                <a:solidFill>
                  <a:schemeClr val="tx1"/>
                </a:solidFill>
                <a:latin typeface="+mn-lt"/>
                <a:ea typeface="+mn-ea"/>
                <a:cs typeface="+mn-cs"/>
              </a:defRPr>
            </a:lvl2pPr>
            <a:lvl3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600" kern="1200" dirty="0" smtClean="0">
                <a:solidFill>
                  <a:schemeClr val="tx1"/>
                </a:solidFill>
                <a:latin typeface="+mn-lt"/>
                <a:ea typeface="+mn-ea"/>
                <a:cs typeface="+mn-cs"/>
              </a:defRPr>
            </a:lvl3pPr>
            <a:lvl4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400" kern="1200" dirty="0" smtClean="0">
                <a:solidFill>
                  <a:schemeClr val="tx1"/>
                </a:solidFill>
                <a:latin typeface="+mn-lt"/>
                <a:ea typeface="+mn-ea"/>
                <a:cs typeface="+mn-cs"/>
              </a:defRPr>
            </a:lvl4pPr>
            <a:lvl5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200" kern="1200" dirty="0" smtClean="0">
                <a:solidFill>
                  <a:schemeClr val="tx1"/>
                </a:solidFill>
                <a:latin typeface="+mn-lt"/>
                <a:ea typeface="+mn-ea"/>
                <a:cs typeface="+mn-cs"/>
              </a:defRPr>
            </a:lvl5pPr>
            <a:lvl6pPr marL="0" indent="0" algn="l" defTabSz="576000" rtl="0" eaLnBrk="1" latinLnBrk="0" hangingPunct="1">
              <a:lnSpc>
                <a:spcPct val="105000"/>
              </a:lnSpc>
              <a:spcBef>
                <a:spcPts val="500"/>
              </a:spcBef>
              <a:buFont typeface="Arial" panose="020B0604020202020204" pitchFamily="34" charset="0"/>
              <a:buNone/>
              <a:defRPr lang="en-GB" sz="1800" b="0" i="0" kern="1200" dirty="0" smtClean="0">
                <a:solidFill>
                  <a:schemeClr val="tx1"/>
                </a:solidFill>
                <a:latin typeface="Moranga Medium It" pitchFamily="2" charset="77"/>
                <a:ea typeface="+mn-ea"/>
                <a:cs typeface="+mn-cs"/>
              </a:defRPr>
            </a:lvl6pPr>
            <a:lvl7pPr marL="0" indent="0" algn="l" defTabSz="576000" rtl="0" eaLnBrk="1" latinLnBrk="0" hangingPunct="1">
              <a:lnSpc>
                <a:spcPct val="105000"/>
              </a:lnSpc>
              <a:spcBef>
                <a:spcPts val="600"/>
              </a:spcBef>
              <a:spcAft>
                <a:spcPts val="600"/>
              </a:spcAft>
              <a:buClr>
                <a:schemeClr val="accent1"/>
              </a:buClr>
              <a:buFont typeface="Arial" panose="020B0604020202020204" pitchFamily="34" charset="0"/>
              <a:buNone/>
              <a:defRPr lang="en-GB" sz="1800" b="1" i="0" kern="1200" dirty="0" smtClean="0">
                <a:solidFill>
                  <a:schemeClr val="tx1"/>
                </a:solidFill>
                <a:latin typeface="Aptos Bold" pitchFamily="2" charset="77"/>
                <a:ea typeface="+mn-ea"/>
                <a:cs typeface="Aptos Bold" pitchFamily="2" charset="77"/>
              </a:defRPr>
            </a:lvl7pPr>
            <a:lvl8pPr marL="216000" indent="-216000" algn="l" defTabSz="576000" rtl="0" eaLnBrk="1" latinLnBrk="0" hangingPunct="1">
              <a:lnSpc>
                <a:spcPct val="105000"/>
              </a:lnSpc>
              <a:spcBef>
                <a:spcPts val="500"/>
              </a:spcBef>
              <a:buClr>
                <a:schemeClr val="accent1"/>
              </a:buClr>
              <a:buFont typeface="Arial" panose="020B0604020202020204" pitchFamily="34" charset="0"/>
              <a:buChar char="•"/>
              <a:defRPr lang="en-GB" sz="1600" kern="1200" dirty="0" smtClean="0">
                <a:solidFill>
                  <a:schemeClr val="tx1"/>
                </a:solidFill>
                <a:latin typeface="+mn-lt"/>
                <a:ea typeface="+mn-ea"/>
                <a:cs typeface="+mn-cs"/>
              </a:defRPr>
            </a:lvl8pPr>
            <a:lvl9pPr marL="216000" indent="-216000" algn="l" defTabSz="576000" rtl="0" eaLnBrk="1" latinLnBrk="0" hangingPunct="1">
              <a:lnSpc>
                <a:spcPct val="105000"/>
              </a:lnSpc>
              <a:spcBef>
                <a:spcPts val="500"/>
              </a:spcBef>
              <a:buClr>
                <a:schemeClr val="accent1"/>
              </a:buClr>
              <a:buFont typeface="Arial" panose="020B0604020202020204" pitchFamily="34" charset="0"/>
              <a:buChar char="•"/>
              <a:defRPr lang="en-GB" sz="1400" kern="1200" dirty="0">
                <a:solidFill>
                  <a:schemeClr val="tx1"/>
                </a:solidFill>
                <a:latin typeface="+mn-lt"/>
                <a:ea typeface="+mn-ea"/>
                <a:cs typeface="+mn-cs"/>
              </a:defRPr>
            </a:lvl9pPr>
          </a:lstStyle>
          <a:p>
            <a:pPr marL="0" marR="0" lvl="0" indent="0" algn="l" defTabSz="576000" rtl="0" eaLnBrk="1" fontAlgn="auto" latinLnBrk="0" hangingPunct="1">
              <a:lnSpc>
                <a:spcPct val="105000"/>
              </a:lnSpc>
              <a:spcBef>
                <a:spcPts val="0"/>
              </a:spcBef>
              <a:spcAft>
                <a:spcPts val="800"/>
              </a:spcAft>
              <a:buClr>
                <a:srgbClr val="B5F166"/>
              </a:buClr>
              <a:buSzTx/>
              <a:buFont typeface="Arial" panose="020B0604020202020204" pitchFamily="34" charset="0"/>
              <a:buNone/>
              <a:tabLst/>
              <a:defRPr/>
            </a:pPr>
            <a:r>
              <a:rPr kumimoji="0" lang="en-AU" sz="1200" b="0" i="0" u="none" strike="noStrike" kern="1200" cap="none" spc="0" normalizeH="0" baseline="0" noProof="0" dirty="0">
                <a:ln>
                  <a:noFill/>
                </a:ln>
                <a:solidFill>
                  <a:srgbClr val="004551"/>
                </a:solidFill>
                <a:effectLst/>
                <a:uLnTx/>
                <a:uFillTx/>
                <a:latin typeface="Aptos" panose="020B0004020202020204" pitchFamily="34" charset="0"/>
                <a:ea typeface="+mn-ea"/>
                <a:cs typeface="+mn-cs"/>
              </a:rPr>
              <a:t>Develop a workforce for the future and grow a safe, inclusive and adaptive culture</a:t>
            </a:r>
          </a:p>
        </p:txBody>
      </p:sp>
      <p:sp>
        <p:nvSpPr>
          <p:cNvPr id="19" name="Graphic 11">
            <a:extLst>
              <a:ext uri="{FF2B5EF4-FFF2-40B4-BE49-F238E27FC236}">
                <a16:creationId xmlns:a16="http://schemas.microsoft.com/office/drawing/2014/main" id="{C9CFA7F9-4701-09F7-54D0-A4BFE30BEB67}"/>
              </a:ext>
            </a:extLst>
          </p:cNvPr>
          <p:cNvSpPr>
            <a:spLocks noChangeAspect="1"/>
          </p:cNvSpPr>
          <p:nvPr/>
        </p:nvSpPr>
        <p:spPr>
          <a:xfrm>
            <a:off x="3580669" y="3830506"/>
            <a:ext cx="299735" cy="299736"/>
          </a:xfrm>
          <a:custGeom>
            <a:avLst/>
            <a:gdLst>
              <a:gd name="connsiteX0" fmla="*/ 248184 w 299735"/>
              <a:gd name="connsiteY0" fmla="*/ 238860 h 299736"/>
              <a:gd name="connsiteX1" fmla="*/ 238824 w 299735"/>
              <a:gd name="connsiteY1" fmla="*/ 248220 h 299736"/>
              <a:gd name="connsiteX2" fmla="*/ 248184 w 299735"/>
              <a:gd name="connsiteY2" fmla="*/ 257580 h 299736"/>
              <a:gd name="connsiteX3" fmla="*/ 257544 w 299735"/>
              <a:gd name="connsiteY3" fmla="*/ 248220 h 299736"/>
              <a:gd name="connsiteX4" fmla="*/ 248184 w 299735"/>
              <a:gd name="connsiteY4" fmla="*/ 238860 h 299736"/>
              <a:gd name="connsiteX5" fmla="*/ 0 w 299735"/>
              <a:gd name="connsiteY5" fmla="*/ 93672 h 299736"/>
              <a:gd name="connsiteX6" fmla="*/ 93672 w 299735"/>
              <a:gd name="connsiteY6" fmla="*/ 187344 h 299736"/>
              <a:gd name="connsiteX7" fmla="*/ 113148 w 299735"/>
              <a:gd name="connsiteY7" fmla="*/ 185292 h 299736"/>
              <a:gd name="connsiteX8" fmla="*/ 122292 w 299735"/>
              <a:gd name="connsiteY8" fmla="*/ 187884 h 299736"/>
              <a:gd name="connsiteX9" fmla="*/ 220572 w 299735"/>
              <a:gd name="connsiteY9" fmla="*/ 286164 h 299736"/>
              <a:gd name="connsiteX10" fmla="*/ 253368 w 299735"/>
              <a:gd name="connsiteY10" fmla="*/ 299736 h 299736"/>
              <a:gd name="connsiteX11" fmla="*/ 299736 w 299735"/>
              <a:gd name="connsiteY11" fmla="*/ 253368 h 299736"/>
              <a:gd name="connsiteX12" fmla="*/ 286164 w 299735"/>
              <a:gd name="connsiteY12" fmla="*/ 220572 h 299736"/>
              <a:gd name="connsiteX13" fmla="*/ 187884 w 299735"/>
              <a:gd name="connsiteY13" fmla="*/ 122292 h 299736"/>
              <a:gd name="connsiteX14" fmla="*/ 185292 w 299735"/>
              <a:gd name="connsiteY14" fmla="*/ 113148 h 299736"/>
              <a:gd name="connsiteX15" fmla="*/ 187344 w 299735"/>
              <a:gd name="connsiteY15" fmla="*/ 93672 h 299736"/>
              <a:gd name="connsiteX16" fmla="*/ 93672 w 299735"/>
              <a:gd name="connsiteY16" fmla="*/ 0 h 299736"/>
              <a:gd name="connsiteX17" fmla="*/ 53100 w 299735"/>
              <a:gd name="connsiteY17" fmla="*/ 9180 h 299736"/>
              <a:gd name="connsiteX18" fmla="*/ 51156 w 299735"/>
              <a:gd name="connsiteY18" fmla="*/ 23076 h 299736"/>
              <a:gd name="connsiteX19" fmla="*/ 90900 w 299735"/>
              <a:gd name="connsiteY19" fmla="*/ 62820 h 299736"/>
              <a:gd name="connsiteX20" fmla="*/ 93672 w 299735"/>
              <a:gd name="connsiteY20" fmla="*/ 69444 h 299736"/>
              <a:gd name="connsiteX21" fmla="*/ 93672 w 299735"/>
              <a:gd name="connsiteY21" fmla="*/ 84312 h 299736"/>
              <a:gd name="connsiteX22" fmla="*/ 84312 w 299735"/>
              <a:gd name="connsiteY22" fmla="*/ 93672 h 299736"/>
              <a:gd name="connsiteX23" fmla="*/ 69444 w 299735"/>
              <a:gd name="connsiteY23" fmla="*/ 93672 h 299736"/>
              <a:gd name="connsiteX24" fmla="*/ 62820 w 299735"/>
              <a:gd name="connsiteY24" fmla="*/ 90936 h 299736"/>
              <a:gd name="connsiteX25" fmla="*/ 23076 w 299735"/>
              <a:gd name="connsiteY25" fmla="*/ 51192 h 299736"/>
              <a:gd name="connsiteX26" fmla="*/ 9216 w 299735"/>
              <a:gd name="connsiteY26" fmla="*/ 53136 h 299736"/>
              <a:gd name="connsiteX27" fmla="*/ 36 w 299735"/>
              <a:gd name="connsiteY27" fmla="*/ 93708 h 299736"/>
              <a:gd name="connsiteX28" fmla="*/ 18720 w 299735"/>
              <a:gd name="connsiteY28" fmla="*/ 93672 h 299736"/>
              <a:gd name="connsiteX29" fmla="*/ 20952 w 299735"/>
              <a:gd name="connsiteY29" fmla="*/ 75528 h 299736"/>
              <a:gd name="connsiteX30" fmla="*/ 49572 w 299735"/>
              <a:gd name="connsiteY30" fmla="*/ 104148 h 299736"/>
              <a:gd name="connsiteX31" fmla="*/ 69408 w 299735"/>
              <a:gd name="connsiteY31" fmla="*/ 112392 h 299736"/>
              <a:gd name="connsiteX32" fmla="*/ 84276 w 299735"/>
              <a:gd name="connsiteY32" fmla="*/ 112392 h 299736"/>
              <a:gd name="connsiteX33" fmla="*/ 112356 w 299735"/>
              <a:gd name="connsiteY33" fmla="*/ 84312 h 299736"/>
              <a:gd name="connsiteX34" fmla="*/ 112356 w 299735"/>
              <a:gd name="connsiteY34" fmla="*/ 69444 h 299736"/>
              <a:gd name="connsiteX35" fmla="*/ 104112 w 299735"/>
              <a:gd name="connsiteY35" fmla="*/ 49608 h 299736"/>
              <a:gd name="connsiteX36" fmla="*/ 75492 w 299735"/>
              <a:gd name="connsiteY36" fmla="*/ 20988 h 299736"/>
              <a:gd name="connsiteX37" fmla="*/ 93636 w 299735"/>
              <a:gd name="connsiteY37" fmla="*/ 18756 h 299736"/>
              <a:gd name="connsiteX38" fmla="*/ 168552 w 299735"/>
              <a:gd name="connsiteY38" fmla="*/ 93672 h 299736"/>
              <a:gd name="connsiteX39" fmla="*/ 166896 w 299735"/>
              <a:gd name="connsiteY39" fmla="*/ 109296 h 299736"/>
              <a:gd name="connsiteX40" fmla="*/ 174564 w 299735"/>
              <a:gd name="connsiteY40" fmla="*/ 135576 h 299736"/>
              <a:gd name="connsiteX41" fmla="*/ 272844 w 299735"/>
              <a:gd name="connsiteY41" fmla="*/ 233820 h 299736"/>
              <a:gd name="connsiteX42" fmla="*/ 280908 w 299735"/>
              <a:gd name="connsiteY42" fmla="*/ 253368 h 299736"/>
              <a:gd name="connsiteX43" fmla="*/ 253260 w 299735"/>
              <a:gd name="connsiteY43" fmla="*/ 281016 h 299736"/>
              <a:gd name="connsiteX44" fmla="*/ 233712 w 299735"/>
              <a:gd name="connsiteY44" fmla="*/ 272952 h 299736"/>
              <a:gd name="connsiteX45" fmla="*/ 135432 w 299735"/>
              <a:gd name="connsiteY45" fmla="*/ 174672 h 299736"/>
              <a:gd name="connsiteX46" fmla="*/ 109152 w 299735"/>
              <a:gd name="connsiteY46" fmla="*/ 167004 h 299736"/>
              <a:gd name="connsiteX47" fmla="*/ 93528 w 299735"/>
              <a:gd name="connsiteY47" fmla="*/ 168660 h 299736"/>
              <a:gd name="connsiteX48" fmla="*/ 18612 w 299735"/>
              <a:gd name="connsiteY48" fmla="*/ 93744 h 299736"/>
              <a:gd name="connsiteX49" fmla="*/ 18684 w 299735"/>
              <a:gd name="connsiteY49" fmla="*/ 93744 h 29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99735" h="299736">
                <a:moveTo>
                  <a:pt x="248184" y="238860"/>
                </a:moveTo>
                <a:cubicBezTo>
                  <a:pt x="243000" y="238860"/>
                  <a:pt x="238824" y="243036"/>
                  <a:pt x="238824" y="248220"/>
                </a:cubicBezTo>
                <a:cubicBezTo>
                  <a:pt x="238824" y="253404"/>
                  <a:pt x="243000" y="257580"/>
                  <a:pt x="248184" y="257580"/>
                </a:cubicBezTo>
                <a:cubicBezTo>
                  <a:pt x="253368" y="257580"/>
                  <a:pt x="257544" y="253404"/>
                  <a:pt x="257544" y="248220"/>
                </a:cubicBezTo>
                <a:cubicBezTo>
                  <a:pt x="257544" y="243036"/>
                  <a:pt x="253368" y="238860"/>
                  <a:pt x="248184" y="238860"/>
                </a:cubicBezTo>
                <a:moveTo>
                  <a:pt x="0" y="93672"/>
                </a:moveTo>
                <a:cubicBezTo>
                  <a:pt x="0" y="145440"/>
                  <a:pt x="41904" y="187344"/>
                  <a:pt x="93672" y="187344"/>
                </a:cubicBezTo>
                <a:cubicBezTo>
                  <a:pt x="100332" y="187344"/>
                  <a:pt x="106884" y="186624"/>
                  <a:pt x="113148" y="185292"/>
                </a:cubicBezTo>
                <a:cubicBezTo>
                  <a:pt x="116424" y="184572"/>
                  <a:pt x="119880" y="185472"/>
                  <a:pt x="122292" y="187884"/>
                </a:cubicBezTo>
                <a:lnTo>
                  <a:pt x="220572" y="286164"/>
                </a:lnTo>
                <a:cubicBezTo>
                  <a:pt x="229284" y="294876"/>
                  <a:pt x="241056" y="299736"/>
                  <a:pt x="253368" y="299736"/>
                </a:cubicBezTo>
                <a:cubicBezTo>
                  <a:pt x="278964" y="299736"/>
                  <a:pt x="299736" y="278964"/>
                  <a:pt x="299736" y="253368"/>
                </a:cubicBezTo>
                <a:cubicBezTo>
                  <a:pt x="299736" y="241092"/>
                  <a:pt x="294876" y="229320"/>
                  <a:pt x="286164" y="220572"/>
                </a:cubicBezTo>
                <a:lnTo>
                  <a:pt x="187884" y="122292"/>
                </a:lnTo>
                <a:cubicBezTo>
                  <a:pt x="185472" y="119880"/>
                  <a:pt x="184608" y="116424"/>
                  <a:pt x="185292" y="113148"/>
                </a:cubicBezTo>
                <a:cubicBezTo>
                  <a:pt x="186624" y="106884"/>
                  <a:pt x="187344" y="100332"/>
                  <a:pt x="187344" y="93672"/>
                </a:cubicBezTo>
                <a:cubicBezTo>
                  <a:pt x="187344" y="41904"/>
                  <a:pt x="145440" y="0"/>
                  <a:pt x="93672" y="0"/>
                </a:cubicBezTo>
                <a:cubicBezTo>
                  <a:pt x="79164" y="0"/>
                  <a:pt x="65376" y="3348"/>
                  <a:pt x="53100" y="9180"/>
                </a:cubicBezTo>
                <a:cubicBezTo>
                  <a:pt x="47700" y="11772"/>
                  <a:pt x="46944" y="18828"/>
                  <a:pt x="51156" y="23076"/>
                </a:cubicBezTo>
                <a:lnTo>
                  <a:pt x="90900" y="62820"/>
                </a:lnTo>
                <a:cubicBezTo>
                  <a:pt x="92664" y="64584"/>
                  <a:pt x="93672" y="66996"/>
                  <a:pt x="93672" y="69444"/>
                </a:cubicBezTo>
                <a:lnTo>
                  <a:pt x="93672" y="84312"/>
                </a:lnTo>
                <a:cubicBezTo>
                  <a:pt x="93672" y="89460"/>
                  <a:pt x="89460" y="93672"/>
                  <a:pt x="84312" y="93672"/>
                </a:cubicBezTo>
                <a:lnTo>
                  <a:pt x="69444" y="93672"/>
                </a:lnTo>
                <a:cubicBezTo>
                  <a:pt x="66996" y="93672"/>
                  <a:pt x="64584" y="92664"/>
                  <a:pt x="62820" y="90936"/>
                </a:cubicBezTo>
                <a:lnTo>
                  <a:pt x="23076" y="51192"/>
                </a:lnTo>
                <a:cubicBezTo>
                  <a:pt x="18864" y="46980"/>
                  <a:pt x="11772" y="47736"/>
                  <a:pt x="9216" y="53136"/>
                </a:cubicBezTo>
                <a:cubicBezTo>
                  <a:pt x="3312" y="65448"/>
                  <a:pt x="36" y="79200"/>
                  <a:pt x="36" y="93708"/>
                </a:cubicBezTo>
                <a:close/>
                <a:moveTo>
                  <a:pt x="18720" y="93672"/>
                </a:moveTo>
                <a:cubicBezTo>
                  <a:pt x="18720" y="87408"/>
                  <a:pt x="19476" y="81324"/>
                  <a:pt x="20952" y="75528"/>
                </a:cubicBezTo>
                <a:lnTo>
                  <a:pt x="49572" y="104148"/>
                </a:lnTo>
                <a:cubicBezTo>
                  <a:pt x="54828" y="109404"/>
                  <a:pt x="61992" y="112392"/>
                  <a:pt x="69408" y="112392"/>
                </a:cubicBezTo>
                <a:lnTo>
                  <a:pt x="84276" y="112392"/>
                </a:lnTo>
                <a:cubicBezTo>
                  <a:pt x="99792" y="112392"/>
                  <a:pt x="112356" y="99828"/>
                  <a:pt x="112356" y="84312"/>
                </a:cubicBezTo>
                <a:lnTo>
                  <a:pt x="112356" y="69444"/>
                </a:lnTo>
                <a:cubicBezTo>
                  <a:pt x="112356" y="61992"/>
                  <a:pt x="109368" y="54864"/>
                  <a:pt x="104112" y="49608"/>
                </a:cubicBezTo>
                <a:lnTo>
                  <a:pt x="75492" y="20988"/>
                </a:lnTo>
                <a:cubicBezTo>
                  <a:pt x="81288" y="19512"/>
                  <a:pt x="87372" y="18756"/>
                  <a:pt x="93636" y="18756"/>
                </a:cubicBezTo>
                <a:cubicBezTo>
                  <a:pt x="135036" y="18756"/>
                  <a:pt x="168552" y="52308"/>
                  <a:pt x="168552" y="93672"/>
                </a:cubicBezTo>
                <a:cubicBezTo>
                  <a:pt x="168552" y="99072"/>
                  <a:pt x="167976" y="104256"/>
                  <a:pt x="166896" y="109296"/>
                </a:cubicBezTo>
                <a:cubicBezTo>
                  <a:pt x="165024" y="118188"/>
                  <a:pt x="167256" y="128268"/>
                  <a:pt x="174564" y="135576"/>
                </a:cubicBezTo>
                <a:lnTo>
                  <a:pt x="272844" y="233820"/>
                </a:lnTo>
                <a:cubicBezTo>
                  <a:pt x="277992" y="239040"/>
                  <a:pt x="280908" y="246060"/>
                  <a:pt x="280908" y="253368"/>
                </a:cubicBezTo>
                <a:cubicBezTo>
                  <a:pt x="280908" y="268632"/>
                  <a:pt x="268560" y="281016"/>
                  <a:pt x="253260" y="281016"/>
                </a:cubicBezTo>
                <a:cubicBezTo>
                  <a:pt x="245952" y="281016"/>
                  <a:pt x="238932" y="278100"/>
                  <a:pt x="233712" y="272952"/>
                </a:cubicBezTo>
                <a:lnTo>
                  <a:pt x="135432" y="174672"/>
                </a:lnTo>
                <a:cubicBezTo>
                  <a:pt x="128160" y="167400"/>
                  <a:pt x="118044" y="165132"/>
                  <a:pt x="109152" y="167004"/>
                </a:cubicBezTo>
                <a:cubicBezTo>
                  <a:pt x="104112" y="168048"/>
                  <a:pt x="98928" y="168660"/>
                  <a:pt x="93528" y="168660"/>
                </a:cubicBezTo>
                <a:cubicBezTo>
                  <a:pt x="52128" y="168660"/>
                  <a:pt x="18612" y="135108"/>
                  <a:pt x="18612" y="93744"/>
                </a:cubicBezTo>
                <a:lnTo>
                  <a:pt x="18684" y="93744"/>
                </a:lnTo>
                <a:close/>
              </a:path>
            </a:pathLst>
          </a:custGeom>
          <a:solidFill>
            <a:srgbClr val="007D81"/>
          </a:solidFill>
          <a:ln w="3555" cap="flat">
            <a:noFill/>
            <a:prstDash val="solid"/>
            <a:miter/>
          </a:ln>
        </p:spPr>
        <p:txBody>
          <a:bodyPr rtlCol="0" anchor="ctr"/>
          <a:lstStyle/>
          <a:p>
            <a:endParaRPr lang="en-AU" b="0" i="0" dirty="0">
              <a:latin typeface="Aptos" panose="020B0004020202020204" pitchFamily="34" charset="0"/>
            </a:endParaRPr>
          </a:p>
        </p:txBody>
      </p:sp>
      <p:sp>
        <p:nvSpPr>
          <p:cNvPr id="20" name="Graphic 13">
            <a:extLst>
              <a:ext uri="{FF2B5EF4-FFF2-40B4-BE49-F238E27FC236}">
                <a16:creationId xmlns:a16="http://schemas.microsoft.com/office/drawing/2014/main" id="{63C95834-096B-85F5-4D60-877EA660A78E}"/>
              </a:ext>
            </a:extLst>
          </p:cNvPr>
          <p:cNvSpPr>
            <a:spLocks noChangeAspect="1"/>
          </p:cNvSpPr>
          <p:nvPr/>
        </p:nvSpPr>
        <p:spPr>
          <a:xfrm>
            <a:off x="5276184" y="3810119"/>
            <a:ext cx="264077" cy="351861"/>
          </a:xfrm>
          <a:custGeom>
            <a:avLst/>
            <a:gdLst>
              <a:gd name="connsiteX0" fmla="*/ 114507 w 264077"/>
              <a:gd name="connsiteY0" fmla="*/ 4887 h 351861"/>
              <a:gd name="connsiteX1" fmla="*/ 149571 w 264077"/>
              <a:gd name="connsiteY1" fmla="*/ 4887 h 351861"/>
              <a:gd name="connsiteX2" fmla="*/ 160839 w 264077"/>
              <a:gd name="connsiteY2" fmla="*/ 11763 h 351861"/>
              <a:gd name="connsiteX3" fmla="*/ 167247 w 264077"/>
              <a:gd name="connsiteY3" fmla="*/ 13491 h 351861"/>
              <a:gd name="connsiteX4" fmla="*/ 180459 w 264077"/>
              <a:gd name="connsiteY4" fmla="*/ 13131 h 351861"/>
              <a:gd name="connsiteX5" fmla="*/ 210843 w 264077"/>
              <a:gd name="connsiteY5" fmla="*/ 30663 h 351861"/>
              <a:gd name="connsiteX6" fmla="*/ 217179 w 264077"/>
              <a:gd name="connsiteY6" fmla="*/ 42219 h 351861"/>
              <a:gd name="connsiteX7" fmla="*/ 221859 w 264077"/>
              <a:gd name="connsiteY7" fmla="*/ 46899 h 351861"/>
              <a:gd name="connsiteX8" fmla="*/ 233415 w 264077"/>
              <a:gd name="connsiteY8" fmla="*/ 53235 h 351861"/>
              <a:gd name="connsiteX9" fmla="*/ 250947 w 264077"/>
              <a:gd name="connsiteY9" fmla="*/ 83619 h 351861"/>
              <a:gd name="connsiteX10" fmla="*/ 250587 w 264077"/>
              <a:gd name="connsiteY10" fmla="*/ 96831 h 351861"/>
              <a:gd name="connsiteX11" fmla="*/ 252315 w 264077"/>
              <a:gd name="connsiteY11" fmla="*/ 103239 h 351861"/>
              <a:gd name="connsiteX12" fmla="*/ 259191 w 264077"/>
              <a:gd name="connsiteY12" fmla="*/ 114507 h 351861"/>
              <a:gd name="connsiteX13" fmla="*/ 259191 w 264077"/>
              <a:gd name="connsiteY13" fmla="*/ 149571 h 351861"/>
              <a:gd name="connsiteX14" fmla="*/ 252315 w 264077"/>
              <a:gd name="connsiteY14" fmla="*/ 160839 h 351861"/>
              <a:gd name="connsiteX15" fmla="*/ 250587 w 264077"/>
              <a:gd name="connsiteY15" fmla="*/ 167247 h 351861"/>
              <a:gd name="connsiteX16" fmla="*/ 250947 w 264077"/>
              <a:gd name="connsiteY16" fmla="*/ 180459 h 351861"/>
              <a:gd name="connsiteX17" fmla="*/ 233415 w 264077"/>
              <a:gd name="connsiteY17" fmla="*/ 210843 h 351861"/>
              <a:gd name="connsiteX18" fmla="*/ 221859 w 264077"/>
              <a:gd name="connsiteY18" fmla="*/ 217179 h 351861"/>
              <a:gd name="connsiteX19" fmla="*/ 217179 w 264077"/>
              <a:gd name="connsiteY19" fmla="*/ 221859 h 351861"/>
              <a:gd name="connsiteX20" fmla="*/ 210843 w 264077"/>
              <a:gd name="connsiteY20" fmla="*/ 233415 h 351861"/>
              <a:gd name="connsiteX21" fmla="*/ 180459 w 264077"/>
              <a:gd name="connsiteY21" fmla="*/ 250947 h 351861"/>
              <a:gd name="connsiteX22" fmla="*/ 167247 w 264077"/>
              <a:gd name="connsiteY22" fmla="*/ 250587 h 351861"/>
              <a:gd name="connsiteX23" fmla="*/ 160839 w 264077"/>
              <a:gd name="connsiteY23" fmla="*/ 252315 h 351861"/>
              <a:gd name="connsiteX24" fmla="*/ 149571 w 264077"/>
              <a:gd name="connsiteY24" fmla="*/ 259191 h 351861"/>
              <a:gd name="connsiteX25" fmla="*/ 114507 w 264077"/>
              <a:gd name="connsiteY25" fmla="*/ 259191 h 351861"/>
              <a:gd name="connsiteX26" fmla="*/ 103239 w 264077"/>
              <a:gd name="connsiteY26" fmla="*/ 252315 h 351861"/>
              <a:gd name="connsiteX27" fmla="*/ 96831 w 264077"/>
              <a:gd name="connsiteY27" fmla="*/ 250587 h 351861"/>
              <a:gd name="connsiteX28" fmla="*/ 83619 w 264077"/>
              <a:gd name="connsiteY28" fmla="*/ 250947 h 351861"/>
              <a:gd name="connsiteX29" fmla="*/ 53235 w 264077"/>
              <a:gd name="connsiteY29" fmla="*/ 233415 h 351861"/>
              <a:gd name="connsiteX30" fmla="*/ 46899 w 264077"/>
              <a:gd name="connsiteY30" fmla="*/ 221859 h 351861"/>
              <a:gd name="connsiteX31" fmla="*/ 42219 w 264077"/>
              <a:gd name="connsiteY31" fmla="*/ 217179 h 351861"/>
              <a:gd name="connsiteX32" fmla="*/ 30663 w 264077"/>
              <a:gd name="connsiteY32" fmla="*/ 210843 h 351861"/>
              <a:gd name="connsiteX33" fmla="*/ 13131 w 264077"/>
              <a:gd name="connsiteY33" fmla="*/ 180459 h 351861"/>
              <a:gd name="connsiteX34" fmla="*/ 13491 w 264077"/>
              <a:gd name="connsiteY34" fmla="*/ 167247 h 351861"/>
              <a:gd name="connsiteX35" fmla="*/ 11763 w 264077"/>
              <a:gd name="connsiteY35" fmla="*/ 160839 h 351861"/>
              <a:gd name="connsiteX36" fmla="*/ 4887 w 264077"/>
              <a:gd name="connsiteY36" fmla="*/ 149571 h 351861"/>
              <a:gd name="connsiteX37" fmla="*/ 4887 w 264077"/>
              <a:gd name="connsiteY37" fmla="*/ 114507 h 351861"/>
              <a:gd name="connsiteX38" fmla="*/ 11763 w 264077"/>
              <a:gd name="connsiteY38" fmla="*/ 103239 h 351861"/>
              <a:gd name="connsiteX39" fmla="*/ 21195 w 264077"/>
              <a:gd name="connsiteY39" fmla="*/ 108927 h 351861"/>
              <a:gd name="connsiteX40" fmla="*/ 11763 w 264077"/>
              <a:gd name="connsiteY40" fmla="*/ 103239 h 351861"/>
              <a:gd name="connsiteX41" fmla="*/ 13491 w 264077"/>
              <a:gd name="connsiteY41" fmla="*/ 96831 h 351861"/>
              <a:gd name="connsiteX42" fmla="*/ 13131 w 264077"/>
              <a:gd name="connsiteY42" fmla="*/ 83619 h 351861"/>
              <a:gd name="connsiteX43" fmla="*/ 30663 w 264077"/>
              <a:gd name="connsiteY43" fmla="*/ 53235 h 351861"/>
              <a:gd name="connsiteX44" fmla="*/ 42219 w 264077"/>
              <a:gd name="connsiteY44" fmla="*/ 46899 h 351861"/>
              <a:gd name="connsiteX45" fmla="*/ 46899 w 264077"/>
              <a:gd name="connsiteY45" fmla="*/ 42219 h 351861"/>
              <a:gd name="connsiteX46" fmla="*/ 53235 w 264077"/>
              <a:gd name="connsiteY46" fmla="*/ 30663 h 351861"/>
              <a:gd name="connsiteX47" fmla="*/ 83619 w 264077"/>
              <a:gd name="connsiteY47" fmla="*/ 13131 h 351861"/>
              <a:gd name="connsiteX48" fmla="*/ 96831 w 264077"/>
              <a:gd name="connsiteY48" fmla="*/ 13491 h 351861"/>
              <a:gd name="connsiteX49" fmla="*/ 103239 w 264077"/>
              <a:gd name="connsiteY49" fmla="*/ 11763 h 351861"/>
              <a:gd name="connsiteX50" fmla="*/ 114507 w 264077"/>
              <a:gd name="connsiteY50" fmla="*/ 4887 h 351861"/>
              <a:gd name="connsiteX51" fmla="*/ 138159 w 264077"/>
              <a:gd name="connsiteY51" fmla="*/ 23643 h 351861"/>
              <a:gd name="connsiteX52" fmla="*/ 125991 w 264077"/>
              <a:gd name="connsiteY52" fmla="*/ 23643 h 351861"/>
              <a:gd name="connsiteX53" fmla="*/ 114723 w 264077"/>
              <a:gd name="connsiteY53" fmla="*/ 30519 h 351861"/>
              <a:gd name="connsiteX54" fmla="*/ 96363 w 264077"/>
              <a:gd name="connsiteY54" fmla="*/ 35415 h 351861"/>
              <a:gd name="connsiteX55" fmla="*/ 83151 w 264077"/>
              <a:gd name="connsiteY55" fmla="*/ 35055 h 351861"/>
              <a:gd name="connsiteX56" fmla="*/ 72639 w 264077"/>
              <a:gd name="connsiteY56" fmla="*/ 41175 h 351861"/>
              <a:gd name="connsiteX57" fmla="*/ 66303 w 264077"/>
              <a:gd name="connsiteY57" fmla="*/ 52803 h 351861"/>
              <a:gd name="connsiteX58" fmla="*/ 52911 w 264077"/>
              <a:gd name="connsiteY58" fmla="*/ 66195 h 351861"/>
              <a:gd name="connsiteX59" fmla="*/ 41283 w 264077"/>
              <a:gd name="connsiteY59" fmla="*/ 72531 h 351861"/>
              <a:gd name="connsiteX60" fmla="*/ 35163 w 264077"/>
              <a:gd name="connsiteY60" fmla="*/ 83043 h 351861"/>
              <a:gd name="connsiteX61" fmla="*/ 35523 w 264077"/>
              <a:gd name="connsiteY61" fmla="*/ 96255 h 351861"/>
              <a:gd name="connsiteX62" fmla="*/ 30627 w 264077"/>
              <a:gd name="connsiteY62" fmla="*/ 114615 h 351861"/>
              <a:gd name="connsiteX63" fmla="*/ 23751 w 264077"/>
              <a:gd name="connsiteY63" fmla="*/ 125883 h 351861"/>
              <a:gd name="connsiteX64" fmla="*/ 23751 w 264077"/>
              <a:gd name="connsiteY64" fmla="*/ 138051 h 351861"/>
              <a:gd name="connsiteX65" fmla="*/ 30627 w 264077"/>
              <a:gd name="connsiteY65" fmla="*/ 149319 h 351861"/>
              <a:gd name="connsiteX66" fmla="*/ 35523 w 264077"/>
              <a:gd name="connsiteY66" fmla="*/ 167679 h 351861"/>
              <a:gd name="connsiteX67" fmla="*/ 35163 w 264077"/>
              <a:gd name="connsiteY67" fmla="*/ 180891 h 351861"/>
              <a:gd name="connsiteX68" fmla="*/ 41283 w 264077"/>
              <a:gd name="connsiteY68" fmla="*/ 191403 h 351861"/>
              <a:gd name="connsiteX69" fmla="*/ 52839 w 264077"/>
              <a:gd name="connsiteY69" fmla="*/ 197739 h 351861"/>
              <a:gd name="connsiteX70" fmla="*/ 66231 w 264077"/>
              <a:gd name="connsiteY70" fmla="*/ 211131 h 351861"/>
              <a:gd name="connsiteX71" fmla="*/ 72567 w 264077"/>
              <a:gd name="connsiteY71" fmla="*/ 222687 h 351861"/>
              <a:gd name="connsiteX72" fmla="*/ 83079 w 264077"/>
              <a:gd name="connsiteY72" fmla="*/ 228807 h 351861"/>
              <a:gd name="connsiteX73" fmla="*/ 96291 w 264077"/>
              <a:gd name="connsiteY73" fmla="*/ 228447 h 351861"/>
              <a:gd name="connsiteX74" fmla="*/ 114651 w 264077"/>
              <a:gd name="connsiteY74" fmla="*/ 233343 h 351861"/>
              <a:gd name="connsiteX75" fmla="*/ 125919 w 264077"/>
              <a:gd name="connsiteY75" fmla="*/ 240219 h 351861"/>
              <a:gd name="connsiteX76" fmla="*/ 138087 w 264077"/>
              <a:gd name="connsiteY76" fmla="*/ 240219 h 351861"/>
              <a:gd name="connsiteX77" fmla="*/ 149355 w 264077"/>
              <a:gd name="connsiteY77" fmla="*/ 233343 h 351861"/>
              <a:gd name="connsiteX78" fmla="*/ 167715 w 264077"/>
              <a:gd name="connsiteY78" fmla="*/ 228447 h 351861"/>
              <a:gd name="connsiteX79" fmla="*/ 180927 w 264077"/>
              <a:gd name="connsiteY79" fmla="*/ 228807 h 351861"/>
              <a:gd name="connsiteX80" fmla="*/ 191439 w 264077"/>
              <a:gd name="connsiteY80" fmla="*/ 222687 h 351861"/>
              <a:gd name="connsiteX81" fmla="*/ 197775 w 264077"/>
              <a:gd name="connsiteY81" fmla="*/ 211131 h 351861"/>
              <a:gd name="connsiteX82" fmla="*/ 211167 w 264077"/>
              <a:gd name="connsiteY82" fmla="*/ 197739 h 351861"/>
              <a:gd name="connsiteX83" fmla="*/ 222723 w 264077"/>
              <a:gd name="connsiteY83" fmla="*/ 191403 h 351861"/>
              <a:gd name="connsiteX84" fmla="*/ 228843 w 264077"/>
              <a:gd name="connsiteY84" fmla="*/ 180891 h 351861"/>
              <a:gd name="connsiteX85" fmla="*/ 228483 w 264077"/>
              <a:gd name="connsiteY85" fmla="*/ 167679 h 351861"/>
              <a:gd name="connsiteX86" fmla="*/ 233379 w 264077"/>
              <a:gd name="connsiteY86" fmla="*/ 149319 h 351861"/>
              <a:gd name="connsiteX87" fmla="*/ 240255 w 264077"/>
              <a:gd name="connsiteY87" fmla="*/ 138051 h 351861"/>
              <a:gd name="connsiteX88" fmla="*/ 240255 w 264077"/>
              <a:gd name="connsiteY88" fmla="*/ 125883 h 351861"/>
              <a:gd name="connsiteX89" fmla="*/ 233379 w 264077"/>
              <a:gd name="connsiteY89" fmla="*/ 114615 h 351861"/>
              <a:gd name="connsiteX90" fmla="*/ 228483 w 264077"/>
              <a:gd name="connsiteY90" fmla="*/ 96255 h 351861"/>
              <a:gd name="connsiteX91" fmla="*/ 228843 w 264077"/>
              <a:gd name="connsiteY91" fmla="*/ 83043 h 351861"/>
              <a:gd name="connsiteX92" fmla="*/ 222723 w 264077"/>
              <a:gd name="connsiteY92" fmla="*/ 72531 h 351861"/>
              <a:gd name="connsiteX93" fmla="*/ 211167 w 264077"/>
              <a:gd name="connsiteY93" fmla="*/ 66195 h 351861"/>
              <a:gd name="connsiteX94" fmla="*/ 197775 w 264077"/>
              <a:gd name="connsiteY94" fmla="*/ 52803 h 351861"/>
              <a:gd name="connsiteX95" fmla="*/ 191439 w 264077"/>
              <a:gd name="connsiteY95" fmla="*/ 41175 h 351861"/>
              <a:gd name="connsiteX96" fmla="*/ 180927 w 264077"/>
              <a:gd name="connsiteY96" fmla="*/ 35055 h 351861"/>
              <a:gd name="connsiteX97" fmla="*/ 167715 w 264077"/>
              <a:gd name="connsiteY97" fmla="*/ 35415 h 351861"/>
              <a:gd name="connsiteX98" fmla="*/ 149355 w 264077"/>
              <a:gd name="connsiteY98" fmla="*/ 30519 h 351861"/>
              <a:gd name="connsiteX99" fmla="*/ 138087 w 264077"/>
              <a:gd name="connsiteY99" fmla="*/ 23643 h 351861"/>
              <a:gd name="connsiteX100" fmla="*/ 138159 w 264077"/>
              <a:gd name="connsiteY100" fmla="*/ 23643 h 351861"/>
              <a:gd name="connsiteX101" fmla="*/ 60543 w 264077"/>
              <a:gd name="connsiteY101" fmla="*/ 267975 h 351861"/>
              <a:gd name="connsiteX102" fmla="*/ 82071 w 264077"/>
              <a:gd name="connsiteY102" fmla="*/ 272655 h 351861"/>
              <a:gd name="connsiteX103" fmla="*/ 70659 w 264077"/>
              <a:gd name="connsiteY103" fmla="*/ 322119 h 351861"/>
              <a:gd name="connsiteX104" fmla="*/ 127683 w 264077"/>
              <a:gd name="connsiteY104" fmla="*/ 297639 h 351861"/>
              <a:gd name="connsiteX105" fmla="*/ 136359 w 264077"/>
              <a:gd name="connsiteY105" fmla="*/ 297639 h 351861"/>
              <a:gd name="connsiteX106" fmla="*/ 193383 w 264077"/>
              <a:gd name="connsiteY106" fmla="*/ 322119 h 351861"/>
              <a:gd name="connsiteX107" fmla="*/ 181971 w 264077"/>
              <a:gd name="connsiteY107" fmla="*/ 272655 h 351861"/>
              <a:gd name="connsiteX108" fmla="*/ 203499 w 264077"/>
              <a:gd name="connsiteY108" fmla="*/ 267975 h 351861"/>
              <a:gd name="connsiteX109" fmla="*/ 219735 w 264077"/>
              <a:gd name="connsiteY109" fmla="*/ 338355 h 351861"/>
              <a:gd name="connsiteX110" fmla="*/ 216099 w 264077"/>
              <a:gd name="connsiteY110" fmla="*/ 349299 h 351861"/>
              <a:gd name="connsiteX111" fmla="*/ 204687 w 264077"/>
              <a:gd name="connsiteY111" fmla="*/ 350955 h 351861"/>
              <a:gd name="connsiteX112" fmla="*/ 132039 w 264077"/>
              <a:gd name="connsiteY112" fmla="*/ 319815 h 351861"/>
              <a:gd name="connsiteX113" fmla="*/ 59391 w 264077"/>
              <a:gd name="connsiteY113" fmla="*/ 350955 h 351861"/>
              <a:gd name="connsiteX114" fmla="*/ 47979 w 264077"/>
              <a:gd name="connsiteY114" fmla="*/ 349299 h 351861"/>
              <a:gd name="connsiteX115" fmla="*/ 44343 w 264077"/>
              <a:gd name="connsiteY115" fmla="*/ 338355 h 351861"/>
              <a:gd name="connsiteX116" fmla="*/ 60579 w 264077"/>
              <a:gd name="connsiteY116" fmla="*/ 267975 h 351861"/>
              <a:gd name="connsiteX117" fmla="*/ 192519 w 264077"/>
              <a:gd name="connsiteY117" fmla="*/ 131895 h 351861"/>
              <a:gd name="connsiteX118" fmla="*/ 162279 w 264077"/>
              <a:gd name="connsiteY118" fmla="*/ 184275 h 351861"/>
              <a:gd name="connsiteX119" fmla="*/ 101799 w 264077"/>
              <a:gd name="connsiteY119" fmla="*/ 184275 h 351861"/>
              <a:gd name="connsiteX120" fmla="*/ 71559 w 264077"/>
              <a:gd name="connsiteY120" fmla="*/ 131895 h 351861"/>
              <a:gd name="connsiteX121" fmla="*/ 101799 w 264077"/>
              <a:gd name="connsiteY121" fmla="*/ 79515 h 351861"/>
              <a:gd name="connsiteX122" fmla="*/ 162279 w 264077"/>
              <a:gd name="connsiteY122" fmla="*/ 79515 h 351861"/>
              <a:gd name="connsiteX123" fmla="*/ 192519 w 264077"/>
              <a:gd name="connsiteY123" fmla="*/ 131895 h 351861"/>
              <a:gd name="connsiteX124" fmla="*/ 132039 w 264077"/>
              <a:gd name="connsiteY124" fmla="*/ 93411 h 351861"/>
              <a:gd name="connsiteX125" fmla="*/ 98703 w 264077"/>
              <a:gd name="connsiteY125" fmla="*/ 112671 h 351861"/>
              <a:gd name="connsiteX126" fmla="*/ 98703 w 264077"/>
              <a:gd name="connsiteY126" fmla="*/ 151155 h 351861"/>
              <a:gd name="connsiteX127" fmla="*/ 132039 w 264077"/>
              <a:gd name="connsiteY127" fmla="*/ 170415 h 351861"/>
              <a:gd name="connsiteX128" fmla="*/ 165375 w 264077"/>
              <a:gd name="connsiteY128" fmla="*/ 151155 h 351861"/>
              <a:gd name="connsiteX129" fmla="*/ 165375 w 264077"/>
              <a:gd name="connsiteY129" fmla="*/ 112671 h 351861"/>
              <a:gd name="connsiteX130" fmla="*/ 132039 w 264077"/>
              <a:gd name="connsiteY130" fmla="*/ 93411 h 35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264077" h="351861">
                <a:moveTo>
                  <a:pt x="114507" y="4887"/>
                </a:moveTo>
                <a:cubicBezTo>
                  <a:pt x="125307" y="-1629"/>
                  <a:pt x="138771" y="-1629"/>
                  <a:pt x="149571" y="4887"/>
                </a:cubicBezTo>
                <a:lnTo>
                  <a:pt x="160839" y="11763"/>
                </a:lnTo>
                <a:cubicBezTo>
                  <a:pt x="162747" y="12915"/>
                  <a:pt x="164979" y="13563"/>
                  <a:pt x="167247" y="13491"/>
                </a:cubicBezTo>
                <a:lnTo>
                  <a:pt x="180459" y="13131"/>
                </a:lnTo>
                <a:cubicBezTo>
                  <a:pt x="193023" y="12843"/>
                  <a:pt x="204795" y="19575"/>
                  <a:pt x="210843" y="30663"/>
                </a:cubicBezTo>
                <a:lnTo>
                  <a:pt x="217179" y="42219"/>
                </a:lnTo>
                <a:cubicBezTo>
                  <a:pt x="218295" y="44199"/>
                  <a:pt x="219843" y="45783"/>
                  <a:pt x="221859" y="46899"/>
                </a:cubicBezTo>
                <a:lnTo>
                  <a:pt x="233415" y="53235"/>
                </a:lnTo>
                <a:cubicBezTo>
                  <a:pt x="244467" y="59283"/>
                  <a:pt x="251199" y="70983"/>
                  <a:pt x="250947" y="83619"/>
                </a:cubicBezTo>
                <a:lnTo>
                  <a:pt x="250587" y="96831"/>
                </a:lnTo>
                <a:cubicBezTo>
                  <a:pt x="250515" y="99099"/>
                  <a:pt x="251127" y="101295"/>
                  <a:pt x="252315" y="103239"/>
                </a:cubicBezTo>
                <a:lnTo>
                  <a:pt x="259191" y="114507"/>
                </a:lnTo>
                <a:cubicBezTo>
                  <a:pt x="265707" y="125307"/>
                  <a:pt x="265707" y="138771"/>
                  <a:pt x="259191" y="149571"/>
                </a:cubicBezTo>
                <a:lnTo>
                  <a:pt x="252315" y="160839"/>
                </a:lnTo>
                <a:cubicBezTo>
                  <a:pt x="251163" y="162747"/>
                  <a:pt x="250515" y="164979"/>
                  <a:pt x="250587" y="167247"/>
                </a:cubicBezTo>
                <a:lnTo>
                  <a:pt x="250947" y="180459"/>
                </a:lnTo>
                <a:cubicBezTo>
                  <a:pt x="251235" y="193023"/>
                  <a:pt x="244503" y="204795"/>
                  <a:pt x="233415" y="210843"/>
                </a:cubicBezTo>
                <a:lnTo>
                  <a:pt x="221859" y="217179"/>
                </a:lnTo>
                <a:cubicBezTo>
                  <a:pt x="219879" y="218295"/>
                  <a:pt x="218295" y="219843"/>
                  <a:pt x="217179" y="221859"/>
                </a:cubicBezTo>
                <a:lnTo>
                  <a:pt x="210843" y="233415"/>
                </a:lnTo>
                <a:cubicBezTo>
                  <a:pt x="204795" y="244467"/>
                  <a:pt x="193095" y="251199"/>
                  <a:pt x="180459" y="250947"/>
                </a:cubicBezTo>
                <a:lnTo>
                  <a:pt x="167247" y="250587"/>
                </a:lnTo>
                <a:cubicBezTo>
                  <a:pt x="164979" y="250515"/>
                  <a:pt x="162783" y="251127"/>
                  <a:pt x="160839" y="252315"/>
                </a:cubicBezTo>
                <a:lnTo>
                  <a:pt x="149571" y="259191"/>
                </a:lnTo>
                <a:cubicBezTo>
                  <a:pt x="138771" y="265707"/>
                  <a:pt x="125307" y="265707"/>
                  <a:pt x="114507" y="259191"/>
                </a:cubicBezTo>
                <a:lnTo>
                  <a:pt x="103239" y="252315"/>
                </a:lnTo>
                <a:cubicBezTo>
                  <a:pt x="101331" y="251163"/>
                  <a:pt x="99099" y="250515"/>
                  <a:pt x="96831" y="250587"/>
                </a:cubicBezTo>
                <a:lnTo>
                  <a:pt x="83619" y="250947"/>
                </a:lnTo>
                <a:cubicBezTo>
                  <a:pt x="71055" y="251235"/>
                  <a:pt x="59283" y="244503"/>
                  <a:pt x="53235" y="233415"/>
                </a:cubicBezTo>
                <a:lnTo>
                  <a:pt x="46899" y="221859"/>
                </a:lnTo>
                <a:cubicBezTo>
                  <a:pt x="45783" y="219879"/>
                  <a:pt x="44235" y="218295"/>
                  <a:pt x="42219" y="217179"/>
                </a:cubicBezTo>
                <a:lnTo>
                  <a:pt x="30663" y="210843"/>
                </a:lnTo>
                <a:cubicBezTo>
                  <a:pt x="19611" y="204795"/>
                  <a:pt x="12879" y="193095"/>
                  <a:pt x="13131" y="180459"/>
                </a:cubicBezTo>
                <a:lnTo>
                  <a:pt x="13491" y="167247"/>
                </a:lnTo>
                <a:cubicBezTo>
                  <a:pt x="13563" y="164979"/>
                  <a:pt x="12951" y="162783"/>
                  <a:pt x="11763" y="160839"/>
                </a:cubicBezTo>
                <a:lnTo>
                  <a:pt x="4887" y="149571"/>
                </a:lnTo>
                <a:cubicBezTo>
                  <a:pt x="-1629" y="138771"/>
                  <a:pt x="-1629" y="125307"/>
                  <a:pt x="4887" y="114507"/>
                </a:cubicBezTo>
                <a:lnTo>
                  <a:pt x="11763" y="103239"/>
                </a:lnTo>
                <a:lnTo>
                  <a:pt x="21195" y="108927"/>
                </a:lnTo>
                <a:lnTo>
                  <a:pt x="11763" y="103239"/>
                </a:lnTo>
                <a:cubicBezTo>
                  <a:pt x="12915" y="101331"/>
                  <a:pt x="13563" y="99099"/>
                  <a:pt x="13491" y="96831"/>
                </a:cubicBezTo>
                <a:lnTo>
                  <a:pt x="13131" y="83619"/>
                </a:lnTo>
                <a:cubicBezTo>
                  <a:pt x="12843" y="71055"/>
                  <a:pt x="19575" y="59283"/>
                  <a:pt x="30663" y="53235"/>
                </a:cubicBezTo>
                <a:lnTo>
                  <a:pt x="42219" y="46899"/>
                </a:lnTo>
                <a:cubicBezTo>
                  <a:pt x="44199" y="45783"/>
                  <a:pt x="45783" y="44235"/>
                  <a:pt x="46899" y="42219"/>
                </a:cubicBezTo>
                <a:lnTo>
                  <a:pt x="53235" y="30663"/>
                </a:lnTo>
                <a:cubicBezTo>
                  <a:pt x="59283" y="19611"/>
                  <a:pt x="70983" y="12879"/>
                  <a:pt x="83619" y="13131"/>
                </a:cubicBezTo>
                <a:lnTo>
                  <a:pt x="96831" y="13491"/>
                </a:lnTo>
                <a:cubicBezTo>
                  <a:pt x="99099" y="13563"/>
                  <a:pt x="101295" y="12951"/>
                  <a:pt x="103239" y="11763"/>
                </a:cubicBezTo>
                <a:lnTo>
                  <a:pt x="114507" y="4887"/>
                </a:lnTo>
                <a:close/>
                <a:moveTo>
                  <a:pt x="138159" y="23643"/>
                </a:moveTo>
                <a:cubicBezTo>
                  <a:pt x="134451" y="21375"/>
                  <a:pt x="129699" y="21375"/>
                  <a:pt x="125991" y="23643"/>
                </a:cubicBezTo>
                <a:lnTo>
                  <a:pt x="114723" y="30519"/>
                </a:lnTo>
                <a:cubicBezTo>
                  <a:pt x="109215" y="33903"/>
                  <a:pt x="102843" y="35595"/>
                  <a:pt x="96363" y="35415"/>
                </a:cubicBezTo>
                <a:lnTo>
                  <a:pt x="83151" y="35055"/>
                </a:lnTo>
                <a:cubicBezTo>
                  <a:pt x="78759" y="34911"/>
                  <a:pt x="74691" y="37323"/>
                  <a:pt x="72639" y="41175"/>
                </a:cubicBezTo>
                <a:lnTo>
                  <a:pt x="66303" y="52803"/>
                </a:lnTo>
                <a:cubicBezTo>
                  <a:pt x="63207" y="58455"/>
                  <a:pt x="58527" y="63099"/>
                  <a:pt x="52911" y="66195"/>
                </a:cubicBezTo>
                <a:lnTo>
                  <a:pt x="41283" y="72531"/>
                </a:lnTo>
                <a:cubicBezTo>
                  <a:pt x="37431" y="74655"/>
                  <a:pt x="35091" y="78723"/>
                  <a:pt x="35163" y="83043"/>
                </a:cubicBezTo>
                <a:lnTo>
                  <a:pt x="35523" y="96255"/>
                </a:lnTo>
                <a:cubicBezTo>
                  <a:pt x="35667" y="102699"/>
                  <a:pt x="33939" y="109035"/>
                  <a:pt x="30627" y="114615"/>
                </a:cubicBezTo>
                <a:lnTo>
                  <a:pt x="23751" y="125883"/>
                </a:lnTo>
                <a:cubicBezTo>
                  <a:pt x="21483" y="129591"/>
                  <a:pt x="21483" y="134343"/>
                  <a:pt x="23751" y="138051"/>
                </a:cubicBezTo>
                <a:lnTo>
                  <a:pt x="30627" y="149319"/>
                </a:lnTo>
                <a:cubicBezTo>
                  <a:pt x="34011" y="154827"/>
                  <a:pt x="35703" y="161199"/>
                  <a:pt x="35523" y="167679"/>
                </a:cubicBezTo>
                <a:lnTo>
                  <a:pt x="35163" y="180891"/>
                </a:lnTo>
                <a:cubicBezTo>
                  <a:pt x="35019" y="185283"/>
                  <a:pt x="37431" y="189351"/>
                  <a:pt x="41283" y="191403"/>
                </a:cubicBezTo>
                <a:lnTo>
                  <a:pt x="52839" y="197739"/>
                </a:lnTo>
                <a:cubicBezTo>
                  <a:pt x="58491" y="200835"/>
                  <a:pt x="63135" y="205515"/>
                  <a:pt x="66231" y="211131"/>
                </a:cubicBezTo>
                <a:lnTo>
                  <a:pt x="72567" y="222687"/>
                </a:lnTo>
                <a:cubicBezTo>
                  <a:pt x="74691" y="226539"/>
                  <a:pt x="78759" y="228879"/>
                  <a:pt x="83079" y="228807"/>
                </a:cubicBezTo>
                <a:lnTo>
                  <a:pt x="96291" y="228447"/>
                </a:lnTo>
                <a:cubicBezTo>
                  <a:pt x="102735" y="228303"/>
                  <a:pt x="109071" y="230031"/>
                  <a:pt x="114651" y="233343"/>
                </a:cubicBezTo>
                <a:lnTo>
                  <a:pt x="125919" y="240219"/>
                </a:lnTo>
                <a:cubicBezTo>
                  <a:pt x="129627" y="242487"/>
                  <a:pt x="134379" y="242487"/>
                  <a:pt x="138087" y="240219"/>
                </a:cubicBezTo>
                <a:lnTo>
                  <a:pt x="149355" y="233343"/>
                </a:lnTo>
                <a:cubicBezTo>
                  <a:pt x="154863" y="229959"/>
                  <a:pt x="161235" y="228267"/>
                  <a:pt x="167715" y="228447"/>
                </a:cubicBezTo>
                <a:lnTo>
                  <a:pt x="180927" y="228807"/>
                </a:lnTo>
                <a:cubicBezTo>
                  <a:pt x="185319" y="228951"/>
                  <a:pt x="189387" y="226539"/>
                  <a:pt x="191439" y="222687"/>
                </a:cubicBezTo>
                <a:lnTo>
                  <a:pt x="197775" y="211131"/>
                </a:lnTo>
                <a:cubicBezTo>
                  <a:pt x="200871" y="205479"/>
                  <a:pt x="205551" y="200835"/>
                  <a:pt x="211167" y="197739"/>
                </a:cubicBezTo>
                <a:lnTo>
                  <a:pt x="222723" y="191403"/>
                </a:lnTo>
                <a:cubicBezTo>
                  <a:pt x="226575" y="189279"/>
                  <a:pt x="228915" y="185211"/>
                  <a:pt x="228843" y="180891"/>
                </a:cubicBezTo>
                <a:lnTo>
                  <a:pt x="228483" y="167679"/>
                </a:lnTo>
                <a:cubicBezTo>
                  <a:pt x="228339" y="161235"/>
                  <a:pt x="230067" y="154899"/>
                  <a:pt x="233379" y="149319"/>
                </a:cubicBezTo>
                <a:lnTo>
                  <a:pt x="240255" y="138051"/>
                </a:lnTo>
                <a:cubicBezTo>
                  <a:pt x="242523" y="134343"/>
                  <a:pt x="242523" y="129591"/>
                  <a:pt x="240255" y="125883"/>
                </a:cubicBezTo>
                <a:lnTo>
                  <a:pt x="233379" y="114615"/>
                </a:lnTo>
                <a:cubicBezTo>
                  <a:pt x="229995" y="109107"/>
                  <a:pt x="228303" y="102735"/>
                  <a:pt x="228483" y="96255"/>
                </a:cubicBezTo>
                <a:lnTo>
                  <a:pt x="228843" y="83043"/>
                </a:lnTo>
                <a:cubicBezTo>
                  <a:pt x="228987" y="78651"/>
                  <a:pt x="226575" y="74583"/>
                  <a:pt x="222723" y="72531"/>
                </a:cubicBezTo>
                <a:lnTo>
                  <a:pt x="211167" y="66195"/>
                </a:lnTo>
                <a:cubicBezTo>
                  <a:pt x="205515" y="63099"/>
                  <a:pt x="200871" y="58419"/>
                  <a:pt x="197775" y="52803"/>
                </a:cubicBezTo>
                <a:lnTo>
                  <a:pt x="191439" y="41175"/>
                </a:lnTo>
                <a:cubicBezTo>
                  <a:pt x="189315" y="37323"/>
                  <a:pt x="185247" y="34983"/>
                  <a:pt x="180927" y="35055"/>
                </a:cubicBezTo>
                <a:lnTo>
                  <a:pt x="167715" y="35415"/>
                </a:lnTo>
                <a:cubicBezTo>
                  <a:pt x="161271" y="35559"/>
                  <a:pt x="154935" y="33831"/>
                  <a:pt x="149355" y="30519"/>
                </a:cubicBezTo>
                <a:lnTo>
                  <a:pt x="138087" y="23643"/>
                </a:lnTo>
                <a:lnTo>
                  <a:pt x="138159" y="23643"/>
                </a:lnTo>
                <a:close/>
                <a:moveTo>
                  <a:pt x="60543" y="267975"/>
                </a:moveTo>
                <a:cubicBezTo>
                  <a:pt x="67203" y="270927"/>
                  <a:pt x="74511" y="272511"/>
                  <a:pt x="82071" y="272655"/>
                </a:cubicBezTo>
                <a:lnTo>
                  <a:pt x="70659" y="322119"/>
                </a:lnTo>
                <a:lnTo>
                  <a:pt x="127683" y="297639"/>
                </a:lnTo>
                <a:cubicBezTo>
                  <a:pt x="130419" y="296487"/>
                  <a:pt x="133587" y="296487"/>
                  <a:pt x="136359" y="297639"/>
                </a:cubicBezTo>
                <a:lnTo>
                  <a:pt x="193383" y="322119"/>
                </a:lnTo>
                <a:lnTo>
                  <a:pt x="181971" y="272655"/>
                </a:lnTo>
                <a:cubicBezTo>
                  <a:pt x="189459" y="272511"/>
                  <a:pt x="196731" y="270927"/>
                  <a:pt x="203499" y="267975"/>
                </a:cubicBezTo>
                <a:lnTo>
                  <a:pt x="219735" y="338355"/>
                </a:lnTo>
                <a:cubicBezTo>
                  <a:pt x="220707" y="342423"/>
                  <a:pt x="219267" y="346599"/>
                  <a:pt x="216099" y="349299"/>
                </a:cubicBezTo>
                <a:cubicBezTo>
                  <a:pt x="212931" y="351963"/>
                  <a:pt x="208539" y="352611"/>
                  <a:pt x="204687" y="350955"/>
                </a:cubicBezTo>
                <a:lnTo>
                  <a:pt x="132039" y="319815"/>
                </a:lnTo>
                <a:lnTo>
                  <a:pt x="59391" y="350955"/>
                </a:lnTo>
                <a:cubicBezTo>
                  <a:pt x="55611" y="352611"/>
                  <a:pt x="51219" y="351927"/>
                  <a:pt x="47979" y="349299"/>
                </a:cubicBezTo>
                <a:cubicBezTo>
                  <a:pt x="44739" y="346671"/>
                  <a:pt x="43371" y="342423"/>
                  <a:pt x="44343" y="338355"/>
                </a:cubicBezTo>
                <a:lnTo>
                  <a:pt x="60579" y="267975"/>
                </a:lnTo>
                <a:close/>
                <a:moveTo>
                  <a:pt x="192519" y="131895"/>
                </a:moveTo>
                <a:cubicBezTo>
                  <a:pt x="192519" y="153495"/>
                  <a:pt x="180999" y="173475"/>
                  <a:pt x="162279" y="184275"/>
                </a:cubicBezTo>
                <a:cubicBezTo>
                  <a:pt x="143559" y="195075"/>
                  <a:pt x="120519" y="195075"/>
                  <a:pt x="101799" y="184275"/>
                </a:cubicBezTo>
                <a:cubicBezTo>
                  <a:pt x="83079" y="173475"/>
                  <a:pt x="71559" y="153495"/>
                  <a:pt x="71559" y="131895"/>
                </a:cubicBezTo>
                <a:cubicBezTo>
                  <a:pt x="71559" y="110295"/>
                  <a:pt x="83079" y="90315"/>
                  <a:pt x="101799" y="79515"/>
                </a:cubicBezTo>
                <a:cubicBezTo>
                  <a:pt x="120519" y="68715"/>
                  <a:pt x="143559" y="68715"/>
                  <a:pt x="162279" y="79515"/>
                </a:cubicBezTo>
                <a:cubicBezTo>
                  <a:pt x="180999" y="90315"/>
                  <a:pt x="192519" y="110295"/>
                  <a:pt x="192519" y="131895"/>
                </a:cubicBezTo>
                <a:close/>
                <a:moveTo>
                  <a:pt x="132039" y="93411"/>
                </a:moveTo>
                <a:cubicBezTo>
                  <a:pt x="118287" y="93411"/>
                  <a:pt x="105579" y="100755"/>
                  <a:pt x="98703" y="112671"/>
                </a:cubicBezTo>
                <a:cubicBezTo>
                  <a:pt x="91827" y="124587"/>
                  <a:pt x="91827" y="139239"/>
                  <a:pt x="98703" y="151155"/>
                </a:cubicBezTo>
                <a:cubicBezTo>
                  <a:pt x="105579" y="163071"/>
                  <a:pt x="118287" y="170415"/>
                  <a:pt x="132039" y="170415"/>
                </a:cubicBezTo>
                <a:cubicBezTo>
                  <a:pt x="145791" y="170415"/>
                  <a:pt x="158499" y="163071"/>
                  <a:pt x="165375" y="151155"/>
                </a:cubicBezTo>
                <a:cubicBezTo>
                  <a:pt x="172251" y="139239"/>
                  <a:pt x="172251" y="124587"/>
                  <a:pt x="165375" y="112671"/>
                </a:cubicBezTo>
                <a:cubicBezTo>
                  <a:pt x="158499" y="100755"/>
                  <a:pt x="145791" y="93411"/>
                  <a:pt x="132039" y="93411"/>
                </a:cubicBezTo>
                <a:close/>
              </a:path>
            </a:pathLst>
          </a:custGeom>
          <a:solidFill>
            <a:srgbClr val="007D81"/>
          </a:solidFill>
          <a:ln w="3555" cap="flat">
            <a:noFill/>
            <a:prstDash val="solid"/>
            <a:miter/>
          </a:ln>
        </p:spPr>
        <p:txBody>
          <a:bodyPr rtlCol="0" anchor="ctr"/>
          <a:lstStyle/>
          <a:p>
            <a:endParaRPr lang="en-AU" b="0" i="0" dirty="0">
              <a:latin typeface="Aptos" panose="020B0004020202020204" pitchFamily="34" charset="0"/>
            </a:endParaRPr>
          </a:p>
        </p:txBody>
      </p:sp>
      <p:sp>
        <p:nvSpPr>
          <p:cNvPr id="21" name="Graphic 15">
            <a:extLst>
              <a:ext uri="{FF2B5EF4-FFF2-40B4-BE49-F238E27FC236}">
                <a16:creationId xmlns:a16="http://schemas.microsoft.com/office/drawing/2014/main" id="{617F17B6-17FE-1BBD-583B-8B158631BCF3}"/>
              </a:ext>
            </a:extLst>
          </p:cNvPr>
          <p:cNvSpPr>
            <a:spLocks noChangeAspect="1"/>
          </p:cNvSpPr>
          <p:nvPr/>
        </p:nvSpPr>
        <p:spPr>
          <a:xfrm>
            <a:off x="6899992" y="3832735"/>
            <a:ext cx="351921" cy="307872"/>
          </a:xfrm>
          <a:custGeom>
            <a:avLst/>
            <a:gdLst>
              <a:gd name="connsiteX0" fmla="*/ 57 w 351921"/>
              <a:gd name="connsiteY0" fmla="*/ 142956 h 307872"/>
              <a:gd name="connsiteX1" fmla="*/ 175989 w 351921"/>
              <a:gd name="connsiteY1" fmla="*/ 0 h 307872"/>
              <a:gd name="connsiteX2" fmla="*/ 351921 w 351921"/>
              <a:gd name="connsiteY2" fmla="*/ 142956 h 307872"/>
              <a:gd name="connsiteX3" fmla="*/ 175989 w 351921"/>
              <a:gd name="connsiteY3" fmla="*/ 285912 h 307872"/>
              <a:gd name="connsiteX4" fmla="*/ 104637 w 351921"/>
              <a:gd name="connsiteY4" fmla="*/ 273600 h 307872"/>
              <a:gd name="connsiteX5" fmla="*/ 104169 w 351921"/>
              <a:gd name="connsiteY5" fmla="*/ 273672 h 307872"/>
              <a:gd name="connsiteX6" fmla="*/ 67125 w 351921"/>
              <a:gd name="connsiteY6" fmla="*/ 294624 h 307872"/>
              <a:gd name="connsiteX7" fmla="*/ 11037 w 351921"/>
              <a:gd name="connsiteY7" fmla="*/ 307872 h 307872"/>
              <a:gd name="connsiteX8" fmla="*/ 849 w 351921"/>
              <a:gd name="connsiteY8" fmla="*/ 301140 h 307872"/>
              <a:gd name="connsiteX9" fmla="*/ 3189 w 351921"/>
              <a:gd name="connsiteY9" fmla="*/ 289188 h 307872"/>
              <a:gd name="connsiteX10" fmla="*/ 18093 w 351921"/>
              <a:gd name="connsiteY10" fmla="*/ 269244 h 307872"/>
              <a:gd name="connsiteX11" fmla="*/ 32745 w 351921"/>
              <a:gd name="connsiteY11" fmla="*/ 225864 h 307872"/>
              <a:gd name="connsiteX12" fmla="*/ 32673 w 351921"/>
              <a:gd name="connsiteY12" fmla="*/ 225720 h 307872"/>
              <a:gd name="connsiteX13" fmla="*/ 21 w 351921"/>
              <a:gd name="connsiteY13" fmla="*/ 142920 h 307872"/>
              <a:gd name="connsiteX14" fmla="*/ 175989 w 351921"/>
              <a:gd name="connsiteY14" fmla="*/ 21996 h 307872"/>
              <a:gd name="connsiteX15" fmla="*/ 22053 w 351921"/>
              <a:gd name="connsiteY15" fmla="*/ 142956 h 307872"/>
              <a:gd name="connsiteX16" fmla="*/ 49557 w 351921"/>
              <a:gd name="connsiteY16" fmla="*/ 211680 h 307872"/>
              <a:gd name="connsiteX17" fmla="*/ 54633 w 351921"/>
              <a:gd name="connsiteY17" fmla="*/ 228096 h 307872"/>
              <a:gd name="connsiteX18" fmla="*/ 36957 w 351921"/>
              <a:gd name="connsiteY18" fmla="*/ 280548 h 307872"/>
              <a:gd name="connsiteX19" fmla="*/ 35841 w 351921"/>
              <a:gd name="connsiteY19" fmla="*/ 282348 h 307872"/>
              <a:gd name="connsiteX20" fmla="*/ 58305 w 351921"/>
              <a:gd name="connsiteY20" fmla="*/ 274428 h 307872"/>
              <a:gd name="connsiteX21" fmla="*/ 62697 w 351921"/>
              <a:gd name="connsiteY21" fmla="*/ 284544 h 307872"/>
              <a:gd name="connsiteX22" fmla="*/ 58305 w 351921"/>
              <a:gd name="connsiteY22" fmla="*/ 274428 h 307872"/>
              <a:gd name="connsiteX23" fmla="*/ 91569 w 351921"/>
              <a:gd name="connsiteY23" fmla="*/ 255600 h 307872"/>
              <a:gd name="connsiteX24" fmla="*/ 111621 w 351921"/>
              <a:gd name="connsiteY24" fmla="*/ 252720 h 307872"/>
              <a:gd name="connsiteX25" fmla="*/ 175953 w 351921"/>
              <a:gd name="connsiteY25" fmla="*/ 263916 h 307872"/>
              <a:gd name="connsiteX26" fmla="*/ 329889 w 351921"/>
              <a:gd name="connsiteY26" fmla="*/ 142956 h 307872"/>
              <a:gd name="connsiteX27" fmla="*/ 175953 w 351921"/>
              <a:gd name="connsiteY27" fmla="*/ 21996 h 30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51921" h="307872">
                <a:moveTo>
                  <a:pt x="57" y="142956"/>
                </a:moveTo>
                <a:cubicBezTo>
                  <a:pt x="57" y="64044"/>
                  <a:pt x="78753" y="0"/>
                  <a:pt x="175989" y="0"/>
                </a:cubicBezTo>
                <a:cubicBezTo>
                  <a:pt x="273225" y="0"/>
                  <a:pt x="351921" y="64044"/>
                  <a:pt x="351921" y="142956"/>
                </a:cubicBezTo>
                <a:cubicBezTo>
                  <a:pt x="351921" y="221868"/>
                  <a:pt x="273225" y="285912"/>
                  <a:pt x="175989" y="285912"/>
                </a:cubicBezTo>
                <a:cubicBezTo>
                  <a:pt x="151257" y="285912"/>
                  <a:pt x="127533" y="281304"/>
                  <a:pt x="104637" y="273600"/>
                </a:cubicBezTo>
                <a:cubicBezTo>
                  <a:pt x="104493" y="273528"/>
                  <a:pt x="104277" y="273600"/>
                  <a:pt x="104169" y="273672"/>
                </a:cubicBezTo>
                <a:cubicBezTo>
                  <a:pt x="92541" y="281700"/>
                  <a:pt x="80337" y="288864"/>
                  <a:pt x="67125" y="294624"/>
                </a:cubicBezTo>
                <a:cubicBezTo>
                  <a:pt x="50637" y="301788"/>
                  <a:pt x="30765" y="307872"/>
                  <a:pt x="11037" y="307872"/>
                </a:cubicBezTo>
                <a:cubicBezTo>
                  <a:pt x="6573" y="307872"/>
                  <a:pt x="2577" y="305208"/>
                  <a:pt x="849" y="301140"/>
                </a:cubicBezTo>
                <a:cubicBezTo>
                  <a:pt x="-879" y="297072"/>
                  <a:pt x="93" y="292356"/>
                  <a:pt x="3189" y="289188"/>
                </a:cubicBezTo>
                <a:cubicBezTo>
                  <a:pt x="8769" y="283536"/>
                  <a:pt x="13629" y="276696"/>
                  <a:pt x="18093" y="269244"/>
                </a:cubicBezTo>
                <a:cubicBezTo>
                  <a:pt x="26121" y="255780"/>
                  <a:pt x="30945" y="241344"/>
                  <a:pt x="32745" y="225864"/>
                </a:cubicBezTo>
                <a:cubicBezTo>
                  <a:pt x="32745" y="225864"/>
                  <a:pt x="32673" y="225792"/>
                  <a:pt x="32673" y="225720"/>
                </a:cubicBezTo>
                <a:cubicBezTo>
                  <a:pt x="13485" y="202752"/>
                  <a:pt x="21" y="174924"/>
                  <a:pt x="21" y="142920"/>
                </a:cubicBezTo>
                <a:close/>
                <a:moveTo>
                  <a:pt x="175989" y="21996"/>
                </a:moveTo>
                <a:cubicBezTo>
                  <a:pt x="86493" y="21996"/>
                  <a:pt x="22053" y="80136"/>
                  <a:pt x="22053" y="142956"/>
                </a:cubicBezTo>
                <a:cubicBezTo>
                  <a:pt x="22053" y="168444"/>
                  <a:pt x="32709" y="191484"/>
                  <a:pt x="49557" y="211680"/>
                </a:cubicBezTo>
                <a:cubicBezTo>
                  <a:pt x="53121" y="216000"/>
                  <a:pt x="55317" y="221868"/>
                  <a:pt x="54633" y="228096"/>
                </a:cubicBezTo>
                <a:cubicBezTo>
                  <a:pt x="52509" y="246636"/>
                  <a:pt x="46785" y="264168"/>
                  <a:pt x="36957" y="280548"/>
                </a:cubicBezTo>
                <a:cubicBezTo>
                  <a:pt x="36597" y="281160"/>
                  <a:pt x="36201" y="281772"/>
                  <a:pt x="35841" y="282348"/>
                </a:cubicBezTo>
                <a:cubicBezTo>
                  <a:pt x="43473" y="280368"/>
                  <a:pt x="51105" y="277524"/>
                  <a:pt x="58305" y="274428"/>
                </a:cubicBezTo>
                <a:lnTo>
                  <a:pt x="62697" y="284544"/>
                </a:lnTo>
                <a:lnTo>
                  <a:pt x="58305" y="274428"/>
                </a:lnTo>
                <a:cubicBezTo>
                  <a:pt x="70005" y="269352"/>
                  <a:pt x="80985" y="262944"/>
                  <a:pt x="91569" y="255600"/>
                </a:cubicBezTo>
                <a:cubicBezTo>
                  <a:pt x="97401" y="251532"/>
                  <a:pt x="104889" y="250452"/>
                  <a:pt x="111621" y="252720"/>
                </a:cubicBezTo>
                <a:cubicBezTo>
                  <a:pt x="132645" y="259884"/>
                  <a:pt x="154029" y="263916"/>
                  <a:pt x="175953" y="263916"/>
                </a:cubicBezTo>
                <a:cubicBezTo>
                  <a:pt x="265449" y="263916"/>
                  <a:pt x="329889" y="205776"/>
                  <a:pt x="329889" y="142956"/>
                </a:cubicBezTo>
                <a:cubicBezTo>
                  <a:pt x="329889" y="80136"/>
                  <a:pt x="265413" y="21996"/>
                  <a:pt x="175953" y="21996"/>
                </a:cubicBezTo>
                <a:close/>
              </a:path>
            </a:pathLst>
          </a:custGeom>
          <a:solidFill>
            <a:srgbClr val="007D81"/>
          </a:solidFill>
          <a:ln w="3555" cap="flat">
            <a:noFill/>
            <a:prstDash val="solid"/>
            <a:miter/>
          </a:ln>
        </p:spPr>
        <p:txBody>
          <a:bodyPr rtlCol="0" anchor="ctr"/>
          <a:lstStyle/>
          <a:p>
            <a:endParaRPr lang="en-AU" b="0" i="0" dirty="0">
              <a:latin typeface="Aptos" panose="020B0004020202020204" pitchFamily="34" charset="0"/>
            </a:endParaRPr>
          </a:p>
        </p:txBody>
      </p:sp>
      <p:sp>
        <p:nvSpPr>
          <p:cNvPr id="22" name="Graphic 17">
            <a:extLst>
              <a:ext uri="{FF2B5EF4-FFF2-40B4-BE49-F238E27FC236}">
                <a16:creationId xmlns:a16="http://schemas.microsoft.com/office/drawing/2014/main" id="{7A4CE7EB-3828-64B1-E273-3E7DBC5D2F78}"/>
              </a:ext>
            </a:extLst>
          </p:cNvPr>
          <p:cNvSpPr>
            <a:spLocks noChangeAspect="1"/>
          </p:cNvSpPr>
          <p:nvPr/>
        </p:nvSpPr>
        <p:spPr>
          <a:xfrm>
            <a:off x="8587264" y="3811325"/>
            <a:ext cx="307907" cy="351863"/>
          </a:xfrm>
          <a:custGeom>
            <a:avLst/>
            <a:gdLst>
              <a:gd name="connsiteX0" fmla="*/ 90792 w 307907"/>
              <a:gd name="connsiteY0" fmla="*/ 211500 h 351863"/>
              <a:gd name="connsiteX1" fmla="*/ 101304 w 307907"/>
              <a:gd name="connsiteY1" fmla="*/ 215568 h 351863"/>
              <a:gd name="connsiteX2" fmla="*/ 145224 w 307907"/>
              <a:gd name="connsiteY2" fmla="*/ 274104 h 351863"/>
              <a:gd name="connsiteX3" fmla="*/ 162828 w 307907"/>
              <a:gd name="connsiteY3" fmla="*/ 274104 h 351863"/>
              <a:gd name="connsiteX4" fmla="*/ 206748 w 307907"/>
              <a:gd name="connsiteY4" fmla="*/ 215568 h 351863"/>
              <a:gd name="connsiteX5" fmla="*/ 217260 w 307907"/>
              <a:gd name="connsiteY5" fmla="*/ 211500 h 351863"/>
              <a:gd name="connsiteX6" fmla="*/ 307908 w 307907"/>
              <a:gd name="connsiteY6" fmla="*/ 324360 h 351863"/>
              <a:gd name="connsiteX7" fmla="*/ 307908 w 307907"/>
              <a:gd name="connsiteY7" fmla="*/ 329868 h 351863"/>
              <a:gd name="connsiteX8" fmla="*/ 285912 w 307907"/>
              <a:gd name="connsiteY8" fmla="*/ 351864 h 351863"/>
              <a:gd name="connsiteX9" fmla="*/ 21996 w 307907"/>
              <a:gd name="connsiteY9" fmla="*/ 351864 h 351863"/>
              <a:gd name="connsiteX10" fmla="*/ 0 w 307907"/>
              <a:gd name="connsiteY10" fmla="*/ 329868 h 351863"/>
              <a:gd name="connsiteX11" fmla="*/ 0 w 307907"/>
              <a:gd name="connsiteY11" fmla="*/ 324360 h 351863"/>
              <a:gd name="connsiteX12" fmla="*/ 90792 w 307907"/>
              <a:gd name="connsiteY12" fmla="*/ 211572 h 351863"/>
              <a:gd name="connsiteX13" fmla="*/ 90792 w 307907"/>
              <a:gd name="connsiteY13" fmla="*/ 211500 h 351863"/>
              <a:gd name="connsiteX14" fmla="*/ 127584 w 307907"/>
              <a:gd name="connsiteY14" fmla="*/ 287316 h 351863"/>
              <a:gd name="connsiteX15" fmla="*/ 88272 w 307907"/>
              <a:gd name="connsiteY15" fmla="*/ 234864 h 351863"/>
              <a:gd name="connsiteX16" fmla="*/ 22032 w 307907"/>
              <a:gd name="connsiteY16" fmla="*/ 324360 h 351863"/>
              <a:gd name="connsiteX17" fmla="*/ 22032 w 307907"/>
              <a:gd name="connsiteY17" fmla="*/ 329868 h 351863"/>
              <a:gd name="connsiteX18" fmla="*/ 285948 w 307907"/>
              <a:gd name="connsiteY18" fmla="*/ 329868 h 351863"/>
              <a:gd name="connsiteX19" fmla="*/ 285948 w 307907"/>
              <a:gd name="connsiteY19" fmla="*/ 324360 h 351863"/>
              <a:gd name="connsiteX20" fmla="*/ 219708 w 307907"/>
              <a:gd name="connsiteY20" fmla="*/ 234936 h 351863"/>
              <a:gd name="connsiteX21" fmla="*/ 180396 w 307907"/>
              <a:gd name="connsiteY21" fmla="*/ 287388 h 351863"/>
              <a:gd name="connsiteX22" fmla="*/ 127620 w 307907"/>
              <a:gd name="connsiteY22" fmla="*/ 287388 h 351863"/>
              <a:gd name="connsiteX23" fmla="*/ 127620 w 307907"/>
              <a:gd name="connsiteY23" fmla="*/ 287316 h 351863"/>
              <a:gd name="connsiteX24" fmla="*/ 241920 w 307907"/>
              <a:gd name="connsiteY24" fmla="*/ 87948 h 351863"/>
              <a:gd name="connsiteX25" fmla="*/ 197928 w 307907"/>
              <a:gd name="connsiteY25" fmla="*/ 164124 h 351863"/>
              <a:gd name="connsiteX26" fmla="*/ 109944 w 307907"/>
              <a:gd name="connsiteY26" fmla="*/ 164124 h 351863"/>
              <a:gd name="connsiteX27" fmla="*/ 65952 w 307907"/>
              <a:gd name="connsiteY27" fmla="*/ 87948 h 351863"/>
              <a:gd name="connsiteX28" fmla="*/ 109944 w 307907"/>
              <a:gd name="connsiteY28" fmla="*/ 11772 h 351863"/>
              <a:gd name="connsiteX29" fmla="*/ 197928 w 307907"/>
              <a:gd name="connsiteY29" fmla="*/ 11772 h 351863"/>
              <a:gd name="connsiteX30" fmla="*/ 241920 w 307907"/>
              <a:gd name="connsiteY30" fmla="*/ 87948 h 351863"/>
              <a:gd name="connsiteX31" fmla="*/ 153972 w 307907"/>
              <a:gd name="connsiteY31" fmla="*/ 153936 h 351863"/>
              <a:gd name="connsiteX32" fmla="*/ 211104 w 307907"/>
              <a:gd name="connsiteY32" fmla="*/ 120960 h 351863"/>
              <a:gd name="connsiteX33" fmla="*/ 211104 w 307907"/>
              <a:gd name="connsiteY33" fmla="*/ 54972 h 351863"/>
              <a:gd name="connsiteX34" fmla="*/ 153972 w 307907"/>
              <a:gd name="connsiteY34" fmla="*/ 21996 h 351863"/>
              <a:gd name="connsiteX35" fmla="*/ 96840 w 307907"/>
              <a:gd name="connsiteY35" fmla="*/ 54972 h 351863"/>
              <a:gd name="connsiteX36" fmla="*/ 96840 w 307907"/>
              <a:gd name="connsiteY36" fmla="*/ 120960 h 351863"/>
              <a:gd name="connsiteX37" fmla="*/ 153972 w 307907"/>
              <a:gd name="connsiteY37" fmla="*/ 153936 h 35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07907" h="351863">
                <a:moveTo>
                  <a:pt x="90792" y="211500"/>
                </a:moveTo>
                <a:cubicBezTo>
                  <a:pt x="94788" y="210600"/>
                  <a:pt x="98820" y="212328"/>
                  <a:pt x="101304" y="215568"/>
                </a:cubicBezTo>
                <a:lnTo>
                  <a:pt x="145224" y="274104"/>
                </a:lnTo>
                <a:cubicBezTo>
                  <a:pt x="149616" y="279936"/>
                  <a:pt x="158436" y="279936"/>
                  <a:pt x="162828" y="274104"/>
                </a:cubicBezTo>
                <a:lnTo>
                  <a:pt x="206748" y="215568"/>
                </a:lnTo>
                <a:cubicBezTo>
                  <a:pt x="209232" y="212328"/>
                  <a:pt x="213264" y="210636"/>
                  <a:pt x="217260" y="211500"/>
                </a:cubicBezTo>
                <a:cubicBezTo>
                  <a:pt x="268992" y="222840"/>
                  <a:pt x="307908" y="269028"/>
                  <a:pt x="307908" y="324360"/>
                </a:cubicBezTo>
                <a:lnTo>
                  <a:pt x="307908" y="329868"/>
                </a:lnTo>
                <a:cubicBezTo>
                  <a:pt x="307908" y="342036"/>
                  <a:pt x="298080" y="351864"/>
                  <a:pt x="285912" y="351864"/>
                </a:cubicBezTo>
                <a:lnTo>
                  <a:pt x="21996" y="351864"/>
                </a:lnTo>
                <a:cubicBezTo>
                  <a:pt x="9828" y="351864"/>
                  <a:pt x="0" y="342036"/>
                  <a:pt x="0" y="329868"/>
                </a:cubicBezTo>
                <a:lnTo>
                  <a:pt x="0" y="324360"/>
                </a:lnTo>
                <a:cubicBezTo>
                  <a:pt x="0" y="269028"/>
                  <a:pt x="38880" y="222840"/>
                  <a:pt x="90792" y="211572"/>
                </a:cubicBezTo>
                <a:lnTo>
                  <a:pt x="90792" y="211500"/>
                </a:lnTo>
                <a:close/>
                <a:moveTo>
                  <a:pt x="127584" y="287316"/>
                </a:moveTo>
                <a:lnTo>
                  <a:pt x="88272" y="234864"/>
                </a:lnTo>
                <a:cubicBezTo>
                  <a:pt x="49932" y="246564"/>
                  <a:pt x="22032" y="282204"/>
                  <a:pt x="22032" y="324360"/>
                </a:cubicBezTo>
                <a:lnTo>
                  <a:pt x="22032" y="329868"/>
                </a:lnTo>
                <a:lnTo>
                  <a:pt x="285948" y="329868"/>
                </a:lnTo>
                <a:lnTo>
                  <a:pt x="285948" y="324360"/>
                </a:lnTo>
                <a:cubicBezTo>
                  <a:pt x="285948" y="282240"/>
                  <a:pt x="258048" y="246564"/>
                  <a:pt x="219708" y="234936"/>
                </a:cubicBezTo>
                <a:lnTo>
                  <a:pt x="180396" y="287388"/>
                </a:lnTo>
                <a:cubicBezTo>
                  <a:pt x="167184" y="304992"/>
                  <a:pt x="140796" y="304992"/>
                  <a:pt x="127620" y="287388"/>
                </a:cubicBezTo>
                <a:lnTo>
                  <a:pt x="127620" y="287316"/>
                </a:lnTo>
                <a:close/>
                <a:moveTo>
                  <a:pt x="241920" y="87948"/>
                </a:moveTo>
                <a:cubicBezTo>
                  <a:pt x="241920" y="119376"/>
                  <a:pt x="225144" y="148428"/>
                  <a:pt x="197928" y="164124"/>
                </a:cubicBezTo>
                <a:cubicBezTo>
                  <a:pt x="170712" y="179820"/>
                  <a:pt x="137196" y="179820"/>
                  <a:pt x="109944" y="164124"/>
                </a:cubicBezTo>
                <a:cubicBezTo>
                  <a:pt x="82728" y="148428"/>
                  <a:pt x="65952" y="119376"/>
                  <a:pt x="65952" y="87948"/>
                </a:cubicBezTo>
                <a:cubicBezTo>
                  <a:pt x="65952" y="56520"/>
                  <a:pt x="82728" y="27468"/>
                  <a:pt x="109944" y="11772"/>
                </a:cubicBezTo>
                <a:cubicBezTo>
                  <a:pt x="137160" y="-3924"/>
                  <a:pt x="170676" y="-3924"/>
                  <a:pt x="197928" y="11772"/>
                </a:cubicBezTo>
                <a:cubicBezTo>
                  <a:pt x="225144" y="27468"/>
                  <a:pt x="241920" y="56520"/>
                  <a:pt x="241920" y="87948"/>
                </a:cubicBezTo>
                <a:close/>
                <a:moveTo>
                  <a:pt x="153972" y="153936"/>
                </a:moveTo>
                <a:cubicBezTo>
                  <a:pt x="177552" y="153936"/>
                  <a:pt x="199332" y="141372"/>
                  <a:pt x="211104" y="120960"/>
                </a:cubicBezTo>
                <a:cubicBezTo>
                  <a:pt x="222876" y="100548"/>
                  <a:pt x="222876" y="75384"/>
                  <a:pt x="211104" y="54972"/>
                </a:cubicBezTo>
                <a:cubicBezTo>
                  <a:pt x="199332" y="34560"/>
                  <a:pt x="177552" y="21996"/>
                  <a:pt x="153972" y="21996"/>
                </a:cubicBezTo>
                <a:cubicBezTo>
                  <a:pt x="130392" y="21996"/>
                  <a:pt x="108612" y="34560"/>
                  <a:pt x="96840" y="54972"/>
                </a:cubicBezTo>
                <a:cubicBezTo>
                  <a:pt x="85068" y="75384"/>
                  <a:pt x="85068" y="100548"/>
                  <a:pt x="96840" y="120960"/>
                </a:cubicBezTo>
                <a:cubicBezTo>
                  <a:pt x="108612" y="141372"/>
                  <a:pt x="130392" y="153936"/>
                  <a:pt x="153972" y="153936"/>
                </a:cubicBezTo>
                <a:close/>
              </a:path>
            </a:pathLst>
          </a:custGeom>
          <a:solidFill>
            <a:srgbClr val="007D81"/>
          </a:solidFill>
          <a:ln w="3555" cap="flat">
            <a:noFill/>
            <a:prstDash val="solid"/>
            <a:miter/>
          </a:ln>
        </p:spPr>
        <p:txBody>
          <a:bodyPr rtlCol="0" anchor="ctr"/>
          <a:lstStyle/>
          <a:p>
            <a:endParaRPr lang="en-AU" b="0" i="0" dirty="0">
              <a:latin typeface="Aptos" panose="020B0004020202020204" pitchFamily="34" charset="0"/>
            </a:endParaRPr>
          </a:p>
        </p:txBody>
      </p:sp>
      <p:sp>
        <p:nvSpPr>
          <p:cNvPr id="29" name="Picture Placeholder 6">
            <a:extLst>
              <a:ext uri="{FF2B5EF4-FFF2-40B4-BE49-F238E27FC236}">
                <a16:creationId xmlns:a16="http://schemas.microsoft.com/office/drawing/2014/main" id="{9E721650-9E7D-2630-A46C-AFD2398A076B}"/>
              </a:ext>
            </a:extLst>
          </p:cNvPr>
          <p:cNvSpPr txBox="1">
            <a:spLocks/>
          </p:cNvSpPr>
          <p:nvPr userDrawn="1"/>
        </p:nvSpPr>
        <p:spPr>
          <a:xfrm>
            <a:off x="3193367" y="476250"/>
            <a:ext cx="7200" cy="5508625"/>
          </a:xfrm>
          <a:prstGeom prst="rect">
            <a:avLst/>
          </a:prstGeom>
          <a:solidFill>
            <a:schemeClr val="tx1"/>
          </a:solidFill>
        </p:spPr>
        <p:txBody>
          <a:bodyPr vert="horz" lIns="0" tIns="0" rIns="0" bIns="0" spcCol="540000" rtlCol="0" anchor="ctr">
            <a:noAutofit/>
          </a:bodyPr>
          <a:lstStyle>
            <a:lvl1pPr marL="0" indent="0" algn="ctr" defTabSz="576000" rtl="0" eaLnBrk="1" latinLnBrk="0" hangingPunct="1">
              <a:lnSpc>
                <a:spcPct val="105000"/>
              </a:lnSpc>
              <a:spcBef>
                <a:spcPts val="0"/>
              </a:spcBef>
              <a:spcAft>
                <a:spcPts val="800"/>
              </a:spcAft>
              <a:buClr>
                <a:schemeClr val="accent1"/>
              </a:buClr>
              <a:buFont typeface="Arial" panose="020B0604020202020204" pitchFamily="34" charset="0"/>
              <a:buNone/>
              <a:tabLst/>
              <a:defRPr lang="en-GB" sz="1000" b="0" i="0" kern="1200">
                <a:solidFill>
                  <a:schemeClr val="bg1">
                    <a:alpha val="0"/>
                  </a:schemeClr>
                </a:solidFill>
                <a:latin typeface="+mn-lt"/>
                <a:ea typeface="+mn-ea"/>
                <a:cs typeface="+mn-cs"/>
              </a:defRPr>
            </a:lvl1pPr>
            <a:lvl2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800" kern="1200" dirty="0" smtClean="0">
                <a:solidFill>
                  <a:schemeClr val="tx1"/>
                </a:solidFill>
                <a:latin typeface="+mn-lt"/>
                <a:ea typeface="+mn-ea"/>
                <a:cs typeface="+mn-cs"/>
              </a:defRPr>
            </a:lvl2pPr>
            <a:lvl3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600" kern="1200" dirty="0" smtClean="0">
                <a:solidFill>
                  <a:schemeClr val="tx1"/>
                </a:solidFill>
                <a:latin typeface="+mn-lt"/>
                <a:ea typeface="+mn-ea"/>
                <a:cs typeface="+mn-cs"/>
              </a:defRPr>
            </a:lvl3pPr>
            <a:lvl4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400" kern="1200" dirty="0" smtClean="0">
                <a:solidFill>
                  <a:schemeClr val="tx1"/>
                </a:solidFill>
                <a:latin typeface="+mn-lt"/>
                <a:ea typeface="+mn-ea"/>
                <a:cs typeface="+mn-cs"/>
              </a:defRPr>
            </a:lvl4pPr>
            <a:lvl5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200" kern="1200" dirty="0" smtClean="0">
                <a:solidFill>
                  <a:schemeClr val="tx1"/>
                </a:solidFill>
                <a:latin typeface="+mn-lt"/>
                <a:ea typeface="+mn-ea"/>
                <a:cs typeface="+mn-cs"/>
              </a:defRPr>
            </a:lvl5pPr>
            <a:lvl6pPr marL="0" indent="0" algn="l" defTabSz="576000" rtl="0" eaLnBrk="1" latinLnBrk="0" hangingPunct="1">
              <a:lnSpc>
                <a:spcPct val="105000"/>
              </a:lnSpc>
              <a:spcBef>
                <a:spcPts val="500"/>
              </a:spcBef>
              <a:buFont typeface="Arial" panose="020B0604020202020204" pitchFamily="34" charset="0"/>
              <a:buNone/>
              <a:defRPr lang="en-GB" sz="1800" b="1" i="1" kern="1200" dirty="0" smtClean="0">
                <a:solidFill>
                  <a:schemeClr val="tx1"/>
                </a:solidFill>
                <a:latin typeface="Aptos Bold ExtraBold" pitchFamily="2" charset="77"/>
                <a:ea typeface="+mn-ea"/>
                <a:cs typeface="Aptos Bold ExtraBold" pitchFamily="2" charset="77"/>
              </a:defRPr>
            </a:lvl6pPr>
            <a:lvl7pPr marL="0" indent="0" algn="l" defTabSz="576000" rtl="0" eaLnBrk="1" latinLnBrk="0" hangingPunct="1">
              <a:lnSpc>
                <a:spcPct val="105000"/>
              </a:lnSpc>
              <a:spcBef>
                <a:spcPts val="600"/>
              </a:spcBef>
              <a:spcAft>
                <a:spcPts val="600"/>
              </a:spcAft>
              <a:buClr>
                <a:schemeClr val="accent1"/>
              </a:buClr>
              <a:buFont typeface="Arial" panose="020B0604020202020204" pitchFamily="34" charset="0"/>
              <a:buNone/>
              <a:defRPr lang="en-GB" sz="1800" b="1" i="0" kern="1200" dirty="0" smtClean="0">
                <a:solidFill>
                  <a:schemeClr val="tx1"/>
                </a:solidFill>
                <a:latin typeface="Aptos Bold" pitchFamily="2" charset="77"/>
                <a:ea typeface="+mn-ea"/>
                <a:cs typeface="Aptos Bold" pitchFamily="2" charset="77"/>
              </a:defRPr>
            </a:lvl7pPr>
            <a:lvl8pPr marL="216000" indent="-216000" algn="l" defTabSz="576000" rtl="0" eaLnBrk="1" latinLnBrk="0" hangingPunct="1">
              <a:lnSpc>
                <a:spcPct val="105000"/>
              </a:lnSpc>
              <a:spcBef>
                <a:spcPts val="500"/>
              </a:spcBef>
              <a:buClr>
                <a:schemeClr val="accent1"/>
              </a:buClr>
              <a:buFont typeface="Arial" panose="020B0604020202020204" pitchFamily="34" charset="0"/>
              <a:buChar char="•"/>
              <a:defRPr lang="en-GB" sz="1600" kern="1200" dirty="0" smtClean="0">
                <a:solidFill>
                  <a:schemeClr val="tx1"/>
                </a:solidFill>
                <a:latin typeface="+mn-lt"/>
                <a:ea typeface="+mn-ea"/>
                <a:cs typeface="+mn-cs"/>
              </a:defRPr>
            </a:lvl8pPr>
            <a:lvl9pPr marL="216000" indent="-216000" algn="l" defTabSz="576000" rtl="0" eaLnBrk="1" latinLnBrk="0" hangingPunct="1">
              <a:lnSpc>
                <a:spcPct val="105000"/>
              </a:lnSpc>
              <a:spcBef>
                <a:spcPts val="500"/>
              </a:spcBef>
              <a:buClr>
                <a:schemeClr val="accent1"/>
              </a:buClr>
              <a:buFont typeface="Arial" panose="020B0604020202020204" pitchFamily="34" charset="0"/>
              <a:buChar char="•"/>
              <a:defRPr lang="en-GB" sz="1400" kern="1200" dirty="0">
                <a:solidFill>
                  <a:schemeClr val="tx1"/>
                </a:solidFill>
                <a:latin typeface="+mn-lt"/>
                <a:ea typeface="+mn-ea"/>
                <a:cs typeface="+mn-cs"/>
              </a:defRPr>
            </a:lvl9pPr>
          </a:lstStyle>
          <a:p>
            <a:endParaRPr lang="en-AU" b="0" i="0" dirty="0">
              <a:latin typeface="Aptos" panose="020B0004020202020204" pitchFamily="34" charset="0"/>
            </a:endParaRPr>
          </a:p>
        </p:txBody>
      </p:sp>
      <p:sp>
        <p:nvSpPr>
          <p:cNvPr id="30" name="Picture Placeholder 7">
            <a:extLst>
              <a:ext uri="{FF2B5EF4-FFF2-40B4-BE49-F238E27FC236}">
                <a16:creationId xmlns:a16="http://schemas.microsoft.com/office/drawing/2014/main" id="{973845C7-2A7F-53A2-D1AC-E8D3BF919A4A}"/>
              </a:ext>
            </a:extLst>
          </p:cNvPr>
          <p:cNvSpPr txBox="1">
            <a:spLocks/>
          </p:cNvSpPr>
          <p:nvPr userDrawn="1"/>
        </p:nvSpPr>
        <p:spPr>
          <a:xfrm>
            <a:off x="3581462" y="2427940"/>
            <a:ext cx="8100000" cy="7200"/>
          </a:xfrm>
          <a:prstGeom prst="rect">
            <a:avLst/>
          </a:prstGeom>
          <a:solidFill>
            <a:schemeClr val="accent6"/>
          </a:solidFill>
        </p:spPr>
        <p:txBody>
          <a:bodyPr vert="horz" lIns="0" tIns="0" rIns="0" bIns="0" spcCol="540000" rtlCol="0" anchor="ctr">
            <a:noAutofit/>
          </a:bodyPr>
          <a:lstStyle>
            <a:lvl1pPr marL="0" indent="0" algn="ctr" defTabSz="576000" rtl="0" eaLnBrk="1" latinLnBrk="0" hangingPunct="1">
              <a:lnSpc>
                <a:spcPct val="105000"/>
              </a:lnSpc>
              <a:spcBef>
                <a:spcPts val="0"/>
              </a:spcBef>
              <a:spcAft>
                <a:spcPts val="800"/>
              </a:spcAft>
              <a:buClr>
                <a:schemeClr val="accent1"/>
              </a:buClr>
              <a:buFont typeface="Arial" panose="020B0604020202020204" pitchFamily="34" charset="0"/>
              <a:buNone/>
              <a:tabLst/>
              <a:defRPr lang="en-GB" sz="1000" b="0" i="0" kern="1200">
                <a:solidFill>
                  <a:schemeClr val="bg1">
                    <a:alpha val="0"/>
                  </a:schemeClr>
                </a:solidFill>
                <a:latin typeface="+mn-lt"/>
                <a:ea typeface="+mn-ea"/>
                <a:cs typeface="+mn-cs"/>
              </a:defRPr>
            </a:lvl1pPr>
            <a:lvl2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800" kern="1200" dirty="0" smtClean="0">
                <a:solidFill>
                  <a:schemeClr val="tx1"/>
                </a:solidFill>
                <a:latin typeface="+mn-lt"/>
                <a:ea typeface="+mn-ea"/>
                <a:cs typeface="+mn-cs"/>
              </a:defRPr>
            </a:lvl2pPr>
            <a:lvl3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600" kern="1200" dirty="0" smtClean="0">
                <a:solidFill>
                  <a:schemeClr val="tx1"/>
                </a:solidFill>
                <a:latin typeface="+mn-lt"/>
                <a:ea typeface="+mn-ea"/>
                <a:cs typeface="+mn-cs"/>
              </a:defRPr>
            </a:lvl3pPr>
            <a:lvl4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400" kern="1200" dirty="0" smtClean="0">
                <a:solidFill>
                  <a:schemeClr val="tx1"/>
                </a:solidFill>
                <a:latin typeface="+mn-lt"/>
                <a:ea typeface="+mn-ea"/>
                <a:cs typeface="+mn-cs"/>
              </a:defRPr>
            </a:lvl4pPr>
            <a:lvl5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200" kern="1200" dirty="0" smtClean="0">
                <a:solidFill>
                  <a:schemeClr val="tx1"/>
                </a:solidFill>
                <a:latin typeface="+mn-lt"/>
                <a:ea typeface="+mn-ea"/>
                <a:cs typeface="+mn-cs"/>
              </a:defRPr>
            </a:lvl5pPr>
            <a:lvl6pPr marL="0" indent="0" algn="l" defTabSz="576000" rtl="0" eaLnBrk="1" latinLnBrk="0" hangingPunct="1">
              <a:lnSpc>
                <a:spcPct val="105000"/>
              </a:lnSpc>
              <a:spcBef>
                <a:spcPts val="500"/>
              </a:spcBef>
              <a:buFont typeface="Arial" panose="020B0604020202020204" pitchFamily="34" charset="0"/>
              <a:buNone/>
              <a:defRPr lang="en-GB" sz="1800" b="1" i="1" kern="1200" dirty="0" smtClean="0">
                <a:solidFill>
                  <a:schemeClr val="tx1"/>
                </a:solidFill>
                <a:latin typeface="Aptos Bold ExtraBold" pitchFamily="2" charset="77"/>
                <a:ea typeface="+mn-ea"/>
                <a:cs typeface="Aptos Bold ExtraBold" pitchFamily="2" charset="77"/>
              </a:defRPr>
            </a:lvl6pPr>
            <a:lvl7pPr marL="0" indent="0" algn="l" defTabSz="576000" rtl="0" eaLnBrk="1" latinLnBrk="0" hangingPunct="1">
              <a:lnSpc>
                <a:spcPct val="105000"/>
              </a:lnSpc>
              <a:spcBef>
                <a:spcPts val="600"/>
              </a:spcBef>
              <a:spcAft>
                <a:spcPts val="600"/>
              </a:spcAft>
              <a:buClr>
                <a:schemeClr val="accent1"/>
              </a:buClr>
              <a:buFont typeface="Arial" panose="020B0604020202020204" pitchFamily="34" charset="0"/>
              <a:buNone/>
              <a:defRPr lang="en-GB" sz="1800" b="1" i="0" kern="1200" dirty="0" smtClean="0">
                <a:solidFill>
                  <a:schemeClr val="tx1"/>
                </a:solidFill>
                <a:latin typeface="Aptos Bold" pitchFamily="2" charset="77"/>
                <a:ea typeface="+mn-ea"/>
                <a:cs typeface="Aptos Bold" pitchFamily="2" charset="77"/>
              </a:defRPr>
            </a:lvl7pPr>
            <a:lvl8pPr marL="216000" indent="-216000" algn="l" defTabSz="576000" rtl="0" eaLnBrk="1" latinLnBrk="0" hangingPunct="1">
              <a:lnSpc>
                <a:spcPct val="105000"/>
              </a:lnSpc>
              <a:spcBef>
                <a:spcPts val="500"/>
              </a:spcBef>
              <a:buClr>
                <a:schemeClr val="accent1"/>
              </a:buClr>
              <a:buFont typeface="Arial" panose="020B0604020202020204" pitchFamily="34" charset="0"/>
              <a:buChar char="•"/>
              <a:defRPr lang="en-GB" sz="1600" kern="1200" dirty="0" smtClean="0">
                <a:solidFill>
                  <a:schemeClr val="tx1"/>
                </a:solidFill>
                <a:latin typeface="+mn-lt"/>
                <a:ea typeface="+mn-ea"/>
                <a:cs typeface="+mn-cs"/>
              </a:defRPr>
            </a:lvl8pPr>
            <a:lvl9pPr marL="216000" indent="-216000" algn="l" defTabSz="576000" rtl="0" eaLnBrk="1" latinLnBrk="0" hangingPunct="1">
              <a:lnSpc>
                <a:spcPct val="105000"/>
              </a:lnSpc>
              <a:spcBef>
                <a:spcPts val="500"/>
              </a:spcBef>
              <a:buClr>
                <a:schemeClr val="accent1"/>
              </a:buClr>
              <a:buFont typeface="Arial" panose="020B0604020202020204" pitchFamily="34" charset="0"/>
              <a:buChar char="•"/>
              <a:defRPr lang="en-GB" sz="1400" kern="1200" dirty="0">
                <a:solidFill>
                  <a:schemeClr val="tx1"/>
                </a:solidFill>
                <a:latin typeface="+mn-lt"/>
                <a:ea typeface="+mn-ea"/>
                <a:cs typeface="+mn-cs"/>
              </a:defRPr>
            </a:lvl9pPr>
          </a:lstStyle>
          <a:p>
            <a:endParaRPr lang="en-AU" b="0" i="0" dirty="0">
              <a:latin typeface="Aptos" panose="020B0004020202020204" pitchFamily="34" charset="0"/>
            </a:endParaRPr>
          </a:p>
        </p:txBody>
      </p:sp>
      <p:sp>
        <p:nvSpPr>
          <p:cNvPr id="48" name="Picture Placeholder 8">
            <a:extLst>
              <a:ext uri="{FF2B5EF4-FFF2-40B4-BE49-F238E27FC236}">
                <a16:creationId xmlns:a16="http://schemas.microsoft.com/office/drawing/2014/main" id="{F0B3CF16-7491-6200-BFBE-A02C6F954166}"/>
              </a:ext>
            </a:extLst>
          </p:cNvPr>
          <p:cNvSpPr txBox="1">
            <a:spLocks/>
          </p:cNvSpPr>
          <p:nvPr userDrawn="1"/>
        </p:nvSpPr>
        <p:spPr>
          <a:xfrm flipH="1">
            <a:off x="8994735" y="873125"/>
            <a:ext cx="7200" cy="1187450"/>
          </a:xfrm>
          <a:prstGeom prst="rect">
            <a:avLst/>
          </a:prstGeom>
          <a:solidFill>
            <a:srgbClr val="007D81"/>
          </a:solidFill>
        </p:spPr>
        <p:txBody>
          <a:bodyPr vert="horz" lIns="0" tIns="0" rIns="0" bIns="0" spcCol="540000" rtlCol="0" anchor="ctr">
            <a:noAutofit/>
          </a:bodyPr>
          <a:lstStyle>
            <a:lvl1pPr marL="0" indent="0" algn="ctr" defTabSz="576000" rtl="0" eaLnBrk="1" latinLnBrk="0" hangingPunct="1">
              <a:lnSpc>
                <a:spcPct val="105000"/>
              </a:lnSpc>
              <a:spcBef>
                <a:spcPts val="0"/>
              </a:spcBef>
              <a:spcAft>
                <a:spcPts val="800"/>
              </a:spcAft>
              <a:buClr>
                <a:schemeClr val="accent1"/>
              </a:buClr>
              <a:buFont typeface="Arial" panose="020B0604020202020204" pitchFamily="34" charset="0"/>
              <a:buNone/>
              <a:tabLst/>
              <a:defRPr lang="en-GB" sz="1000" b="0" i="0" kern="1200">
                <a:solidFill>
                  <a:schemeClr val="bg1">
                    <a:alpha val="0"/>
                  </a:schemeClr>
                </a:solidFill>
                <a:latin typeface="+mn-lt"/>
                <a:ea typeface="+mn-ea"/>
                <a:cs typeface="+mn-cs"/>
              </a:defRPr>
            </a:lvl1pPr>
            <a:lvl2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800" kern="1200" dirty="0" smtClean="0">
                <a:solidFill>
                  <a:schemeClr val="tx1"/>
                </a:solidFill>
                <a:latin typeface="+mn-lt"/>
                <a:ea typeface="+mn-ea"/>
                <a:cs typeface="+mn-cs"/>
              </a:defRPr>
            </a:lvl2pPr>
            <a:lvl3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600" kern="1200" dirty="0" smtClean="0">
                <a:solidFill>
                  <a:schemeClr val="tx1"/>
                </a:solidFill>
                <a:latin typeface="+mn-lt"/>
                <a:ea typeface="+mn-ea"/>
                <a:cs typeface="+mn-cs"/>
              </a:defRPr>
            </a:lvl3pPr>
            <a:lvl4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400" kern="1200" dirty="0" smtClean="0">
                <a:solidFill>
                  <a:schemeClr val="tx1"/>
                </a:solidFill>
                <a:latin typeface="+mn-lt"/>
                <a:ea typeface="+mn-ea"/>
                <a:cs typeface="+mn-cs"/>
              </a:defRPr>
            </a:lvl4pPr>
            <a:lvl5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200" kern="1200" dirty="0" smtClean="0">
                <a:solidFill>
                  <a:schemeClr val="tx1"/>
                </a:solidFill>
                <a:latin typeface="+mn-lt"/>
                <a:ea typeface="+mn-ea"/>
                <a:cs typeface="+mn-cs"/>
              </a:defRPr>
            </a:lvl5pPr>
            <a:lvl6pPr marL="0" indent="0" algn="l" defTabSz="576000" rtl="0" eaLnBrk="1" latinLnBrk="0" hangingPunct="1">
              <a:lnSpc>
                <a:spcPct val="105000"/>
              </a:lnSpc>
              <a:spcBef>
                <a:spcPts val="500"/>
              </a:spcBef>
              <a:buFont typeface="Arial" panose="020B0604020202020204" pitchFamily="34" charset="0"/>
              <a:buNone/>
              <a:defRPr lang="en-GB" sz="1800" b="1" i="1" kern="1200" dirty="0" smtClean="0">
                <a:solidFill>
                  <a:schemeClr val="tx1"/>
                </a:solidFill>
                <a:latin typeface="Aptos Bold ExtraBold" pitchFamily="2" charset="77"/>
                <a:ea typeface="+mn-ea"/>
                <a:cs typeface="Aptos Bold ExtraBold" pitchFamily="2" charset="77"/>
              </a:defRPr>
            </a:lvl6pPr>
            <a:lvl7pPr marL="0" indent="0" algn="l" defTabSz="576000" rtl="0" eaLnBrk="1" latinLnBrk="0" hangingPunct="1">
              <a:lnSpc>
                <a:spcPct val="105000"/>
              </a:lnSpc>
              <a:spcBef>
                <a:spcPts val="600"/>
              </a:spcBef>
              <a:spcAft>
                <a:spcPts val="600"/>
              </a:spcAft>
              <a:buClr>
                <a:schemeClr val="accent1"/>
              </a:buClr>
              <a:buFont typeface="Arial" panose="020B0604020202020204" pitchFamily="34" charset="0"/>
              <a:buNone/>
              <a:defRPr lang="en-GB" sz="1800" b="1" i="0" kern="1200" dirty="0" smtClean="0">
                <a:solidFill>
                  <a:schemeClr val="tx1"/>
                </a:solidFill>
                <a:latin typeface="Aptos Bold" pitchFamily="2" charset="77"/>
                <a:ea typeface="+mn-ea"/>
                <a:cs typeface="Aptos Bold" pitchFamily="2" charset="77"/>
              </a:defRPr>
            </a:lvl7pPr>
            <a:lvl8pPr marL="216000" indent="-216000" algn="l" defTabSz="576000" rtl="0" eaLnBrk="1" latinLnBrk="0" hangingPunct="1">
              <a:lnSpc>
                <a:spcPct val="105000"/>
              </a:lnSpc>
              <a:spcBef>
                <a:spcPts val="500"/>
              </a:spcBef>
              <a:buClr>
                <a:schemeClr val="accent1"/>
              </a:buClr>
              <a:buFont typeface="Arial" panose="020B0604020202020204" pitchFamily="34" charset="0"/>
              <a:buChar char="•"/>
              <a:defRPr lang="en-GB" sz="1600" kern="1200" dirty="0" smtClean="0">
                <a:solidFill>
                  <a:schemeClr val="tx1"/>
                </a:solidFill>
                <a:latin typeface="+mn-lt"/>
                <a:ea typeface="+mn-ea"/>
                <a:cs typeface="+mn-cs"/>
              </a:defRPr>
            </a:lvl8pPr>
            <a:lvl9pPr marL="216000" indent="-216000" algn="l" defTabSz="576000" rtl="0" eaLnBrk="1" latinLnBrk="0" hangingPunct="1">
              <a:lnSpc>
                <a:spcPct val="105000"/>
              </a:lnSpc>
              <a:spcBef>
                <a:spcPts val="500"/>
              </a:spcBef>
              <a:buClr>
                <a:schemeClr val="accent1"/>
              </a:buClr>
              <a:buFont typeface="Arial" panose="020B0604020202020204" pitchFamily="34" charset="0"/>
              <a:buChar char="•"/>
              <a:defRPr lang="en-GB" sz="1400" kern="1200" dirty="0">
                <a:solidFill>
                  <a:schemeClr val="tx1"/>
                </a:solidFill>
                <a:latin typeface="+mn-lt"/>
                <a:ea typeface="+mn-ea"/>
                <a:cs typeface="+mn-cs"/>
              </a:defRPr>
            </a:lvl9pPr>
          </a:lstStyle>
          <a:p>
            <a:endParaRPr lang="en-AU" b="0" i="0" dirty="0">
              <a:latin typeface="Aptos" panose="020B0004020202020204" pitchFamily="34" charset="0"/>
            </a:endParaRPr>
          </a:p>
        </p:txBody>
      </p:sp>
    </p:spTree>
    <p:extLst>
      <p:ext uri="{BB962C8B-B14F-4D97-AF65-F5344CB8AC3E}">
        <p14:creationId xmlns:p14="http://schemas.microsoft.com/office/powerpoint/2010/main" val="1980164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Hydro Map MASTER">
    <p:spTree>
      <p:nvGrpSpPr>
        <p:cNvPr id="1" name=""/>
        <p:cNvGrpSpPr/>
        <p:nvPr/>
      </p:nvGrpSpPr>
      <p:grpSpPr>
        <a:xfrm>
          <a:off x="0" y="0"/>
          <a:ext cx="0" cy="0"/>
          <a:chOff x="0" y="0"/>
          <a:chExt cx="0" cy="0"/>
        </a:xfrm>
      </p:grpSpPr>
      <p:pic>
        <p:nvPicPr>
          <p:cNvPr id="8" name="bg object 17">
            <a:extLst>
              <a:ext uri="{FF2B5EF4-FFF2-40B4-BE49-F238E27FC236}">
                <a16:creationId xmlns:a16="http://schemas.microsoft.com/office/drawing/2014/main" id="{DF8B1C38-15DE-6F49-68FD-829E47D44153}"/>
              </a:ext>
            </a:extLst>
          </p:cNvPr>
          <p:cNvPicPr/>
          <p:nvPr userDrawn="1"/>
        </p:nvPicPr>
        <p:blipFill>
          <a:blip r:embed="rId2" cstate="print"/>
          <a:stretch>
            <a:fillRect/>
          </a:stretch>
        </p:blipFill>
        <p:spPr>
          <a:xfrm>
            <a:off x="3799908" y="507964"/>
            <a:ext cx="5141226" cy="5945618"/>
          </a:xfrm>
          <a:prstGeom prst="rect">
            <a:avLst/>
          </a:prstGeom>
        </p:spPr>
      </p:pic>
      <p:pic>
        <p:nvPicPr>
          <p:cNvPr id="11" name="Picture 10">
            <a:extLst>
              <a:ext uri="{FF2B5EF4-FFF2-40B4-BE49-F238E27FC236}">
                <a16:creationId xmlns:a16="http://schemas.microsoft.com/office/drawing/2014/main" id="{CDDB397C-2DD8-B7D3-A265-6A434C53B82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937" y="490401"/>
            <a:ext cx="1337614" cy="560070"/>
          </a:xfrm>
          <a:prstGeom prst="rect">
            <a:avLst/>
          </a:prstGeom>
        </p:spPr>
      </p:pic>
      <p:grpSp>
        <p:nvGrpSpPr>
          <p:cNvPr id="12" name="Group 11">
            <a:extLst>
              <a:ext uri="{FF2B5EF4-FFF2-40B4-BE49-F238E27FC236}">
                <a16:creationId xmlns:a16="http://schemas.microsoft.com/office/drawing/2014/main" id="{5ABC8C24-6771-B538-E172-F7D28FE60503}"/>
              </a:ext>
            </a:extLst>
          </p:cNvPr>
          <p:cNvGrpSpPr>
            <a:grpSpLocks noChangeAspect="1"/>
          </p:cNvGrpSpPr>
          <p:nvPr userDrawn="1"/>
        </p:nvGrpSpPr>
        <p:grpSpPr>
          <a:xfrm>
            <a:off x="407303" y="2715423"/>
            <a:ext cx="840844" cy="840844"/>
            <a:chOff x="10421242" y="933449"/>
            <a:chExt cx="1263600" cy="1263600"/>
          </a:xfrm>
        </p:grpSpPr>
        <p:sp>
          <p:nvSpPr>
            <p:cNvPr id="13" name="Picture Placeholder 73">
              <a:extLst>
                <a:ext uri="{FF2B5EF4-FFF2-40B4-BE49-F238E27FC236}">
                  <a16:creationId xmlns:a16="http://schemas.microsoft.com/office/drawing/2014/main" id="{8BBEE195-1315-49FE-CDB7-AED6DF8C4597}"/>
                </a:ext>
              </a:extLst>
            </p:cNvPr>
            <p:cNvSpPr txBox="1">
              <a:spLocks/>
            </p:cNvSpPr>
            <p:nvPr userDrawn="1"/>
          </p:nvSpPr>
          <p:spPr>
            <a:xfrm flipH="1">
              <a:off x="11018707" y="1350109"/>
              <a:ext cx="428603" cy="611520"/>
            </a:xfrm>
            <a:prstGeom prst="round2DiagRect">
              <a:avLst>
                <a:gd name="adj1" fmla="val 46476"/>
                <a:gd name="adj2" fmla="val 0"/>
              </a:avLst>
            </a:prstGeom>
            <a:solidFill>
              <a:schemeClr val="accent3"/>
            </a:solidFill>
          </p:spPr>
          <p:txBody>
            <a:bodyPr vert="horz" lIns="0" tIns="0" rIns="0" bIns="0" spcCol="540000" rtlCol="0" anchor="ctr">
              <a:noAutofit/>
            </a:bodyPr>
            <a:lstStyle>
              <a:lvl1pPr marL="0" indent="0" algn="ctr" defTabSz="576000" rtl="0" eaLnBrk="1" latinLnBrk="0" hangingPunct="1">
                <a:lnSpc>
                  <a:spcPct val="105000"/>
                </a:lnSpc>
                <a:spcBef>
                  <a:spcPts val="0"/>
                </a:spcBef>
                <a:spcAft>
                  <a:spcPts val="800"/>
                </a:spcAft>
                <a:buClr>
                  <a:schemeClr val="accent1"/>
                </a:buClr>
                <a:buFont typeface="Arial" panose="020B0604020202020204" pitchFamily="34" charset="0"/>
                <a:buNone/>
                <a:tabLst/>
                <a:defRPr lang="en-GB" sz="1000" b="0" i="0" kern="1200">
                  <a:solidFill>
                    <a:schemeClr val="bg1">
                      <a:alpha val="0"/>
                    </a:schemeClr>
                  </a:solidFill>
                  <a:latin typeface="+mn-lt"/>
                  <a:ea typeface="+mn-ea"/>
                  <a:cs typeface="+mn-cs"/>
                </a:defRPr>
              </a:lvl1pPr>
              <a:lvl2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800" kern="1200" dirty="0" smtClean="0">
                  <a:solidFill>
                    <a:schemeClr val="tx1"/>
                  </a:solidFill>
                  <a:latin typeface="+mn-lt"/>
                  <a:ea typeface="+mn-ea"/>
                  <a:cs typeface="+mn-cs"/>
                </a:defRPr>
              </a:lvl2pPr>
              <a:lvl3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600" kern="1200" dirty="0" smtClean="0">
                  <a:solidFill>
                    <a:schemeClr val="tx1"/>
                  </a:solidFill>
                  <a:latin typeface="+mn-lt"/>
                  <a:ea typeface="+mn-ea"/>
                  <a:cs typeface="+mn-cs"/>
                </a:defRPr>
              </a:lvl3pPr>
              <a:lvl4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400" kern="1200" dirty="0" smtClean="0">
                  <a:solidFill>
                    <a:schemeClr val="tx1"/>
                  </a:solidFill>
                  <a:latin typeface="+mn-lt"/>
                  <a:ea typeface="+mn-ea"/>
                  <a:cs typeface="+mn-cs"/>
                </a:defRPr>
              </a:lvl4pPr>
              <a:lvl5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200" kern="1200" dirty="0" smtClean="0">
                  <a:solidFill>
                    <a:schemeClr val="tx1"/>
                  </a:solidFill>
                  <a:latin typeface="+mn-lt"/>
                  <a:ea typeface="+mn-ea"/>
                  <a:cs typeface="+mn-cs"/>
                </a:defRPr>
              </a:lvl5pPr>
              <a:lvl6pPr marL="0" indent="0" algn="l" defTabSz="576000" rtl="0" eaLnBrk="1" latinLnBrk="0" hangingPunct="1">
                <a:lnSpc>
                  <a:spcPct val="105000"/>
                </a:lnSpc>
                <a:spcBef>
                  <a:spcPts val="500"/>
                </a:spcBef>
                <a:buFont typeface="Arial" panose="020B0604020202020204" pitchFamily="34" charset="0"/>
                <a:buNone/>
                <a:defRPr lang="en-GB" sz="1800" b="1" i="1" kern="1200" dirty="0" smtClean="0">
                  <a:solidFill>
                    <a:schemeClr val="tx1"/>
                  </a:solidFill>
                  <a:latin typeface="Aptos Bold ExtraBold" pitchFamily="2" charset="77"/>
                  <a:ea typeface="+mn-ea"/>
                  <a:cs typeface="Aptos Bold ExtraBold" pitchFamily="2" charset="77"/>
                </a:defRPr>
              </a:lvl6pPr>
              <a:lvl7pPr marL="0" indent="0" algn="l" defTabSz="576000" rtl="0" eaLnBrk="1" latinLnBrk="0" hangingPunct="1">
                <a:lnSpc>
                  <a:spcPct val="105000"/>
                </a:lnSpc>
                <a:spcBef>
                  <a:spcPts val="600"/>
                </a:spcBef>
                <a:spcAft>
                  <a:spcPts val="600"/>
                </a:spcAft>
                <a:buClr>
                  <a:schemeClr val="accent1"/>
                </a:buClr>
                <a:buFont typeface="Arial" panose="020B0604020202020204" pitchFamily="34" charset="0"/>
                <a:buNone/>
                <a:defRPr lang="en-GB" sz="1800" b="1" i="0" kern="1200" dirty="0" smtClean="0">
                  <a:solidFill>
                    <a:schemeClr val="tx1"/>
                  </a:solidFill>
                  <a:latin typeface="Aptos Bold" pitchFamily="2" charset="77"/>
                  <a:ea typeface="+mn-ea"/>
                  <a:cs typeface="Aptos Bold" pitchFamily="2" charset="77"/>
                </a:defRPr>
              </a:lvl7pPr>
              <a:lvl8pPr marL="216000" indent="-216000" algn="l" defTabSz="576000" rtl="0" eaLnBrk="1" latinLnBrk="0" hangingPunct="1">
                <a:lnSpc>
                  <a:spcPct val="105000"/>
                </a:lnSpc>
                <a:spcBef>
                  <a:spcPts val="500"/>
                </a:spcBef>
                <a:buClr>
                  <a:schemeClr val="accent1"/>
                </a:buClr>
                <a:buFont typeface="Arial" panose="020B0604020202020204" pitchFamily="34" charset="0"/>
                <a:buChar char="•"/>
                <a:defRPr lang="en-GB" sz="1600" kern="1200" dirty="0" smtClean="0">
                  <a:solidFill>
                    <a:schemeClr val="tx1"/>
                  </a:solidFill>
                  <a:latin typeface="+mn-lt"/>
                  <a:ea typeface="+mn-ea"/>
                  <a:cs typeface="+mn-cs"/>
                </a:defRPr>
              </a:lvl8pPr>
              <a:lvl9pPr marL="216000" indent="-216000" algn="l" defTabSz="576000" rtl="0" eaLnBrk="1" latinLnBrk="0" hangingPunct="1">
                <a:lnSpc>
                  <a:spcPct val="105000"/>
                </a:lnSpc>
                <a:spcBef>
                  <a:spcPts val="500"/>
                </a:spcBef>
                <a:buClr>
                  <a:schemeClr val="accent1"/>
                </a:buClr>
                <a:buFont typeface="Arial" panose="020B0604020202020204" pitchFamily="34" charset="0"/>
                <a:buChar char="•"/>
                <a:defRPr lang="en-GB" sz="1400" kern="1200" dirty="0">
                  <a:solidFill>
                    <a:schemeClr val="tx1"/>
                  </a:solidFill>
                  <a:latin typeface="+mn-lt"/>
                  <a:ea typeface="+mn-ea"/>
                  <a:cs typeface="+mn-cs"/>
                </a:defRPr>
              </a:lvl9pPr>
            </a:lstStyle>
            <a:p>
              <a:endParaRPr lang="en-AU" b="0" i="0" dirty="0">
                <a:latin typeface="Aptos" panose="020B0004020202020204" pitchFamily="34" charset="0"/>
              </a:endParaRPr>
            </a:p>
          </p:txBody>
        </p:sp>
        <p:grpSp>
          <p:nvGrpSpPr>
            <p:cNvPr id="14" name="Group 13">
              <a:extLst>
                <a:ext uri="{FF2B5EF4-FFF2-40B4-BE49-F238E27FC236}">
                  <a16:creationId xmlns:a16="http://schemas.microsoft.com/office/drawing/2014/main" id="{33B9321C-F9D6-B782-F054-D29486E9F36E}"/>
                </a:ext>
              </a:extLst>
            </p:cNvPr>
            <p:cNvGrpSpPr/>
            <p:nvPr userDrawn="1"/>
          </p:nvGrpSpPr>
          <p:grpSpPr>
            <a:xfrm>
              <a:off x="10421242" y="933449"/>
              <a:ext cx="1263600" cy="1263600"/>
              <a:chOff x="10421242" y="933449"/>
              <a:chExt cx="1263600" cy="1263600"/>
            </a:xfrm>
          </p:grpSpPr>
          <p:sp>
            <p:nvSpPr>
              <p:cNvPr id="15" name="Rectangle 14">
                <a:extLst>
                  <a:ext uri="{FF2B5EF4-FFF2-40B4-BE49-F238E27FC236}">
                    <a16:creationId xmlns:a16="http://schemas.microsoft.com/office/drawing/2014/main" id="{2218A847-8ABD-D5A2-D88C-D8BA9646B929}"/>
                  </a:ext>
                </a:extLst>
              </p:cNvPr>
              <p:cNvSpPr>
                <a:spLocks noChangeAspect="1"/>
              </p:cNvSpPr>
              <p:nvPr userDrawn="1"/>
            </p:nvSpPr>
            <p:spPr>
              <a:xfrm>
                <a:off x="10421242" y="933449"/>
                <a:ext cx="1263600" cy="1263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b="0" i="0" dirty="0">
                  <a:latin typeface="Aptos" panose="020B0004020202020204" pitchFamily="34" charset="0"/>
                </a:endParaRPr>
              </a:p>
            </p:txBody>
          </p:sp>
          <p:sp>
            <p:nvSpPr>
              <p:cNvPr id="16" name="Graphic 50">
                <a:extLst>
                  <a:ext uri="{FF2B5EF4-FFF2-40B4-BE49-F238E27FC236}">
                    <a16:creationId xmlns:a16="http://schemas.microsoft.com/office/drawing/2014/main" id="{1743ED8D-9FFD-2C6B-1E07-880D4A0BEF5C}"/>
                  </a:ext>
                </a:extLst>
              </p:cNvPr>
              <p:cNvSpPr/>
              <p:nvPr userDrawn="1"/>
            </p:nvSpPr>
            <p:spPr>
              <a:xfrm>
                <a:off x="10565749" y="1128660"/>
                <a:ext cx="975878" cy="867270"/>
              </a:xfrm>
              <a:custGeom>
                <a:avLst/>
                <a:gdLst>
                  <a:gd name="connsiteX0" fmla="*/ 255815 w 975878"/>
                  <a:gd name="connsiteY0" fmla="*/ 537630 h 867270"/>
                  <a:gd name="connsiteX1" fmla="*/ 331061 w 975878"/>
                  <a:gd name="connsiteY1" fmla="*/ 514914 h 867270"/>
                  <a:gd name="connsiteX2" fmla="*/ 582794 w 975878"/>
                  <a:gd name="connsiteY2" fmla="*/ 514914 h 867270"/>
                  <a:gd name="connsiteX3" fmla="*/ 677649 w 975878"/>
                  <a:gd name="connsiteY3" fmla="*/ 609769 h 867270"/>
                  <a:gd name="connsiteX4" fmla="*/ 668510 w 975878"/>
                  <a:gd name="connsiteY4" fmla="*/ 650409 h 867270"/>
                  <a:gd name="connsiteX5" fmla="*/ 678004 w 975878"/>
                  <a:gd name="connsiteY5" fmla="*/ 650409 h 867270"/>
                  <a:gd name="connsiteX6" fmla="*/ 838432 w 975878"/>
                  <a:gd name="connsiteY6" fmla="*/ 554844 h 867270"/>
                  <a:gd name="connsiteX7" fmla="*/ 885017 w 975878"/>
                  <a:gd name="connsiteY7" fmla="*/ 541978 h 867270"/>
                  <a:gd name="connsiteX8" fmla="*/ 887235 w 975878"/>
                  <a:gd name="connsiteY8" fmla="*/ 541978 h 867270"/>
                  <a:gd name="connsiteX9" fmla="*/ 975879 w 975878"/>
                  <a:gd name="connsiteY9" fmla="*/ 630621 h 867270"/>
                  <a:gd name="connsiteX10" fmla="*/ 935594 w 975878"/>
                  <a:gd name="connsiteY10" fmla="*/ 704801 h 867270"/>
                  <a:gd name="connsiteX11" fmla="*/ 733018 w 975878"/>
                  <a:gd name="connsiteY11" fmla="*/ 836569 h 867270"/>
                  <a:gd name="connsiteX12" fmla="*/ 629645 w 975878"/>
                  <a:gd name="connsiteY12" fmla="*/ 867270 h 867270"/>
                  <a:gd name="connsiteX13" fmla="*/ 27152 w 975878"/>
                  <a:gd name="connsiteY13" fmla="*/ 867270 h 867270"/>
                  <a:gd name="connsiteX14" fmla="*/ 89 w 975878"/>
                  <a:gd name="connsiteY14" fmla="*/ 840207 h 867270"/>
                  <a:gd name="connsiteX15" fmla="*/ 27152 w 975878"/>
                  <a:gd name="connsiteY15" fmla="*/ 813144 h 867270"/>
                  <a:gd name="connsiteX16" fmla="*/ 629379 w 975878"/>
                  <a:gd name="connsiteY16" fmla="*/ 813144 h 867270"/>
                  <a:gd name="connsiteX17" fmla="*/ 703204 w 975878"/>
                  <a:gd name="connsiteY17" fmla="*/ 791316 h 867270"/>
                  <a:gd name="connsiteX18" fmla="*/ 905780 w 975878"/>
                  <a:gd name="connsiteY18" fmla="*/ 659548 h 867270"/>
                  <a:gd name="connsiteX19" fmla="*/ 921397 w 975878"/>
                  <a:gd name="connsiteY19" fmla="*/ 630710 h 867270"/>
                  <a:gd name="connsiteX20" fmla="*/ 886969 w 975878"/>
                  <a:gd name="connsiteY20" fmla="*/ 596282 h 867270"/>
                  <a:gd name="connsiteX21" fmla="*/ 884751 w 975878"/>
                  <a:gd name="connsiteY21" fmla="*/ 596282 h 867270"/>
                  <a:gd name="connsiteX22" fmla="*/ 865939 w 975878"/>
                  <a:gd name="connsiteY22" fmla="*/ 601339 h 867270"/>
                  <a:gd name="connsiteX23" fmla="*/ 699034 w 975878"/>
                  <a:gd name="connsiteY23" fmla="*/ 700809 h 867270"/>
                  <a:gd name="connsiteX24" fmla="*/ 685103 w 975878"/>
                  <a:gd name="connsiteY24" fmla="*/ 704713 h 867270"/>
                  <a:gd name="connsiteX25" fmla="*/ 433546 w 975878"/>
                  <a:gd name="connsiteY25" fmla="*/ 704713 h 867270"/>
                  <a:gd name="connsiteX26" fmla="*/ 406483 w 975878"/>
                  <a:gd name="connsiteY26" fmla="*/ 677649 h 867270"/>
                  <a:gd name="connsiteX27" fmla="*/ 433546 w 975878"/>
                  <a:gd name="connsiteY27" fmla="*/ 650586 h 867270"/>
                  <a:gd name="connsiteX28" fmla="*/ 582617 w 975878"/>
                  <a:gd name="connsiteY28" fmla="*/ 650586 h 867270"/>
                  <a:gd name="connsiteX29" fmla="*/ 623256 w 975878"/>
                  <a:gd name="connsiteY29" fmla="*/ 609946 h 867270"/>
                  <a:gd name="connsiteX30" fmla="*/ 582617 w 975878"/>
                  <a:gd name="connsiteY30" fmla="*/ 569307 h 867270"/>
                  <a:gd name="connsiteX31" fmla="*/ 330883 w 975878"/>
                  <a:gd name="connsiteY31" fmla="*/ 569307 h 867270"/>
                  <a:gd name="connsiteX32" fmla="*/ 285807 w 975878"/>
                  <a:gd name="connsiteY32" fmla="*/ 583061 h 867270"/>
                  <a:gd name="connsiteX33" fmla="*/ 150490 w 975878"/>
                  <a:gd name="connsiteY33" fmla="*/ 673213 h 867270"/>
                  <a:gd name="connsiteX34" fmla="*/ 143747 w 975878"/>
                  <a:gd name="connsiteY34" fmla="*/ 677827 h 867270"/>
                  <a:gd name="connsiteX35" fmla="*/ 27063 w 975878"/>
                  <a:gd name="connsiteY35" fmla="*/ 677827 h 867270"/>
                  <a:gd name="connsiteX36" fmla="*/ 0 w 975878"/>
                  <a:gd name="connsiteY36" fmla="*/ 650763 h 867270"/>
                  <a:gd name="connsiteX37" fmla="*/ 27063 w 975878"/>
                  <a:gd name="connsiteY37" fmla="*/ 623700 h 867270"/>
                  <a:gd name="connsiteX38" fmla="*/ 127331 w 975878"/>
                  <a:gd name="connsiteY38" fmla="*/ 623700 h 867270"/>
                  <a:gd name="connsiteX39" fmla="*/ 255727 w 975878"/>
                  <a:gd name="connsiteY39" fmla="*/ 537985 h 867270"/>
                  <a:gd name="connsiteX40" fmla="*/ 354397 w 975878"/>
                  <a:gd name="connsiteY40" fmla="*/ 174448 h 867270"/>
                  <a:gd name="connsiteX41" fmla="*/ 466732 w 975878"/>
                  <a:gd name="connsiteY41" fmla="*/ 11180 h 867270"/>
                  <a:gd name="connsiteX42" fmla="*/ 487939 w 975878"/>
                  <a:gd name="connsiteY42" fmla="*/ 0 h 867270"/>
                  <a:gd name="connsiteX43" fmla="*/ 509147 w 975878"/>
                  <a:gd name="connsiteY43" fmla="*/ 11180 h 867270"/>
                  <a:gd name="connsiteX44" fmla="*/ 621482 w 975878"/>
                  <a:gd name="connsiteY44" fmla="*/ 174448 h 867270"/>
                  <a:gd name="connsiteX45" fmla="*/ 650586 w 975878"/>
                  <a:gd name="connsiteY45" fmla="*/ 268149 h 867270"/>
                  <a:gd name="connsiteX46" fmla="*/ 650586 w 975878"/>
                  <a:gd name="connsiteY46" fmla="*/ 270989 h 867270"/>
                  <a:gd name="connsiteX47" fmla="*/ 487939 w 975878"/>
                  <a:gd name="connsiteY47" fmla="*/ 433635 h 867270"/>
                  <a:gd name="connsiteX48" fmla="*/ 325293 w 975878"/>
                  <a:gd name="connsiteY48" fmla="*/ 270989 h 867270"/>
                  <a:gd name="connsiteX49" fmla="*/ 325293 w 975878"/>
                  <a:gd name="connsiteY49" fmla="*/ 268149 h 867270"/>
                  <a:gd name="connsiteX50" fmla="*/ 354397 w 975878"/>
                  <a:gd name="connsiteY50" fmla="*/ 174448 h 867270"/>
                  <a:gd name="connsiteX51" fmla="*/ 399118 w 975878"/>
                  <a:gd name="connsiteY51" fmla="*/ 205061 h 867270"/>
                  <a:gd name="connsiteX52" fmla="*/ 379508 w 975878"/>
                  <a:gd name="connsiteY52" fmla="*/ 268061 h 867270"/>
                  <a:gd name="connsiteX53" fmla="*/ 379508 w 975878"/>
                  <a:gd name="connsiteY53" fmla="*/ 270900 h 867270"/>
                  <a:gd name="connsiteX54" fmla="*/ 487939 w 975878"/>
                  <a:gd name="connsiteY54" fmla="*/ 379331 h 867270"/>
                  <a:gd name="connsiteX55" fmla="*/ 596370 w 975878"/>
                  <a:gd name="connsiteY55" fmla="*/ 270900 h 867270"/>
                  <a:gd name="connsiteX56" fmla="*/ 596370 w 975878"/>
                  <a:gd name="connsiteY56" fmla="*/ 268061 h 867270"/>
                  <a:gd name="connsiteX57" fmla="*/ 576761 w 975878"/>
                  <a:gd name="connsiteY57" fmla="*/ 205061 h 867270"/>
                  <a:gd name="connsiteX58" fmla="*/ 488028 w 975878"/>
                  <a:gd name="connsiteY58" fmla="*/ 75777 h 867270"/>
                  <a:gd name="connsiteX59" fmla="*/ 399296 w 975878"/>
                  <a:gd name="connsiteY59" fmla="*/ 205061 h 8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5878" h="867270">
                    <a:moveTo>
                      <a:pt x="255815" y="537630"/>
                    </a:moveTo>
                    <a:cubicBezTo>
                      <a:pt x="277999" y="522723"/>
                      <a:pt x="304263" y="514914"/>
                      <a:pt x="331061" y="514914"/>
                    </a:cubicBezTo>
                    <a:lnTo>
                      <a:pt x="582794" y="514914"/>
                    </a:lnTo>
                    <a:cubicBezTo>
                      <a:pt x="635147" y="514914"/>
                      <a:pt x="677649" y="557417"/>
                      <a:pt x="677649" y="609769"/>
                    </a:cubicBezTo>
                    <a:cubicBezTo>
                      <a:pt x="677649" y="624321"/>
                      <a:pt x="674455" y="638075"/>
                      <a:pt x="668510" y="650409"/>
                    </a:cubicBezTo>
                    <a:lnTo>
                      <a:pt x="678004" y="650409"/>
                    </a:lnTo>
                    <a:lnTo>
                      <a:pt x="838432" y="554844"/>
                    </a:lnTo>
                    <a:cubicBezTo>
                      <a:pt x="852452" y="546503"/>
                      <a:pt x="868601" y="541978"/>
                      <a:pt x="885017" y="541978"/>
                    </a:cubicBezTo>
                    <a:lnTo>
                      <a:pt x="887235" y="541978"/>
                    </a:lnTo>
                    <a:cubicBezTo>
                      <a:pt x="936216" y="541978"/>
                      <a:pt x="975879" y="581641"/>
                      <a:pt x="975879" y="630621"/>
                    </a:cubicBezTo>
                    <a:cubicBezTo>
                      <a:pt x="975879" y="660613"/>
                      <a:pt x="960617" y="688563"/>
                      <a:pt x="935594" y="704801"/>
                    </a:cubicBezTo>
                    <a:lnTo>
                      <a:pt x="733018" y="836569"/>
                    </a:lnTo>
                    <a:cubicBezTo>
                      <a:pt x="702228" y="856534"/>
                      <a:pt x="666292" y="867270"/>
                      <a:pt x="629645" y="867270"/>
                    </a:cubicBezTo>
                    <a:lnTo>
                      <a:pt x="27152" y="867270"/>
                    </a:lnTo>
                    <a:cubicBezTo>
                      <a:pt x="12245" y="867270"/>
                      <a:pt x="89" y="855114"/>
                      <a:pt x="89" y="840207"/>
                    </a:cubicBezTo>
                    <a:cubicBezTo>
                      <a:pt x="89" y="825300"/>
                      <a:pt x="12245" y="813144"/>
                      <a:pt x="27152" y="813144"/>
                    </a:cubicBezTo>
                    <a:lnTo>
                      <a:pt x="629379" y="813144"/>
                    </a:lnTo>
                    <a:cubicBezTo>
                      <a:pt x="655644" y="813144"/>
                      <a:pt x="681199" y="805513"/>
                      <a:pt x="703204" y="791316"/>
                    </a:cubicBezTo>
                    <a:lnTo>
                      <a:pt x="905780" y="659548"/>
                    </a:lnTo>
                    <a:cubicBezTo>
                      <a:pt x="915630" y="653248"/>
                      <a:pt x="921397" y="642245"/>
                      <a:pt x="921397" y="630710"/>
                    </a:cubicBezTo>
                    <a:cubicBezTo>
                      <a:pt x="921397" y="611721"/>
                      <a:pt x="905958" y="596282"/>
                      <a:pt x="886969" y="596282"/>
                    </a:cubicBezTo>
                    <a:lnTo>
                      <a:pt x="884751" y="596282"/>
                    </a:lnTo>
                    <a:cubicBezTo>
                      <a:pt x="878185" y="596282"/>
                      <a:pt x="871707" y="598145"/>
                      <a:pt x="865939" y="601339"/>
                    </a:cubicBezTo>
                    <a:lnTo>
                      <a:pt x="699034" y="700809"/>
                    </a:lnTo>
                    <a:cubicBezTo>
                      <a:pt x="694775" y="703382"/>
                      <a:pt x="690072" y="704713"/>
                      <a:pt x="685103" y="704713"/>
                    </a:cubicBezTo>
                    <a:lnTo>
                      <a:pt x="433546" y="704713"/>
                    </a:lnTo>
                    <a:cubicBezTo>
                      <a:pt x="418639" y="704713"/>
                      <a:pt x="406483" y="692556"/>
                      <a:pt x="406483" y="677649"/>
                    </a:cubicBezTo>
                    <a:cubicBezTo>
                      <a:pt x="406483" y="662742"/>
                      <a:pt x="418639" y="650586"/>
                      <a:pt x="433546" y="650586"/>
                    </a:cubicBezTo>
                    <a:lnTo>
                      <a:pt x="582617" y="650586"/>
                    </a:lnTo>
                    <a:cubicBezTo>
                      <a:pt x="605155" y="650586"/>
                      <a:pt x="623256" y="632485"/>
                      <a:pt x="623256" y="609946"/>
                    </a:cubicBezTo>
                    <a:cubicBezTo>
                      <a:pt x="623256" y="587408"/>
                      <a:pt x="605155" y="569307"/>
                      <a:pt x="582617" y="569307"/>
                    </a:cubicBezTo>
                    <a:lnTo>
                      <a:pt x="330883" y="569307"/>
                    </a:lnTo>
                    <a:cubicBezTo>
                      <a:pt x="314823" y="569307"/>
                      <a:pt x="299206" y="574010"/>
                      <a:pt x="285807" y="583061"/>
                    </a:cubicBezTo>
                    <a:lnTo>
                      <a:pt x="150490" y="673213"/>
                    </a:lnTo>
                    <a:lnTo>
                      <a:pt x="143747" y="677827"/>
                    </a:lnTo>
                    <a:lnTo>
                      <a:pt x="27063" y="677827"/>
                    </a:lnTo>
                    <a:cubicBezTo>
                      <a:pt x="12156" y="677827"/>
                      <a:pt x="0" y="665670"/>
                      <a:pt x="0" y="650763"/>
                    </a:cubicBezTo>
                    <a:cubicBezTo>
                      <a:pt x="0" y="635856"/>
                      <a:pt x="12156" y="623700"/>
                      <a:pt x="27063" y="623700"/>
                    </a:cubicBezTo>
                    <a:lnTo>
                      <a:pt x="127331" y="623700"/>
                    </a:lnTo>
                    <a:lnTo>
                      <a:pt x="255727" y="537985"/>
                    </a:lnTo>
                    <a:close/>
                    <a:moveTo>
                      <a:pt x="354397" y="174448"/>
                    </a:moveTo>
                    <a:lnTo>
                      <a:pt x="466732" y="11180"/>
                    </a:lnTo>
                    <a:cubicBezTo>
                      <a:pt x="471435" y="4259"/>
                      <a:pt x="479421" y="0"/>
                      <a:pt x="487939" y="0"/>
                    </a:cubicBezTo>
                    <a:cubicBezTo>
                      <a:pt x="496458" y="0"/>
                      <a:pt x="504355" y="4259"/>
                      <a:pt x="509147" y="11180"/>
                    </a:cubicBezTo>
                    <a:lnTo>
                      <a:pt x="621482" y="174448"/>
                    </a:lnTo>
                    <a:cubicBezTo>
                      <a:pt x="640470" y="202044"/>
                      <a:pt x="650586" y="234786"/>
                      <a:pt x="650586" y="268149"/>
                    </a:cubicBezTo>
                    <a:lnTo>
                      <a:pt x="650586" y="270989"/>
                    </a:lnTo>
                    <a:cubicBezTo>
                      <a:pt x="650586" y="360786"/>
                      <a:pt x="577737" y="433635"/>
                      <a:pt x="487939" y="433635"/>
                    </a:cubicBezTo>
                    <a:cubicBezTo>
                      <a:pt x="398142" y="433635"/>
                      <a:pt x="325293" y="360786"/>
                      <a:pt x="325293" y="270989"/>
                    </a:cubicBezTo>
                    <a:lnTo>
                      <a:pt x="325293" y="268149"/>
                    </a:lnTo>
                    <a:cubicBezTo>
                      <a:pt x="325293" y="234608"/>
                      <a:pt x="335497" y="202044"/>
                      <a:pt x="354397" y="174448"/>
                    </a:cubicBezTo>
                    <a:close/>
                    <a:moveTo>
                      <a:pt x="399118" y="205061"/>
                    </a:moveTo>
                    <a:cubicBezTo>
                      <a:pt x="386252" y="223694"/>
                      <a:pt x="379508" y="245700"/>
                      <a:pt x="379508" y="268061"/>
                    </a:cubicBezTo>
                    <a:lnTo>
                      <a:pt x="379508" y="270900"/>
                    </a:lnTo>
                    <a:cubicBezTo>
                      <a:pt x="379508" y="330706"/>
                      <a:pt x="428134" y="379331"/>
                      <a:pt x="487939" y="379331"/>
                    </a:cubicBezTo>
                    <a:cubicBezTo>
                      <a:pt x="547745" y="379331"/>
                      <a:pt x="596370" y="330706"/>
                      <a:pt x="596370" y="270900"/>
                    </a:cubicBezTo>
                    <a:lnTo>
                      <a:pt x="596370" y="268061"/>
                    </a:lnTo>
                    <a:cubicBezTo>
                      <a:pt x="596370" y="245523"/>
                      <a:pt x="589627" y="223517"/>
                      <a:pt x="576761" y="205061"/>
                    </a:cubicBezTo>
                    <a:lnTo>
                      <a:pt x="488028" y="75777"/>
                    </a:lnTo>
                    <a:lnTo>
                      <a:pt x="399296" y="205061"/>
                    </a:lnTo>
                    <a:close/>
                  </a:path>
                </a:pathLst>
              </a:custGeom>
              <a:solidFill>
                <a:srgbClr val="004551"/>
              </a:solidFill>
              <a:ln w="8854" cap="flat">
                <a:noFill/>
                <a:prstDash val="solid"/>
                <a:miter/>
              </a:ln>
            </p:spPr>
            <p:txBody>
              <a:bodyPr rtlCol="0" anchor="ctr"/>
              <a:lstStyle/>
              <a:p>
                <a:endParaRPr lang="en-AU" b="0" i="0" dirty="0">
                  <a:latin typeface="Aptos" panose="020B0004020202020204" pitchFamily="34" charset="0"/>
                </a:endParaRPr>
              </a:p>
            </p:txBody>
          </p:sp>
        </p:grpSp>
      </p:grpSp>
      <p:grpSp>
        <p:nvGrpSpPr>
          <p:cNvPr id="17" name="Group 16">
            <a:extLst>
              <a:ext uri="{FF2B5EF4-FFF2-40B4-BE49-F238E27FC236}">
                <a16:creationId xmlns:a16="http://schemas.microsoft.com/office/drawing/2014/main" id="{726310D9-B5CE-E140-615A-3B732C1DF53C}"/>
              </a:ext>
            </a:extLst>
          </p:cNvPr>
          <p:cNvGrpSpPr>
            <a:grpSpLocks noChangeAspect="1"/>
          </p:cNvGrpSpPr>
          <p:nvPr userDrawn="1"/>
        </p:nvGrpSpPr>
        <p:grpSpPr>
          <a:xfrm>
            <a:off x="307116" y="4172473"/>
            <a:ext cx="840844" cy="840844"/>
            <a:chOff x="4757316" y="933449"/>
            <a:chExt cx="1263600" cy="1263600"/>
          </a:xfrm>
        </p:grpSpPr>
        <p:sp>
          <p:nvSpPr>
            <p:cNvPr id="18" name="Picture Placeholder 73">
              <a:extLst>
                <a:ext uri="{FF2B5EF4-FFF2-40B4-BE49-F238E27FC236}">
                  <a16:creationId xmlns:a16="http://schemas.microsoft.com/office/drawing/2014/main" id="{0BB0BC21-A4D0-1677-B386-910BD613F8A5}"/>
                </a:ext>
              </a:extLst>
            </p:cNvPr>
            <p:cNvSpPr txBox="1">
              <a:spLocks/>
            </p:cNvSpPr>
            <p:nvPr userDrawn="1"/>
          </p:nvSpPr>
          <p:spPr>
            <a:xfrm flipH="1">
              <a:off x="5373335" y="1217280"/>
              <a:ext cx="428603" cy="611520"/>
            </a:xfrm>
            <a:prstGeom prst="round2DiagRect">
              <a:avLst>
                <a:gd name="adj1" fmla="val 46476"/>
                <a:gd name="adj2" fmla="val 0"/>
              </a:avLst>
            </a:prstGeom>
            <a:solidFill>
              <a:schemeClr val="accent4"/>
            </a:solidFill>
          </p:spPr>
          <p:txBody>
            <a:bodyPr vert="horz" lIns="0" tIns="0" rIns="0" bIns="0" spcCol="540000" rtlCol="0" anchor="ctr">
              <a:noAutofit/>
            </a:bodyPr>
            <a:lstStyle>
              <a:lvl1pPr marL="0" indent="0" algn="ctr" defTabSz="576000" rtl="0" eaLnBrk="1" latinLnBrk="0" hangingPunct="1">
                <a:lnSpc>
                  <a:spcPct val="105000"/>
                </a:lnSpc>
                <a:spcBef>
                  <a:spcPts val="0"/>
                </a:spcBef>
                <a:spcAft>
                  <a:spcPts val="800"/>
                </a:spcAft>
                <a:buClr>
                  <a:schemeClr val="accent1"/>
                </a:buClr>
                <a:buFont typeface="Arial" panose="020B0604020202020204" pitchFamily="34" charset="0"/>
                <a:buNone/>
                <a:tabLst/>
                <a:defRPr lang="en-GB" sz="1000" b="0" i="0" kern="1200">
                  <a:solidFill>
                    <a:schemeClr val="bg1">
                      <a:alpha val="0"/>
                    </a:schemeClr>
                  </a:solidFill>
                  <a:latin typeface="+mn-lt"/>
                  <a:ea typeface="+mn-ea"/>
                  <a:cs typeface="+mn-cs"/>
                </a:defRPr>
              </a:lvl1pPr>
              <a:lvl2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800" kern="1200" dirty="0" smtClean="0">
                  <a:solidFill>
                    <a:schemeClr val="tx1"/>
                  </a:solidFill>
                  <a:latin typeface="+mn-lt"/>
                  <a:ea typeface="+mn-ea"/>
                  <a:cs typeface="+mn-cs"/>
                </a:defRPr>
              </a:lvl2pPr>
              <a:lvl3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600" kern="1200" dirty="0" smtClean="0">
                  <a:solidFill>
                    <a:schemeClr val="tx1"/>
                  </a:solidFill>
                  <a:latin typeface="+mn-lt"/>
                  <a:ea typeface="+mn-ea"/>
                  <a:cs typeface="+mn-cs"/>
                </a:defRPr>
              </a:lvl3pPr>
              <a:lvl4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400" kern="1200" dirty="0" smtClean="0">
                  <a:solidFill>
                    <a:schemeClr val="tx1"/>
                  </a:solidFill>
                  <a:latin typeface="+mn-lt"/>
                  <a:ea typeface="+mn-ea"/>
                  <a:cs typeface="+mn-cs"/>
                </a:defRPr>
              </a:lvl4pPr>
              <a:lvl5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200" kern="1200" dirty="0" smtClean="0">
                  <a:solidFill>
                    <a:schemeClr val="tx1"/>
                  </a:solidFill>
                  <a:latin typeface="+mn-lt"/>
                  <a:ea typeface="+mn-ea"/>
                  <a:cs typeface="+mn-cs"/>
                </a:defRPr>
              </a:lvl5pPr>
              <a:lvl6pPr marL="0" indent="0" algn="l" defTabSz="576000" rtl="0" eaLnBrk="1" latinLnBrk="0" hangingPunct="1">
                <a:lnSpc>
                  <a:spcPct val="105000"/>
                </a:lnSpc>
                <a:spcBef>
                  <a:spcPts val="500"/>
                </a:spcBef>
                <a:buFont typeface="Arial" panose="020B0604020202020204" pitchFamily="34" charset="0"/>
                <a:buNone/>
                <a:defRPr lang="en-GB" sz="1800" b="1" i="1" kern="1200" dirty="0" smtClean="0">
                  <a:solidFill>
                    <a:schemeClr val="tx1"/>
                  </a:solidFill>
                  <a:latin typeface="Aptos Bold ExtraBold" pitchFamily="2" charset="77"/>
                  <a:ea typeface="+mn-ea"/>
                  <a:cs typeface="Aptos Bold ExtraBold" pitchFamily="2" charset="77"/>
                </a:defRPr>
              </a:lvl6pPr>
              <a:lvl7pPr marL="0" indent="0" algn="l" defTabSz="576000" rtl="0" eaLnBrk="1" latinLnBrk="0" hangingPunct="1">
                <a:lnSpc>
                  <a:spcPct val="105000"/>
                </a:lnSpc>
                <a:spcBef>
                  <a:spcPts val="600"/>
                </a:spcBef>
                <a:spcAft>
                  <a:spcPts val="600"/>
                </a:spcAft>
                <a:buClr>
                  <a:schemeClr val="accent1"/>
                </a:buClr>
                <a:buFont typeface="Arial" panose="020B0604020202020204" pitchFamily="34" charset="0"/>
                <a:buNone/>
                <a:defRPr lang="en-GB" sz="1800" b="1" i="0" kern="1200" dirty="0" smtClean="0">
                  <a:solidFill>
                    <a:schemeClr val="tx1"/>
                  </a:solidFill>
                  <a:latin typeface="Aptos Bold" pitchFamily="2" charset="77"/>
                  <a:ea typeface="+mn-ea"/>
                  <a:cs typeface="Aptos Bold" pitchFamily="2" charset="77"/>
                </a:defRPr>
              </a:lvl7pPr>
              <a:lvl8pPr marL="216000" indent="-216000" algn="l" defTabSz="576000" rtl="0" eaLnBrk="1" latinLnBrk="0" hangingPunct="1">
                <a:lnSpc>
                  <a:spcPct val="105000"/>
                </a:lnSpc>
                <a:spcBef>
                  <a:spcPts val="500"/>
                </a:spcBef>
                <a:buClr>
                  <a:schemeClr val="accent1"/>
                </a:buClr>
                <a:buFont typeface="Arial" panose="020B0604020202020204" pitchFamily="34" charset="0"/>
                <a:buChar char="•"/>
                <a:defRPr lang="en-GB" sz="1600" kern="1200" dirty="0" smtClean="0">
                  <a:solidFill>
                    <a:schemeClr val="tx1"/>
                  </a:solidFill>
                  <a:latin typeface="+mn-lt"/>
                  <a:ea typeface="+mn-ea"/>
                  <a:cs typeface="+mn-cs"/>
                </a:defRPr>
              </a:lvl8pPr>
              <a:lvl9pPr marL="216000" indent="-216000" algn="l" defTabSz="576000" rtl="0" eaLnBrk="1" latinLnBrk="0" hangingPunct="1">
                <a:lnSpc>
                  <a:spcPct val="105000"/>
                </a:lnSpc>
                <a:spcBef>
                  <a:spcPts val="500"/>
                </a:spcBef>
                <a:buClr>
                  <a:schemeClr val="accent1"/>
                </a:buClr>
                <a:buFont typeface="Arial" panose="020B0604020202020204" pitchFamily="34" charset="0"/>
                <a:buChar char="•"/>
                <a:defRPr lang="en-GB" sz="1400" kern="1200" dirty="0">
                  <a:solidFill>
                    <a:schemeClr val="tx1"/>
                  </a:solidFill>
                  <a:latin typeface="+mn-lt"/>
                  <a:ea typeface="+mn-ea"/>
                  <a:cs typeface="+mn-cs"/>
                </a:defRPr>
              </a:lvl9pPr>
            </a:lstStyle>
            <a:p>
              <a:endParaRPr lang="en-AU" b="0" i="0" dirty="0">
                <a:latin typeface="Aptos" panose="020B0004020202020204" pitchFamily="34" charset="0"/>
              </a:endParaRPr>
            </a:p>
          </p:txBody>
        </p:sp>
        <p:grpSp>
          <p:nvGrpSpPr>
            <p:cNvPr id="19" name="Group 18">
              <a:extLst>
                <a:ext uri="{FF2B5EF4-FFF2-40B4-BE49-F238E27FC236}">
                  <a16:creationId xmlns:a16="http://schemas.microsoft.com/office/drawing/2014/main" id="{0B3C53C9-B10C-FCE8-55CE-0252DEA22B40}"/>
                </a:ext>
              </a:extLst>
            </p:cNvPr>
            <p:cNvGrpSpPr/>
            <p:nvPr userDrawn="1"/>
          </p:nvGrpSpPr>
          <p:grpSpPr>
            <a:xfrm>
              <a:off x="4757316" y="933449"/>
              <a:ext cx="1263600" cy="1263600"/>
              <a:chOff x="4757316" y="933449"/>
              <a:chExt cx="1263600" cy="1263600"/>
            </a:xfrm>
          </p:grpSpPr>
          <p:sp>
            <p:nvSpPr>
              <p:cNvPr id="20" name="Rectangle 19">
                <a:extLst>
                  <a:ext uri="{FF2B5EF4-FFF2-40B4-BE49-F238E27FC236}">
                    <a16:creationId xmlns:a16="http://schemas.microsoft.com/office/drawing/2014/main" id="{4069BB66-0FD4-3509-D18F-4F48490736E9}"/>
                  </a:ext>
                </a:extLst>
              </p:cNvPr>
              <p:cNvSpPr>
                <a:spLocks noChangeAspect="1"/>
              </p:cNvSpPr>
              <p:nvPr userDrawn="1"/>
            </p:nvSpPr>
            <p:spPr>
              <a:xfrm>
                <a:off x="4757316" y="933449"/>
                <a:ext cx="1263600" cy="1263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b="0" i="0" dirty="0">
                  <a:latin typeface="Aptos" panose="020B0004020202020204" pitchFamily="34" charset="0"/>
                </a:endParaRPr>
              </a:p>
            </p:txBody>
          </p:sp>
          <p:sp>
            <p:nvSpPr>
              <p:cNvPr id="21" name="Graphic 82">
                <a:extLst>
                  <a:ext uri="{FF2B5EF4-FFF2-40B4-BE49-F238E27FC236}">
                    <a16:creationId xmlns:a16="http://schemas.microsoft.com/office/drawing/2014/main" id="{AE4875D1-2503-19FC-6CEB-9C42AEF584E1}"/>
                  </a:ext>
                </a:extLst>
              </p:cNvPr>
              <p:cNvSpPr/>
              <p:nvPr userDrawn="1"/>
            </p:nvSpPr>
            <p:spPr>
              <a:xfrm>
                <a:off x="5061589" y="1128660"/>
                <a:ext cx="650497" cy="867092"/>
              </a:xfrm>
              <a:custGeom>
                <a:avLst/>
                <a:gdLst>
                  <a:gd name="connsiteX0" fmla="*/ 54216 w 650497"/>
                  <a:gd name="connsiteY0" fmla="*/ 52352 h 867092"/>
                  <a:gd name="connsiteX1" fmla="*/ 106568 w 650497"/>
                  <a:gd name="connsiteY1" fmla="*/ 0 h 867092"/>
                  <a:gd name="connsiteX2" fmla="*/ 383235 w 650497"/>
                  <a:gd name="connsiteY2" fmla="*/ 0 h 867092"/>
                  <a:gd name="connsiteX3" fmla="*/ 433724 w 650497"/>
                  <a:gd name="connsiteY3" fmla="*/ 50489 h 867092"/>
                  <a:gd name="connsiteX4" fmla="*/ 431151 w 650497"/>
                  <a:gd name="connsiteY4" fmla="*/ 66372 h 867092"/>
                  <a:gd name="connsiteX5" fmla="*/ 362916 w 650497"/>
                  <a:gd name="connsiteY5" fmla="*/ 270989 h 867092"/>
                  <a:gd name="connsiteX6" fmla="*/ 602759 w 650497"/>
                  <a:gd name="connsiteY6" fmla="*/ 270989 h 867092"/>
                  <a:gd name="connsiteX7" fmla="*/ 650497 w 650497"/>
                  <a:gd name="connsiteY7" fmla="*/ 318727 h 867092"/>
                  <a:gd name="connsiteX8" fmla="*/ 642156 w 650497"/>
                  <a:gd name="connsiteY8" fmla="*/ 345701 h 867092"/>
                  <a:gd name="connsiteX9" fmla="*/ 297963 w 650497"/>
                  <a:gd name="connsiteY9" fmla="*/ 848814 h 867092"/>
                  <a:gd name="connsiteX10" fmla="*/ 263269 w 650497"/>
                  <a:gd name="connsiteY10" fmla="*/ 867093 h 867092"/>
                  <a:gd name="connsiteX11" fmla="*/ 222452 w 650497"/>
                  <a:gd name="connsiteY11" fmla="*/ 814741 h 867092"/>
                  <a:gd name="connsiteX12" fmla="*/ 304086 w 650497"/>
                  <a:gd name="connsiteY12" fmla="*/ 487762 h 867092"/>
                  <a:gd name="connsiteX13" fmla="*/ 52352 w 650497"/>
                  <a:gd name="connsiteY13" fmla="*/ 487762 h 867092"/>
                  <a:gd name="connsiteX14" fmla="*/ 0 w 650497"/>
                  <a:gd name="connsiteY14" fmla="*/ 435410 h 867092"/>
                  <a:gd name="connsiteX15" fmla="*/ 532 w 650497"/>
                  <a:gd name="connsiteY15" fmla="*/ 427956 h 867092"/>
                  <a:gd name="connsiteX16" fmla="*/ 54216 w 650497"/>
                  <a:gd name="connsiteY16" fmla="*/ 52175 h 867092"/>
                  <a:gd name="connsiteX17" fmla="*/ 108431 w 650497"/>
                  <a:gd name="connsiteY17" fmla="*/ 54216 h 867092"/>
                  <a:gd name="connsiteX18" fmla="*/ 107899 w 650497"/>
                  <a:gd name="connsiteY18" fmla="*/ 59806 h 867092"/>
                  <a:gd name="connsiteX19" fmla="*/ 54570 w 650497"/>
                  <a:gd name="connsiteY19" fmla="*/ 433724 h 867092"/>
                  <a:gd name="connsiteX20" fmla="*/ 338869 w 650497"/>
                  <a:gd name="connsiteY20" fmla="*/ 433724 h 867092"/>
                  <a:gd name="connsiteX21" fmla="*/ 360254 w 650497"/>
                  <a:gd name="connsiteY21" fmla="*/ 444194 h 867092"/>
                  <a:gd name="connsiteX22" fmla="*/ 365134 w 650497"/>
                  <a:gd name="connsiteY22" fmla="*/ 467442 h 867092"/>
                  <a:gd name="connsiteX23" fmla="*/ 291308 w 650497"/>
                  <a:gd name="connsiteY23" fmla="*/ 762744 h 867092"/>
                  <a:gd name="connsiteX24" fmla="*/ 590692 w 650497"/>
                  <a:gd name="connsiteY24" fmla="*/ 325293 h 867092"/>
                  <a:gd name="connsiteX25" fmla="*/ 325382 w 650497"/>
                  <a:gd name="connsiteY25" fmla="*/ 325293 h 867092"/>
                  <a:gd name="connsiteX26" fmla="*/ 303376 w 650497"/>
                  <a:gd name="connsiteY26" fmla="*/ 314113 h 867092"/>
                  <a:gd name="connsiteX27" fmla="*/ 299649 w 650497"/>
                  <a:gd name="connsiteY27" fmla="*/ 289711 h 867092"/>
                  <a:gd name="connsiteX28" fmla="*/ 378089 w 650497"/>
                  <a:gd name="connsiteY28" fmla="*/ 54216 h 867092"/>
                  <a:gd name="connsiteX29" fmla="*/ 108520 w 650497"/>
                  <a:gd name="connsiteY29" fmla="*/ 54216 h 867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0497" h="867092">
                    <a:moveTo>
                      <a:pt x="54216" y="52352"/>
                    </a:moveTo>
                    <a:cubicBezTo>
                      <a:pt x="54216" y="23425"/>
                      <a:pt x="77730" y="0"/>
                      <a:pt x="106568" y="0"/>
                    </a:cubicBezTo>
                    <a:lnTo>
                      <a:pt x="383235" y="0"/>
                    </a:lnTo>
                    <a:cubicBezTo>
                      <a:pt x="411186" y="0"/>
                      <a:pt x="433724" y="22538"/>
                      <a:pt x="433724" y="50489"/>
                    </a:cubicBezTo>
                    <a:cubicBezTo>
                      <a:pt x="433724" y="55901"/>
                      <a:pt x="432837" y="61314"/>
                      <a:pt x="431151" y="66372"/>
                    </a:cubicBezTo>
                    <a:lnTo>
                      <a:pt x="362916" y="270989"/>
                    </a:lnTo>
                    <a:lnTo>
                      <a:pt x="602759" y="270989"/>
                    </a:lnTo>
                    <a:cubicBezTo>
                      <a:pt x="629201" y="270989"/>
                      <a:pt x="650497" y="292373"/>
                      <a:pt x="650497" y="318727"/>
                    </a:cubicBezTo>
                    <a:cubicBezTo>
                      <a:pt x="650497" y="328399"/>
                      <a:pt x="647658" y="337716"/>
                      <a:pt x="642156" y="345701"/>
                    </a:cubicBezTo>
                    <a:lnTo>
                      <a:pt x="297963" y="848814"/>
                    </a:lnTo>
                    <a:cubicBezTo>
                      <a:pt x="290155" y="860349"/>
                      <a:pt x="277111" y="867093"/>
                      <a:pt x="263269" y="867093"/>
                    </a:cubicBezTo>
                    <a:cubicBezTo>
                      <a:pt x="235851" y="867093"/>
                      <a:pt x="215797" y="841361"/>
                      <a:pt x="222452" y="814741"/>
                    </a:cubicBezTo>
                    <a:lnTo>
                      <a:pt x="304086" y="487762"/>
                    </a:lnTo>
                    <a:lnTo>
                      <a:pt x="52352" y="487762"/>
                    </a:lnTo>
                    <a:cubicBezTo>
                      <a:pt x="23514" y="487762"/>
                      <a:pt x="0" y="464248"/>
                      <a:pt x="0" y="435410"/>
                    </a:cubicBezTo>
                    <a:cubicBezTo>
                      <a:pt x="0" y="432837"/>
                      <a:pt x="177" y="430530"/>
                      <a:pt x="532" y="427956"/>
                    </a:cubicBezTo>
                    <a:lnTo>
                      <a:pt x="54216" y="52175"/>
                    </a:lnTo>
                    <a:close/>
                    <a:moveTo>
                      <a:pt x="108431" y="54216"/>
                    </a:moveTo>
                    <a:cubicBezTo>
                      <a:pt x="108431" y="56079"/>
                      <a:pt x="108254" y="57942"/>
                      <a:pt x="107899" y="59806"/>
                    </a:cubicBezTo>
                    <a:lnTo>
                      <a:pt x="54570" y="433724"/>
                    </a:lnTo>
                    <a:lnTo>
                      <a:pt x="338869" y="433724"/>
                    </a:lnTo>
                    <a:cubicBezTo>
                      <a:pt x="347210" y="433724"/>
                      <a:pt x="355107" y="437628"/>
                      <a:pt x="360254" y="444194"/>
                    </a:cubicBezTo>
                    <a:cubicBezTo>
                      <a:pt x="365400" y="450761"/>
                      <a:pt x="367175" y="459279"/>
                      <a:pt x="365134" y="467442"/>
                    </a:cubicBezTo>
                    <a:lnTo>
                      <a:pt x="291308" y="762744"/>
                    </a:lnTo>
                    <a:lnTo>
                      <a:pt x="590692" y="325293"/>
                    </a:lnTo>
                    <a:lnTo>
                      <a:pt x="325382" y="325293"/>
                    </a:lnTo>
                    <a:cubicBezTo>
                      <a:pt x="316775" y="325293"/>
                      <a:pt x="308434" y="321034"/>
                      <a:pt x="303376" y="314113"/>
                    </a:cubicBezTo>
                    <a:cubicBezTo>
                      <a:pt x="298318" y="307192"/>
                      <a:pt x="296899" y="298052"/>
                      <a:pt x="299649" y="289711"/>
                    </a:cubicBezTo>
                    <a:lnTo>
                      <a:pt x="378089" y="54216"/>
                    </a:lnTo>
                    <a:lnTo>
                      <a:pt x="108520" y="54216"/>
                    </a:lnTo>
                    <a:close/>
                  </a:path>
                </a:pathLst>
              </a:custGeom>
              <a:solidFill>
                <a:srgbClr val="004551"/>
              </a:solidFill>
              <a:ln w="8854" cap="flat">
                <a:noFill/>
                <a:prstDash val="solid"/>
                <a:miter/>
              </a:ln>
            </p:spPr>
            <p:txBody>
              <a:bodyPr rtlCol="0" anchor="ctr"/>
              <a:lstStyle/>
              <a:p>
                <a:endParaRPr lang="en-AU" b="0" i="0" dirty="0">
                  <a:latin typeface="Aptos" panose="020B0004020202020204" pitchFamily="34" charset="0"/>
                </a:endParaRPr>
              </a:p>
            </p:txBody>
          </p:sp>
        </p:grpSp>
      </p:grpSp>
      <p:grpSp>
        <p:nvGrpSpPr>
          <p:cNvPr id="22" name="Group 21">
            <a:extLst>
              <a:ext uri="{FF2B5EF4-FFF2-40B4-BE49-F238E27FC236}">
                <a16:creationId xmlns:a16="http://schemas.microsoft.com/office/drawing/2014/main" id="{7C2CD678-DAAC-DC0D-9F6E-BF24F54D4B09}"/>
              </a:ext>
            </a:extLst>
          </p:cNvPr>
          <p:cNvGrpSpPr>
            <a:grpSpLocks noChangeAspect="1"/>
          </p:cNvGrpSpPr>
          <p:nvPr userDrawn="1"/>
        </p:nvGrpSpPr>
        <p:grpSpPr>
          <a:xfrm>
            <a:off x="10950104" y="1448529"/>
            <a:ext cx="840844" cy="840844"/>
            <a:chOff x="3341334" y="2339991"/>
            <a:chExt cx="1263600" cy="1263600"/>
          </a:xfrm>
        </p:grpSpPr>
        <p:sp>
          <p:nvSpPr>
            <p:cNvPr id="23" name="Picture Placeholder 73">
              <a:extLst>
                <a:ext uri="{FF2B5EF4-FFF2-40B4-BE49-F238E27FC236}">
                  <a16:creationId xmlns:a16="http://schemas.microsoft.com/office/drawing/2014/main" id="{B05A97B3-B6D7-DBC9-5200-E459168B9C9E}"/>
                </a:ext>
              </a:extLst>
            </p:cNvPr>
            <p:cNvSpPr txBox="1">
              <a:spLocks/>
            </p:cNvSpPr>
            <p:nvPr userDrawn="1"/>
          </p:nvSpPr>
          <p:spPr>
            <a:xfrm flipH="1">
              <a:off x="3986342" y="2616996"/>
              <a:ext cx="428604" cy="611520"/>
            </a:xfrm>
            <a:prstGeom prst="round2DiagRect">
              <a:avLst>
                <a:gd name="adj1" fmla="val 46476"/>
                <a:gd name="adj2" fmla="val 0"/>
              </a:avLst>
            </a:prstGeom>
            <a:solidFill>
              <a:schemeClr val="accent1"/>
            </a:solidFill>
          </p:spPr>
          <p:txBody>
            <a:bodyPr vert="horz" lIns="0" tIns="0" rIns="0" bIns="0" spcCol="540000" rtlCol="0" anchor="ctr">
              <a:noAutofit/>
            </a:bodyPr>
            <a:lstStyle>
              <a:lvl1pPr marL="0" indent="0" algn="ctr" defTabSz="576000" rtl="0" eaLnBrk="1" latinLnBrk="0" hangingPunct="1">
                <a:lnSpc>
                  <a:spcPct val="105000"/>
                </a:lnSpc>
                <a:spcBef>
                  <a:spcPts val="0"/>
                </a:spcBef>
                <a:spcAft>
                  <a:spcPts val="800"/>
                </a:spcAft>
                <a:buClr>
                  <a:schemeClr val="accent1"/>
                </a:buClr>
                <a:buFont typeface="Arial" panose="020B0604020202020204" pitchFamily="34" charset="0"/>
                <a:buNone/>
                <a:tabLst/>
                <a:defRPr lang="en-GB" sz="1000" b="0" i="0" kern="1200">
                  <a:solidFill>
                    <a:schemeClr val="bg1">
                      <a:alpha val="0"/>
                    </a:schemeClr>
                  </a:solidFill>
                  <a:latin typeface="+mn-lt"/>
                  <a:ea typeface="+mn-ea"/>
                  <a:cs typeface="+mn-cs"/>
                </a:defRPr>
              </a:lvl1pPr>
              <a:lvl2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800" kern="1200" dirty="0" smtClean="0">
                  <a:solidFill>
                    <a:schemeClr val="tx1"/>
                  </a:solidFill>
                  <a:latin typeface="+mn-lt"/>
                  <a:ea typeface="+mn-ea"/>
                  <a:cs typeface="+mn-cs"/>
                </a:defRPr>
              </a:lvl2pPr>
              <a:lvl3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600" kern="1200" dirty="0" smtClean="0">
                  <a:solidFill>
                    <a:schemeClr val="tx1"/>
                  </a:solidFill>
                  <a:latin typeface="+mn-lt"/>
                  <a:ea typeface="+mn-ea"/>
                  <a:cs typeface="+mn-cs"/>
                </a:defRPr>
              </a:lvl3pPr>
              <a:lvl4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400" kern="1200" dirty="0" smtClean="0">
                  <a:solidFill>
                    <a:schemeClr val="tx1"/>
                  </a:solidFill>
                  <a:latin typeface="+mn-lt"/>
                  <a:ea typeface="+mn-ea"/>
                  <a:cs typeface="+mn-cs"/>
                </a:defRPr>
              </a:lvl4pPr>
              <a:lvl5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200" kern="1200" dirty="0" smtClean="0">
                  <a:solidFill>
                    <a:schemeClr val="tx1"/>
                  </a:solidFill>
                  <a:latin typeface="+mn-lt"/>
                  <a:ea typeface="+mn-ea"/>
                  <a:cs typeface="+mn-cs"/>
                </a:defRPr>
              </a:lvl5pPr>
              <a:lvl6pPr marL="0" indent="0" algn="l" defTabSz="576000" rtl="0" eaLnBrk="1" latinLnBrk="0" hangingPunct="1">
                <a:lnSpc>
                  <a:spcPct val="105000"/>
                </a:lnSpc>
                <a:spcBef>
                  <a:spcPts val="500"/>
                </a:spcBef>
                <a:buFont typeface="Arial" panose="020B0604020202020204" pitchFamily="34" charset="0"/>
                <a:buNone/>
                <a:defRPr lang="en-GB" sz="1800" b="1" i="1" kern="1200" dirty="0" smtClean="0">
                  <a:solidFill>
                    <a:schemeClr val="tx1"/>
                  </a:solidFill>
                  <a:latin typeface="Aptos Bold ExtraBold" pitchFamily="2" charset="77"/>
                  <a:ea typeface="+mn-ea"/>
                  <a:cs typeface="Aptos Bold ExtraBold" pitchFamily="2" charset="77"/>
                </a:defRPr>
              </a:lvl6pPr>
              <a:lvl7pPr marL="0" indent="0" algn="l" defTabSz="576000" rtl="0" eaLnBrk="1" latinLnBrk="0" hangingPunct="1">
                <a:lnSpc>
                  <a:spcPct val="105000"/>
                </a:lnSpc>
                <a:spcBef>
                  <a:spcPts val="600"/>
                </a:spcBef>
                <a:spcAft>
                  <a:spcPts val="600"/>
                </a:spcAft>
                <a:buClr>
                  <a:schemeClr val="accent1"/>
                </a:buClr>
                <a:buFont typeface="Arial" panose="020B0604020202020204" pitchFamily="34" charset="0"/>
                <a:buNone/>
                <a:defRPr lang="en-GB" sz="1800" b="1" i="0" kern="1200" dirty="0" smtClean="0">
                  <a:solidFill>
                    <a:schemeClr val="tx1"/>
                  </a:solidFill>
                  <a:latin typeface="Aptos Bold" pitchFamily="2" charset="77"/>
                  <a:ea typeface="+mn-ea"/>
                  <a:cs typeface="Aptos Bold" pitchFamily="2" charset="77"/>
                </a:defRPr>
              </a:lvl7pPr>
              <a:lvl8pPr marL="216000" indent="-216000" algn="l" defTabSz="576000" rtl="0" eaLnBrk="1" latinLnBrk="0" hangingPunct="1">
                <a:lnSpc>
                  <a:spcPct val="105000"/>
                </a:lnSpc>
                <a:spcBef>
                  <a:spcPts val="500"/>
                </a:spcBef>
                <a:buClr>
                  <a:schemeClr val="accent1"/>
                </a:buClr>
                <a:buFont typeface="Arial" panose="020B0604020202020204" pitchFamily="34" charset="0"/>
                <a:buChar char="•"/>
                <a:defRPr lang="en-GB" sz="1600" kern="1200" dirty="0" smtClean="0">
                  <a:solidFill>
                    <a:schemeClr val="tx1"/>
                  </a:solidFill>
                  <a:latin typeface="+mn-lt"/>
                  <a:ea typeface="+mn-ea"/>
                  <a:cs typeface="+mn-cs"/>
                </a:defRPr>
              </a:lvl8pPr>
              <a:lvl9pPr marL="216000" indent="-216000" algn="l" defTabSz="576000" rtl="0" eaLnBrk="1" latinLnBrk="0" hangingPunct="1">
                <a:lnSpc>
                  <a:spcPct val="105000"/>
                </a:lnSpc>
                <a:spcBef>
                  <a:spcPts val="500"/>
                </a:spcBef>
                <a:buClr>
                  <a:schemeClr val="accent1"/>
                </a:buClr>
                <a:buFont typeface="Arial" panose="020B0604020202020204" pitchFamily="34" charset="0"/>
                <a:buChar char="•"/>
                <a:defRPr lang="en-GB" sz="1400" kern="1200" dirty="0">
                  <a:solidFill>
                    <a:schemeClr val="tx1"/>
                  </a:solidFill>
                  <a:latin typeface="+mn-lt"/>
                  <a:ea typeface="+mn-ea"/>
                  <a:cs typeface="+mn-cs"/>
                </a:defRPr>
              </a:lvl9pPr>
            </a:lstStyle>
            <a:p>
              <a:endParaRPr lang="en-AU" b="0" i="0" dirty="0">
                <a:latin typeface="Aptos" panose="020B0004020202020204" pitchFamily="34" charset="0"/>
              </a:endParaRPr>
            </a:p>
          </p:txBody>
        </p:sp>
        <p:grpSp>
          <p:nvGrpSpPr>
            <p:cNvPr id="24" name="Group 23">
              <a:extLst>
                <a:ext uri="{FF2B5EF4-FFF2-40B4-BE49-F238E27FC236}">
                  <a16:creationId xmlns:a16="http://schemas.microsoft.com/office/drawing/2014/main" id="{14DB465B-A6CF-594A-6C82-FA891BEF327E}"/>
                </a:ext>
              </a:extLst>
            </p:cNvPr>
            <p:cNvGrpSpPr/>
            <p:nvPr userDrawn="1"/>
          </p:nvGrpSpPr>
          <p:grpSpPr>
            <a:xfrm>
              <a:off x="3341334" y="2339991"/>
              <a:ext cx="1263600" cy="1263600"/>
              <a:chOff x="3341334" y="2339991"/>
              <a:chExt cx="1263600" cy="1263600"/>
            </a:xfrm>
          </p:grpSpPr>
          <p:sp>
            <p:nvSpPr>
              <p:cNvPr id="25" name="Rectangle 24">
                <a:extLst>
                  <a:ext uri="{FF2B5EF4-FFF2-40B4-BE49-F238E27FC236}">
                    <a16:creationId xmlns:a16="http://schemas.microsoft.com/office/drawing/2014/main" id="{04FDEC49-1A9C-DCD9-71EF-048E43172484}"/>
                  </a:ext>
                </a:extLst>
              </p:cNvPr>
              <p:cNvSpPr>
                <a:spLocks noChangeAspect="1"/>
              </p:cNvSpPr>
              <p:nvPr userDrawn="1"/>
            </p:nvSpPr>
            <p:spPr>
              <a:xfrm>
                <a:off x="3341334" y="2339991"/>
                <a:ext cx="1263600" cy="1263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b="0" i="0" dirty="0">
                  <a:latin typeface="Aptos" panose="020B0004020202020204" pitchFamily="34" charset="0"/>
                </a:endParaRPr>
              </a:p>
            </p:txBody>
          </p:sp>
          <p:sp>
            <p:nvSpPr>
              <p:cNvPr id="26" name="Graphic 106">
                <a:extLst>
                  <a:ext uri="{FF2B5EF4-FFF2-40B4-BE49-F238E27FC236}">
                    <a16:creationId xmlns:a16="http://schemas.microsoft.com/office/drawing/2014/main" id="{D4B650F5-E527-DD24-8E59-2C8BEE274FDD}"/>
                  </a:ext>
                </a:extLst>
              </p:cNvPr>
              <p:cNvSpPr/>
              <p:nvPr userDrawn="1"/>
            </p:nvSpPr>
            <p:spPr>
              <a:xfrm>
                <a:off x="3536545" y="2538802"/>
                <a:ext cx="867270" cy="867270"/>
              </a:xfrm>
              <a:custGeom>
                <a:avLst/>
                <a:gdLst>
                  <a:gd name="connsiteX0" fmla="*/ 27063 w 867270"/>
                  <a:gd name="connsiteY0" fmla="*/ 406483 h 867270"/>
                  <a:gd name="connsiteX1" fmla="*/ 162558 w 867270"/>
                  <a:gd name="connsiteY1" fmla="*/ 406483 h 867270"/>
                  <a:gd name="connsiteX2" fmla="*/ 189621 w 867270"/>
                  <a:gd name="connsiteY2" fmla="*/ 433546 h 867270"/>
                  <a:gd name="connsiteX3" fmla="*/ 162558 w 867270"/>
                  <a:gd name="connsiteY3" fmla="*/ 460610 h 867270"/>
                  <a:gd name="connsiteX4" fmla="*/ 27063 w 867270"/>
                  <a:gd name="connsiteY4" fmla="*/ 460610 h 867270"/>
                  <a:gd name="connsiteX5" fmla="*/ 0 w 867270"/>
                  <a:gd name="connsiteY5" fmla="*/ 433546 h 867270"/>
                  <a:gd name="connsiteX6" fmla="*/ 27063 w 867270"/>
                  <a:gd name="connsiteY6" fmla="*/ 406483 h 867270"/>
                  <a:gd name="connsiteX7" fmla="*/ 165220 w 867270"/>
                  <a:gd name="connsiteY7" fmla="*/ 126976 h 867270"/>
                  <a:gd name="connsiteX8" fmla="*/ 261139 w 867270"/>
                  <a:gd name="connsiteY8" fmla="*/ 222896 h 867270"/>
                  <a:gd name="connsiteX9" fmla="*/ 261139 w 867270"/>
                  <a:gd name="connsiteY9" fmla="*/ 261139 h 867270"/>
                  <a:gd name="connsiteX10" fmla="*/ 222896 w 867270"/>
                  <a:gd name="connsiteY10" fmla="*/ 261139 h 867270"/>
                  <a:gd name="connsiteX11" fmla="*/ 126976 w 867270"/>
                  <a:gd name="connsiteY11" fmla="*/ 165220 h 867270"/>
                  <a:gd name="connsiteX12" fmla="*/ 126976 w 867270"/>
                  <a:gd name="connsiteY12" fmla="*/ 126976 h 867270"/>
                  <a:gd name="connsiteX13" fmla="*/ 165220 w 867270"/>
                  <a:gd name="connsiteY13" fmla="*/ 126976 h 867270"/>
                  <a:gd name="connsiteX14" fmla="*/ 126976 w 867270"/>
                  <a:gd name="connsiteY14" fmla="*/ 701962 h 867270"/>
                  <a:gd name="connsiteX15" fmla="*/ 222896 w 867270"/>
                  <a:gd name="connsiteY15" fmla="*/ 606042 h 867270"/>
                  <a:gd name="connsiteX16" fmla="*/ 261139 w 867270"/>
                  <a:gd name="connsiteY16" fmla="*/ 606042 h 867270"/>
                  <a:gd name="connsiteX17" fmla="*/ 261139 w 867270"/>
                  <a:gd name="connsiteY17" fmla="*/ 644286 h 867270"/>
                  <a:gd name="connsiteX18" fmla="*/ 165220 w 867270"/>
                  <a:gd name="connsiteY18" fmla="*/ 740206 h 867270"/>
                  <a:gd name="connsiteX19" fmla="*/ 126976 w 867270"/>
                  <a:gd name="connsiteY19" fmla="*/ 740206 h 867270"/>
                  <a:gd name="connsiteX20" fmla="*/ 126976 w 867270"/>
                  <a:gd name="connsiteY20" fmla="*/ 701962 h 867270"/>
                  <a:gd name="connsiteX21" fmla="*/ 292728 w 867270"/>
                  <a:gd name="connsiteY21" fmla="*/ 514914 h 867270"/>
                  <a:gd name="connsiteX22" fmla="*/ 292728 w 867270"/>
                  <a:gd name="connsiteY22" fmla="*/ 352268 h 867270"/>
                  <a:gd name="connsiteX23" fmla="*/ 433546 w 867270"/>
                  <a:gd name="connsiteY23" fmla="*/ 270989 h 867270"/>
                  <a:gd name="connsiteX24" fmla="*/ 574365 w 867270"/>
                  <a:gd name="connsiteY24" fmla="*/ 352268 h 867270"/>
                  <a:gd name="connsiteX25" fmla="*/ 574365 w 867270"/>
                  <a:gd name="connsiteY25" fmla="*/ 514914 h 867270"/>
                  <a:gd name="connsiteX26" fmla="*/ 433546 w 867270"/>
                  <a:gd name="connsiteY26" fmla="*/ 596193 h 867270"/>
                  <a:gd name="connsiteX27" fmla="*/ 292728 w 867270"/>
                  <a:gd name="connsiteY27" fmla="*/ 514914 h 867270"/>
                  <a:gd name="connsiteX28" fmla="*/ 339668 w 867270"/>
                  <a:gd name="connsiteY28" fmla="*/ 379420 h 867270"/>
                  <a:gd name="connsiteX29" fmla="*/ 339668 w 867270"/>
                  <a:gd name="connsiteY29" fmla="*/ 487851 h 867270"/>
                  <a:gd name="connsiteX30" fmla="*/ 433546 w 867270"/>
                  <a:gd name="connsiteY30" fmla="*/ 542066 h 867270"/>
                  <a:gd name="connsiteX31" fmla="*/ 527425 w 867270"/>
                  <a:gd name="connsiteY31" fmla="*/ 487851 h 867270"/>
                  <a:gd name="connsiteX32" fmla="*/ 527425 w 867270"/>
                  <a:gd name="connsiteY32" fmla="*/ 379420 h 867270"/>
                  <a:gd name="connsiteX33" fmla="*/ 433546 w 867270"/>
                  <a:gd name="connsiteY33" fmla="*/ 325204 h 867270"/>
                  <a:gd name="connsiteX34" fmla="*/ 339668 w 867270"/>
                  <a:gd name="connsiteY34" fmla="*/ 379420 h 867270"/>
                  <a:gd name="connsiteX35" fmla="*/ 406483 w 867270"/>
                  <a:gd name="connsiteY35" fmla="*/ 27063 h 867270"/>
                  <a:gd name="connsiteX36" fmla="*/ 433546 w 867270"/>
                  <a:gd name="connsiteY36" fmla="*/ 0 h 867270"/>
                  <a:gd name="connsiteX37" fmla="*/ 460610 w 867270"/>
                  <a:gd name="connsiteY37" fmla="*/ 27063 h 867270"/>
                  <a:gd name="connsiteX38" fmla="*/ 460610 w 867270"/>
                  <a:gd name="connsiteY38" fmla="*/ 176134 h 867270"/>
                  <a:gd name="connsiteX39" fmla="*/ 433546 w 867270"/>
                  <a:gd name="connsiteY39" fmla="*/ 203197 h 867270"/>
                  <a:gd name="connsiteX40" fmla="*/ 406483 w 867270"/>
                  <a:gd name="connsiteY40" fmla="*/ 176134 h 867270"/>
                  <a:gd name="connsiteX41" fmla="*/ 406483 w 867270"/>
                  <a:gd name="connsiteY41" fmla="*/ 27063 h 867270"/>
                  <a:gd name="connsiteX42" fmla="*/ 406483 w 867270"/>
                  <a:gd name="connsiteY42" fmla="*/ 840207 h 867270"/>
                  <a:gd name="connsiteX43" fmla="*/ 406483 w 867270"/>
                  <a:gd name="connsiteY43" fmla="*/ 704713 h 867270"/>
                  <a:gd name="connsiteX44" fmla="*/ 433546 w 867270"/>
                  <a:gd name="connsiteY44" fmla="*/ 677649 h 867270"/>
                  <a:gd name="connsiteX45" fmla="*/ 460610 w 867270"/>
                  <a:gd name="connsiteY45" fmla="*/ 704713 h 867270"/>
                  <a:gd name="connsiteX46" fmla="*/ 460610 w 867270"/>
                  <a:gd name="connsiteY46" fmla="*/ 840207 h 867270"/>
                  <a:gd name="connsiteX47" fmla="*/ 433546 w 867270"/>
                  <a:gd name="connsiteY47" fmla="*/ 867270 h 867270"/>
                  <a:gd name="connsiteX48" fmla="*/ 406483 w 867270"/>
                  <a:gd name="connsiteY48" fmla="*/ 840207 h 867270"/>
                  <a:gd name="connsiteX49" fmla="*/ 701962 w 867270"/>
                  <a:gd name="connsiteY49" fmla="*/ 126976 h 867270"/>
                  <a:gd name="connsiteX50" fmla="*/ 740206 w 867270"/>
                  <a:gd name="connsiteY50" fmla="*/ 126976 h 867270"/>
                  <a:gd name="connsiteX51" fmla="*/ 740206 w 867270"/>
                  <a:gd name="connsiteY51" fmla="*/ 165220 h 867270"/>
                  <a:gd name="connsiteX52" fmla="*/ 634792 w 867270"/>
                  <a:gd name="connsiteY52" fmla="*/ 270634 h 867270"/>
                  <a:gd name="connsiteX53" fmla="*/ 596548 w 867270"/>
                  <a:gd name="connsiteY53" fmla="*/ 270634 h 867270"/>
                  <a:gd name="connsiteX54" fmla="*/ 596548 w 867270"/>
                  <a:gd name="connsiteY54" fmla="*/ 232390 h 867270"/>
                  <a:gd name="connsiteX55" fmla="*/ 701962 w 867270"/>
                  <a:gd name="connsiteY55" fmla="*/ 126976 h 867270"/>
                  <a:gd name="connsiteX56" fmla="*/ 634880 w 867270"/>
                  <a:gd name="connsiteY56" fmla="*/ 596548 h 867270"/>
                  <a:gd name="connsiteX57" fmla="*/ 740294 w 867270"/>
                  <a:gd name="connsiteY57" fmla="*/ 701962 h 867270"/>
                  <a:gd name="connsiteX58" fmla="*/ 740294 w 867270"/>
                  <a:gd name="connsiteY58" fmla="*/ 740206 h 867270"/>
                  <a:gd name="connsiteX59" fmla="*/ 702051 w 867270"/>
                  <a:gd name="connsiteY59" fmla="*/ 740206 h 867270"/>
                  <a:gd name="connsiteX60" fmla="*/ 596637 w 867270"/>
                  <a:gd name="connsiteY60" fmla="*/ 634792 h 867270"/>
                  <a:gd name="connsiteX61" fmla="*/ 596637 w 867270"/>
                  <a:gd name="connsiteY61" fmla="*/ 596548 h 867270"/>
                  <a:gd name="connsiteX62" fmla="*/ 634880 w 867270"/>
                  <a:gd name="connsiteY62" fmla="*/ 596548 h 867270"/>
                  <a:gd name="connsiteX63" fmla="*/ 634880 w 867270"/>
                  <a:gd name="connsiteY63" fmla="*/ 596548 h 867270"/>
                  <a:gd name="connsiteX64" fmla="*/ 840207 w 867270"/>
                  <a:gd name="connsiteY64" fmla="*/ 406483 h 867270"/>
                  <a:gd name="connsiteX65" fmla="*/ 867270 w 867270"/>
                  <a:gd name="connsiteY65" fmla="*/ 433546 h 867270"/>
                  <a:gd name="connsiteX66" fmla="*/ 840207 w 867270"/>
                  <a:gd name="connsiteY66" fmla="*/ 460610 h 867270"/>
                  <a:gd name="connsiteX67" fmla="*/ 691137 w 867270"/>
                  <a:gd name="connsiteY67" fmla="*/ 460610 h 867270"/>
                  <a:gd name="connsiteX68" fmla="*/ 664073 w 867270"/>
                  <a:gd name="connsiteY68" fmla="*/ 433546 h 867270"/>
                  <a:gd name="connsiteX69" fmla="*/ 691137 w 867270"/>
                  <a:gd name="connsiteY69" fmla="*/ 406483 h 867270"/>
                  <a:gd name="connsiteX70" fmla="*/ 840207 w 867270"/>
                  <a:gd name="connsiteY70" fmla="*/ 406483 h 8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867270" h="867270">
                    <a:moveTo>
                      <a:pt x="27063" y="406483"/>
                    </a:moveTo>
                    <a:lnTo>
                      <a:pt x="162558" y="406483"/>
                    </a:lnTo>
                    <a:cubicBezTo>
                      <a:pt x="177465" y="406483"/>
                      <a:pt x="189621" y="418639"/>
                      <a:pt x="189621" y="433546"/>
                    </a:cubicBezTo>
                    <a:cubicBezTo>
                      <a:pt x="189621" y="448454"/>
                      <a:pt x="177465" y="460610"/>
                      <a:pt x="162558" y="460610"/>
                    </a:cubicBezTo>
                    <a:lnTo>
                      <a:pt x="27063" y="460610"/>
                    </a:lnTo>
                    <a:cubicBezTo>
                      <a:pt x="12156" y="460610"/>
                      <a:pt x="0" y="448454"/>
                      <a:pt x="0" y="433546"/>
                    </a:cubicBezTo>
                    <a:cubicBezTo>
                      <a:pt x="0" y="418639"/>
                      <a:pt x="12156" y="406483"/>
                      <a:pt x="27063" y="406483"/>
                    </a:cubicBezTo>
                    <a:close/>
                    <a:moveTo>
                      <a:pt x="165220" y="126976"/>
                    </a:moveTo>
                    <a:lnTo>
                      <a:pt x="261139" y="222896"/>
                    </a:lnTo>
                    <a:cubicBezTo>
                      <a:pt x="271610" y="233366"/>
                      <a:pt x="271610" y="250669"/>
                      <a:pt x="261139" y="261139"/>
                    </a:cubicBezTo>
                    <a:cubicBezTo>
                      <a:pt x="250669" y="271610"/>
                      <a:pt x="233366" y="271610"/>
                      <a:pt x="222896" y="261139"/>
                    </a:cubicBezTo>
                    <a:lnTo>
                      <a:pt x="126976" y="165220"/>
                    </a:lnTo>
                    <a:cubicBezTo>
                      <a:pt x="116506" y="154749"/>
                      <a:pt x="116506" y="137447"/>
                      <a:pt x="126976" y="126976"/>
                    </a:cubicBezTo>
                    <a:cubicBezTo>
                      <a:pt x="137447" y="116506"/>
                      <a:pt x="154749" y="116506"/>
                      <a:pt x="165220" y="126976"/>
                    </a:cubicBezTo>
                    <a:close/>
                    <a:moveTo>
                      <a:pt x="126976" y="701962"/>
                    </a:moveTo>
                    <a:lnTo>
                      <a:pt x="222896" y="606042"/>
                    </a:lnTo>
                    <a:cubicBezTo>
                      <a:pt x="233366" y="595572"/>
                      <a:pt x="250669" y="595572"/>
                      <a:pt x="261139" y="606042"/>
                    </a:cubicBezTo>
                    <a:cubicBezTo>
                      <a:pt x="271610" y="616513"/>
                      <a:pt x="271610" y="633816"/>
                      <a:pt x="261139" y="644286"/>
                    </a:cubicBezTo>
                    <a:lnTo>
                      <a:pt x="165220" y="740206"/>
                    </a:lnTo>
                    <a:cubicBezTo>
                      <a:pt x="154749" y="750676"/>
                      <a:pt x="137447" y="750676"/>
                      <a:pt x="126976" y="740206"/>
                    </a:cubicBezTo>
                    <a:cubicBezTo>
                      <a:pt x="116506" y="729735"/>
                      <a:pt x="116506" y="712432"/>
                      <a:pt x="126976" y="701962"/>
                    </a:cubicBezTo>
                    <a:close/>
                    <a:moveTo>
                      <a:pt x="292728" y="514914"/>
                    </a:moveTo>
                    <a:cubicBezTo>
                      <a:pt x="263713" y="464603"/>
                      <a:pt x="263713" y="402579"/>
                      <a:pt x="292728" y="352268"/>
                    </a:cubicBezTo>
                    <a:cubicBezTo>
                      <a:pt x="321744" y="301956"/>
                      <a:pt x="375427" y="270989"/>
                      <a:pt x="433546" y="270989"/>
                    </a:cubicBezTo>
                    <a:cubicBezTo>
                      <a:pt x="491666" y="270989"/>
                      <a:pt x="545349" y="301956"/>
                      <a:pt x="574365" y="352268"/>
                    </a:cubicBezTo>
                    <a:cubicBezTo>
                      <a:pt x="603380" y="402579"/>
                      <a:pt x="603380" y="464603"/>
                      <a:pt x="574365" y="514914"/>
                    </a:cubicBezTo>
                    <a:cubicBezTo>
                      <a:pt x="545349" y="565225"/>
                      <a:pt x="491666" y="596193"/>
                      <a:pt x="433546" y="596193"/>
                    </a:cubicBezTo>
                    <a:cubicBezTo>
                      <a:pt x="375427" y="596193"/>
                      <a:pt x="321744" y="565225"/>
                      <a:pt x="292728" y="514914"/>
                    </a:cubicBezTo>
                    <a:close/>
                    <a:moveTo>
                      <a:pt x="339668" y="379420"/>
                    </a:moveTo>
                    <a:cubicBezTo>
                      <a:pt x="320324" y="412961"/>
                      <a:pt x="320324" y="454310"/>
                      <a:pt x="339668" y="487851"/>
                    </a:cubicBezTo>
                    <a:cubicBezTo>
                      <a:pt x="359011" y="521392"/>
                      <a:pt x="394859" y="542066"/>
                      <a:pt x="433546" y="542066"/>
                    </a:cubicBezTo>
                    <a:cubicBezTo>
                      <a:pt x="472234" y="542066"/>
                      <a:pt x="508082" y="521392"/>
                      <a:pt x="527425" y="487851"/>
                    </a:cubicBezTo>
                    <a:cubicBezTo>
                      <a:pt x="546769" y="454310"/>
                      <a:pt x="546769" y="412961"/>
                      <a:pt x="527425" y="379420"/>
                    </a:cubicBezTo>
                    <a:cubicBezTo>
                      <a:pt x="508082" y="345879"/>
                      <a:pt x="472234" y="325204"/>
                      <a:pt x="433546" y="325204"/>
                    </a:cubicBezTo>
                    <a:cubicBezTo>
                      <a:pt x="394859" y="325204"/>
                      <a:pt x="359011" y="345879"/>
                      <a:pt x="339668" y="379420"/>
                    </a:cubicBezTo>
                    <a:close/>
                    <a:moveTo>
                      <a:pt x="406483" y="27063"/>
                    </a:moveTo>
                    <a:cubicBezTo>
                      <a:pt x="406483" y="12156"/>
                      <a:pt x="418639" y="0"/>
                      <a:pt x="433546" y="0"/>
                    </a:cubicBezTo>
                    <a:cubicBezTo>
                      <a:pt x="448454" y="0"/>
                      <a:pt x="460610" y="12156"/>
                      <a:pt x="460610" y="27063"/>
                    </a:cubicBezTo>
                    <a:lnTo>
                      <a:pt x="460610" y="176134"/>
                    </a:lnTo>
                    <a:cubicBezTo>
                      <a:pt x="460610" y="191041"/>
                      <a:pt x="448454" y="203197"/>
                      <a:pt x="433546" y="203197"/>
                    </a:cubicBezTo>
                    <a:cubicBezTo>
                      <a:pt x="418639" y="203197"/>
                      <a:pt x="406483" y="191041"/>
                      <a:pt x="406483" y="176134"/>
                    </a:cubicBezTo>
                    <a:lnTo>
                      <a:pt x="406483" y="27063"/>
                    </a:lnTo>
                    <a:close/>
                    <a:moveTo>
                      <a:pt x="406483" y="840207"/>
                    </a:moveTo>
                    <a:lnTo>
                      <a:pt x="406483" y="704713"/>
                    </a:lnTo>
                    <a:cubicBezTo>
                      <a:pt x="406483" y="689806"/>
                      <a:pt x="418639" y="677649"/>
                      <a:pt x="433546" y="677649"/>
                    </a:cubicBezTo>
                    <a:cubicBezTo>
                      <a:pt x="448454" y="677649"/>
                      <a:pt x="460610" y="689806"/>
                      <a:pt x="460610" y="704713"/>
                    </a:cubicBezTo>
                    <a:lnTo>
                      <a:pt x="460610" y="840207"/>
                    </a:lnTo>
                    <a:cubicBezTo>
                      <a:pt x="460610" y="855114"/>
                      <a:pt x="448454" y="867270"/>
                      <a:pt x="433546" y="867270"/>
                    </a:cubicBezTo>
                    <a:cubicBezTo>
                      <a:pt x="418639" y="867270"/>
                      <a:pt x="406483" y="855114"/>
                      <a:pt x="406483" y="840207"/>
                    </a:cubicBezTo>
                    <a:close/>
                    <a:moveTo>
                      <a:pt x="701962" y="126976"/>
                    </a:moveTo>
                    <a:cubicBezTo>
                      <a:pt x="712432" y="116506"/>
                      <a:pt x="729735" y="116506"/>
                      <a:pt x="740206" y="126976"/>
                    </a:cubicBezTo>
                    <a:cubicBezTo>
                      <a:pt x="750676" y="137447"/>
                      <a:pt x="750676" y="154749"/>
                      <a:pt x="740206" y="165220"/>
                    </a:cubicBezTo>
                    <a:lnTo>
                      <a:pt x="634792" y="270634"/>
                    </a:lnTo>
                    <a:cubicBezTo>
                      <a:pt x="624321" y="281104"/>
                      <a:pt x="607018" y="281104"/>
                      <a:pt x="596548" y="270634"/>
                    </a:cubicBezTo>
                    <a:cubicBezTo>
                      <a:pt x="586078" y="260163"/>
                      <a:pt x="586078" y="242861"/>
                      <a:pt x="596548" y="232390"/>
                    </a:cubicBezTo>
                    <a:lnTo>
                      <a:pt x="701962" y="126976"/>
                    </a:lnTo>
                    <a:close/>
                    <a:moveTo>
                      <a:pt x="634880" y="596548"/>
                    </a:moveTo>
                    <a:lnTo>
                      <a:pt x="740294" y="701962"/>
                    </a:lnTo>
                    <a:cubicBezTo>
                      <a:pt x="750765" y="712432"/>
                      <a:pt x="750765" y="729735"/>
                      <a:pt x="740294" y="740206"/>
                    </a:cubicBezTo>
                    <a:cubicBezTo>
                      <a:pt x="729824" y="750676"/>
                      <a:pt x="712521" y="750676"/>
                      <a:pt x="702051" y="740206"/>
                    </a:cubicBezTo>
                    <a:lnTo>
                      <a:pt x="596637" y="634792"/>
                    </a:lnTo>
                    <a:cubicBezTo>
                      <a:pt x="586166" y="624321"/>
                      <a:pt x="586166" y="607018"/>
                      <a:pt x="596637" y="596548"/>
                    </a:cubicBezTo>
                    <a:cubicBezTo>
                      <a:pt x="607107" y="586078"/>
                      <a:pt x="624410" y="586078"/>
                      <a:pt x="634880" y="596548"/>
                    </a:cubicBezTo>
                    <a:lnTo>
                      <a:pt x="634880" y="596548"/>
                    </a:lnTo>
                    <a:close/>
                    <a:moveTo>
                      <a:pt x="840207" y="406483"/>
                    </a:moveTo>
                    <a:cubicBezTo>
                      <a:pt x="855114" y="406483"/>
                      <a:pt x="867270" y="418639"/>
                      <a:pt x="867270" y="433546"/>
                    </a:cubicBezTo>
                    <a:cubicBezTo>
                      <a:pt x="867270" y="448454"/>
                      <a:pt x="855114" y="460610"/>
                      <a:pt x="840207" y="460610"/>
                    </a:cubicBezTo>
                    <a:lnTo>
                      <a:pt x="691137" y="460610"/>
                    </a:lnTo>
                    <a:cubicBezTo>
                      <a:pt x="676230" y="460610"/>
                      <a:pt x="664073" y="448454"/>
                      <a:pt x="664073" y="433546"/>
                    </a:cubicBezTo>
                    <a:cubicBezTo>
                      <a:pt x="664073" y="418639"/>
                      <a:pt x="676230" y="406483"/>
                      <a:pt x="691137" y="406483"/>
                    </a:cubicBezTo>
                    <a:lnTo>
                      <a:pt x="840207" y="406483"/>
                    </a:lnTo>
                    <a:close/>
                  </a:path>
                </a:pathLst>
              </a:custGeom>
              <a:solidFill>
                <a:srgbClr val="004551"/>
              </a:solidFill>
              <a:ln w="8854" cap="flat">
                <a:noFill/>
                <a:prstDash val="solid"/>
                <a:miter/>
              </a:ln>
            </p:spPr>
            <p:txBody>
              <a:bodyPr rtlCol="0" anchor="ctr"/>
              <a:lstStyle/>
              <a:p>
                <a:endParaRPr lang="en-AU" b="0" i="0" dirty="0">
                  <a:latin typeface="Aptos" panose="020B0004020202020204" pitchFamily="34" charset="0"/>
                </a:endParaRPr>
              </a:p>
            </p:txBody>
          </p:sp>
        </p:grpSp>
      </p:grpSp>
      <p:sp>
        <p:nvSpPr>
          <p:cNvPr id="2" name="Rectangle 1">
            <a:extLst>
              <a:ext uri="{FF2B5EF4-FFF2-40B4-BE49-F238E27FC236}">
                <a16:creationId xmlns:a16="http://schemas.microsoft.com/office/drawing/2014/main" id="{8B3B638D-24B3-BE8A-1A43-44E862D7B687}"/>
              </a:ext>
            </a:extLst>
          </p:cNvPr>
          <p:cNvSpPr/>
          <p:nvPr userDrawn="1"/>
        </p:nvSpPr>
        <p:spPr>
          <a:xfrm>
            <a:off x="0" y="-735046"/>
            <a:ext cx="12192000" cy="587441"/>
          </a:xfrm>
          <a:prstGeom prst="rect">
            <a:avLst/>
          </a:prstGeom>
          <a:solidFill>
            <a:schemeClr val="tx2">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spAutoFit/>
          </a:bodyPr>
          <a:lstStyle/>
          <a:p>
            <a:pPr marL="0" algn="l" defTabSz="457189" rtl="0" eaLnBrk="1" latinLnBrk="0" hangingPunct="1">
              <a:buClr>
                <a:srgbClr val="002960"/>
              </a:buClr>
            </a:pPr>
            <a:r>
              <a:rPr lang="en-US" sz="1000" b="0" dirty="0">
                <a:solidFill>
                  <a:schemeClr val="bg2">
                    <a:lumMod val="50000"/>
                  </a:schemeClr>
                </a:solidFill>
                <a:latin typeface="Aptos" panose="020B0004020202020204" pitchFamily="34" charset="0"/>
              </a:rPr>
              <a:t>LAYOUT NAME: </a:t>
            </a:r>
          </a:p>
          <a:p>
            <a:pPr marL="0" algn="l" defTabSz="457189" rtl="0" eaLnBrk="1" latinLnBrk="0" hangingPunct="1">
              <a:buClr>
                <a:srgbClr val="002960"/>
              </a:buClr>
            </a:pPr>
            <a:r>
              <a:rPr lang="en-US" sz="1400" b="0" dirty="0">
                <a:solidFill>
                  <a:schemeClr val="bg1"/>
                </a:solidFill>
                <a:latin typeface="Aptos" panose="020B0004020202020204" pitchFamily="34" charset="0"/>
              </a:rPr>
              <a:t>Hydro Map MASTER</a:t>
            </a:r>
          </a:p>
        </p:txBody>
      </p:sp>
      <p:sp>
        <p:nvSpPr>
          <p:cNvPr id="7" name="Title 3">
            <a:extLst>
              <a:ext uri="{FF2B5EF4-FFF2-40B4-BE49-F238E27FC236}">
                <a16:creationId xmlns:a16="http://schemas.microsoft.com/office/drawing/2014/main" id="{03F40246-E4FD-0378-74ED-85A5296BF883}"/>
              </a:ext>
            </a:extLst>
          </p:cNvPr>
          <p:cNvSpPr txBox="1">
            <a:spLocks/>
          </p:cNvSpPr>
          <p:nvPr userDrawn="1"/>
        </p:nvSpPr>
        <p:spPr>
          <a:xfrm>
            <a:off x="515937" y="1412876"/>
            <a:ext cx="2916238" cy="123550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400" b="1" i="0" kern="1200">
                <a:solidFill>
                  <a:schemeClr val="tx1"/>
                </a:solidFill>
                <a:latin typeface="Aptos Bold" pitchFamily="2" charset="77"/>
                <a:ea typeface="+mj-ea"/>
                <a:cs typeface="Aptos Bold" pitchFamily="2" charset="77"/>
              </a:defRPr>
            </a:lvl1pPr>
          </a:lstStyle>
          <a:p>
            <a:r>
              <a:rPr lang="en-AU" b="0" i="0" dirty="0">
                <a:latin typeface="Aptos" panose="020B0004020202020204" pitchFamily="34" charset="0"/>
              </a:rPr>
              <a:t>Australia's largest water manager </a:t>
            </a:r>
            <a:br>
              <a:rPr lang="en-AU" b="0" i="0" dirty="0">
                <a:latin typeface="Aptos" panose="020B0004020202020204" pitchFamily="34" charset="0"/>
              </a:rPr>
            </a:br>
            <a:r>
              <a:rPr lang="en-AU" b="0" i="0" dirty="0">
                <a:latin typeface="Aptos" panose="020B0004020202020204" pitchFamily="34" charset="0"/>
              </a:rPr>
              <a:t>and generator of renewable energy</a:t>
            </a:r>
          </a:p>
        </p:txBody>
      </p:sp>
      <p:sp>
        <p:nvSpPr>
          <p:cNvPr id="9" name="Content Placeholder 4">
            <a:extLst>
              <a:ext uri="{FF2B5EF4-FFF2-40B4-BE49-F238E27FC236}">
                <a16:creationId xmlns:a16="http://schemas.microsoft.com/office/drawing/2014/main" id="{D714EBBB-1B3F-F17B-75D4-4CDD2F9D35A4}"/>
              </a:ext>
            </a:extLst>
          </p:cNvPr>
          <p:cNvSpPr txBox="1">
            <a:spLocks/>
          </p:cNvSpPr>
          <p:nvPr userDrawn="1"/>
        </p:nvSpPr>
        <p:spPr>
          <a:xfrm>
            <a:off x="534317" y="3581695"/>
            <a:ext cx="3219291" cy="650415"/>
          </a:xfrm>
          <a:prstGeom prst="rect">
            <a:avLst/>
          </a:prstGeom>
        </p:spPr>
        <p:txBody>
          <a:bodyPr vert="horz" lIns="0" tIns="0" rIns="0" bIns="0" spcCol="540000" rtlCol="0">
            <a:noAutofit/>
          </a:bodyPr>
          <a:lstStyle>
            <a:lvl1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tabLst/>
              <a:defRPr lang="en-GB" sz="1100" b="0" i="0" kern="1200">
                <a:solidFill>
                  <a:schemeClr val="tx1"/>
                </a:solidFill>
                <a:latin typeface="+mn-lt"/>
                <a:ea typeface="+mn-ea"/>
                <a:cs typeface="+mn-cs"/>
              </a:defRPr>
            </a:lvl1pPr>
            <a:lvl2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800" kern="1200" dirty="0" smtClean="0">
                <a:solidFill>
                  <a:schemeClr val="tx1"/>
                </a:solidFill>
                <a:latin typeface="+mn-lt"/>
                <a:ea typeface="+mn-ea"/>
                <a:cs typeface="+mn-cs"/>
              </a:defRPr>
            </a:lvl2pPr>
            <a:lvl3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600" kern="1200" dirty="0" smtClean="0">
                <a:solidFill>
                  <a:schemeClr val="tx1"/>
                </a:solidFill>
                <a:latin typeface="+mn-lt"/>
                <a:ea typeface="+mn-ea"/>
                <a:cs typeface="+mn-cs"/>
              </a:defRPr>
            </a:lvl3pPr>
            <a:lvl4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400" kern="1200" dirty="0" smtClean="0">
                <a:solidFill>
                  <a:schemeClr val="tx1"/>
                </a:solidFill>
                <a:latin typeface="+mn-lt"/>
                <a:ea typeface="+mn-ea"/>
                <a:cs typeface="+mn-cs"/>
              </a:defRPr>
            </a:lvl4pPr>
            <a:lvl5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200" kern="1200" dirty="0" smtClean="0">
                <a:solidFill>
                  <a:schemeClr val="tx1"/>
                </a:solidFill>
                <a:latin typeface="+mn-lt"/>
                <a:ea typeface="+mn-ea"/>
                <a:cs typeface="+mn-cs"/>
              </a:defRPr>
            </a:lvl5pPr>
            <a:lvl6pPr marL="0" indent="0" algn="l" defTabSz="576000" rtl="0" eaLnBrk="1" latinLnBrk="0" hangingPunct="1">
              <a:lnSpc>
                <a:spcPct val="105000"/>
              </a:lnSpc>
              <a:spcBef>
                <a:spcPts val="500"/>
              </a:spcBef>
              <a:buFont typeface="Arial" panose="020B0604020202020204" pitchFamily="34" charset="0"/>
              <a:buNone/>
              <a:defRPr lang="en-GB" sz="1800" b="1" i="1" kern="1200" dirty="0" smtClean="0">
                <a:solidFill>
                  <a:schemeClr val="tx1"/>
                </a:solidFill>
                <a:latin typeface="Aptos Bold ExtraBold" pitchFamily="2" charset="77"/>
                <a:ea typeface="+mn-ea"/>
                <a:cs typeface="Aptos Bold ExtraBold" pitchFamily="2" charset="77"/>
              </a:defRPr>
            </a:lvl6pPr>
            <a:lvl7pPr marL="0" indent="0" algn="l" defTabSz="576000" rtl="0" eaLnBrk="1" latinLnBrk="0" hangingPunct="1">
              <a:lnSpc>
                <a:spcPct val="105000"/>
              </a:lnSpc>
              <a:spcBef>
                <a:spcPts val="600"/>
              </a:spcBef>
              <a:spcAft>
                <a:spcPts val="600"/>
              </a:spcAft>
              <a:buClr>
                <a:schemeClr val="accent1"/>
              </a:buClr>
              <a:buFont typeface="Arial" panose="020B0604020202020204" pitchFamily="34" charset="0"/>
              <a:buNone/>
              <a:defRPr lang="en-GB" sz="1800" b="1" i="0" kern="1200" dirty="0" smtClean="0">
                <a:solidFill>
                  <a:schemeClr val="tx1"/>
                </a:solidFill>
                <a:latin typeface="Aptos Bold" pitchFamily="2" charset="77"/>
                <a:ea typeface="+mn-ea"/>
                <a:cs typeface="Aptos Bold" pitchFamily="2" charset="77"/>
              </a:defRPr>
            </a:lvl7pPr>
            <a:lvl8pPr marL="216000" indent="-216000" algn="l" defTabSz="576000" rtl="0" eaLnBrk="1" latinLnBrk="0" hangingPunct="1">
              <a:lnSpc>
                <a:spcPct val="105000"/>
              </a:lnSpc>
              <a:spcBef>
                <a:spcPts val="500"/>
              </a:spcBef>
              <a:buClr>
                <a:schemeClr val="accent1"/>
              </a:buClr>
              <a:buFont typeface="Arial" panose="020B0604020202020204" pitchFamily="34" charset="0"/>
              <a:buChar char="•"/>
              <a:defRPr lang="en-GB" sz="1600" kern="1200" dirty="0" smtClean="0">
                <a:solidFill>
                  <a:schemeClr val="tx1"/>
                </a:solidFill>
                <a:latin typeface="+mn-lt"/>
                <a:ea typeface="+mn-ea"/>
                <a:cs typeface="+mn-cs"/>
              </a:defRPr>
            </a:lvl8pPr>
            <a:lvl9pPr marL="216000" indent="-216000" algn="l" defTabSz="576000" rtl="0" eaLnBrk="1" latinLnBrk="0" hangingPunct="1">
              <a:lnSpc>
                <a:spcPct val="105000"/>
              </a:lnSpc>
              <a:spcBef>
                <a:spcPts val="500"/>
              </a:spcBef>
              <a:buClr>
                <a:schemeClr val="accent1"/>
              </a:buClr>
              <a:buFont typeface="Arial" panose="020B0604020202020204" pitchFamily="34" charset="0"/>
              <a:buChar char="•"/>
              <a:defRPr lang="en-GB" sz="1400" kern="1200" dirty="0">
                <a:solidFill>
                  <a:schemeClr val="tx1"/>
                </a:solidFill>
                <a:latin typeface="+mn-lt"/>
                <a:ea typeface="+mn-ea"/>
                <a:cs typeface="+mn-cs"/>
              </a:defRPr>
            </a:lvl9pPr>
          </a:lstStyle>
          <a:p>
            <a:r>
              <a:rPr lang="en-AU" b="0" i="0" dirty="0">
                <a:latin typeface="Aptos" panose="020B0004020202020204" pitchFamily="34" charset="0"/>
              </a:rPr>
              <a:t>We manage over 13,500GL/annum of water.</a:t>
            </a:r>
            <a:br>
              <a:rPr lang="en-AU" b="0" i="0" dirty="0">
                <a:latin typeface="Aptos" panose="020B0004020202020204" pitchFamily="34" charset="0"/>
              </a:rPr>
            </a:br>
            <a:r>
              <a:rPr lang="en-AU" b="0" i="0" dirty="0">
                <a:latin typeface="Aptos" panose="020B0004020202020204" pitchFamily="34" charset="0"/>
              </a:rPr>
              <a:t>That’s the equivalent of over 27 times Sydney</a:t>
            </a:r>
            <a:br>
              <a:rPr lang="en-AU" b="0" i="0" dirty="0">
                <a:latin typeface="Aptos" panose="020B0004020202020204" pitchFamily="34" charset="0"/>
              </a:rPr>
            </a:br>
            <a:r>
              <a:rPr lang="en-AU" b="0" i="0" dirty="0">
                <a:latin typeface="Aptos" panose="020B0004020202020204" pitchFamily="34" charset="0"/>
              </a:rPr>
              <a:t>Harbour (approximately one every fortnight).</a:t>
            </a:r>
          </a:p>
          <a:p>
            <a:endParaRPr lang="en-AU" b="0" i="0" dirty="0">
              <a:latin typeface="Aptos" panose="020B0004020202020204" pitchFamily="34" charset="0"/>
            </a:endParaRPr>
          </a:p>
        </p:txBody>
      </p:sp>
      <p:sp>
        <p:nvSpPr>
          <p:cNvPr id="43" name="Content Placeholder 5">
            <a:extLst>
              <a:ext uri="{FF2B5EF4-FFF2-40B4-BE49-F238E27FC236}">
                <a16:creationId xmlns:a16="http://schemas.microsoft.com/office/drawing/2014/main" id="{3BC09138-E8D9-55A6-A03B-D90CA9D3CDBB}"/>
              </a:ext>
            </a:extLst>
          </p:cNvPr>
          <p:cNvSpPr txBox="1">
            <a:spLocks/>
          </p:cNvSpPr>
          <p:nvPr userDrawn="1"/>
        </p:nvSpPr>
        <p:spPr>
          <a:xfrm>
            <a:off x="534317" y="4999546"/>
            <a:ext cx="3219291" cy="1400406"/>
          </a:xfrm>
          <a:prstGeom prst="rect">
            <a:avLst/>
          </a:prstGeom>
        </p:spPr>
        <p:txBody>
          <a:bodyPr vert="horz" lIns="0" tIns="0" rIns="0" bIns="0" spcCol="540000" rtlCol="0">
            <a:noAutofit/>
          </a:bodyPr>
          <a:lstStyle>
            <a:lvl1pPr marL="171450" indent="-171450" algn="l" defTabSz="576000" rtl="0" eaLnBrk="1" latinLnBrk="0" hangingPunct="1">
              <a:lnSpc>
                <a:spcPct val="105000"/>
              </a:lnSpc>
              <a:spcBef>
                <a:spcPts val="0"/>
              </a:spcBef>
              <a:spcAft>
                <a:spcPts val="200"/>
              </a:spcAft>
              <a:buClr>
                <a:schemeClr val="accent5"/>
              </a:buClr>
              <a:buSzPct val="140000"/>
              <a:buFont typeface="Arial" panose="020B0604020202020204" pitchFamily="34" charset="0"/>
              <a:buChar char="•"/>
              <a:tabLst/>
              <a:defRPr lang="en-GB" sz="1100" b="0" i="0" kern="1200">
                <a:solidFill>
                  <a:schemeClr val="tx1"/>
                </a:solidFill>
                <a:latin typeface="+mn-lt"/>
                <a:ea typeface="+mn-ea"/>
                <a:cs typeface="+mn-cs"/>
              </a:defRPr>
            </a:lvl1pPr>
            <a:lvl2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800" kern="1200" dirty="0" smtClean="0">
                <a:solidFill>
                  <a:schemeClr val="tx1"/>
                </a:solidFill>
                <a:latin typeface="+mn-lt"/>
                <a:ea typeface="+mn-ea"/>
                <a:cs typeface="+mn-cs"/>
              </a:defRPr>
            </a:lvl2pPr>
            <a:lvl3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600" kern="1200" dirty="0" smtClean="0">
                <a:solidFill>
                  <a:schemeClr val="tx1"/>
                </a:solidFill>
                <a:latin typeface="+mn-lt"/>
                <a:ea typeface="+mn-ea"/>
                <a:cs typeface="+mn-cs"/>
              </a:defRPr>
            </a:lvl3pPr>
            <a:lvl4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400" kern="1200" dirty="0" smtClean="0">
                <a:solidFill>
                  <a:schemeClr val="tx1"/>
                </a:solidFill>
                <a:latin typeface="+mn-lt"/>
                <a:ea typeface="+mn-ea"/>
                <a:cs typeface="+mn-cs"/>
              </a:defRPr>
            </a:lvl4pPr>
            <a:lvl5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200" kern="1200" dirty="0" smtClean="0">
                <a:solidFill>
                  <a:schemeClr val="tx1"/>
                </a:solidFill>
                <a:latin typeface="+mn-lt"/>
                <a:ea typeface="+mn-ea"/>
                <a:cs typeface="+mn-cs"/>
              </a:defRPr>
            </a:lvl5pPr>
            <a:lvl6pPr marL="0" indent="0" algn="l" defTabSz="576000" rtl="0" eaLnBrk="1" latinLnBrk="0" hangingPunct="1">
              <a:lnSpc>
                <a:spcPct val="105000"/>
              </a:lnSpc>
              <a:spcBef>
                <a:spcPts val="500"/>
              </a:spcBef>
              <a:buFont typeface="Arial" panose="020B0604020202020204" pitchFamily="34" charset="0"/>
              <a:buNone/>
              <a:defRPr lang="en-GB" sz="1800" b="1" i="1" kern="1200" dirty="0" smtClean="0">
                <a:solidFill>
                  <a:schemeClr val="tx1"/>
                </a:solidFill>
                <a:latin typeface="Aptos Bold ExtraBold" pitchFamily="2" charset="77"/>
                <a:ea typeface="+mn-ea"/>
                <a:cs typeface="Aptos Bold ExtraBold" pitchFamily="2" charset="77"/>
              </a:defRPr>
            </a:lvl6pPr>
            <a:lvl7pPr marL="0" indent="0" algn="l" defTabSz="576000" rtl="0" eaLnBrk="1" latinLnBrk="0" hangingPunct="1">
              <a:lnSpc>
                <a:spcPct val="105000"/>
              </a:lnSpc>
              <a:spcBef>
                <a:spcPts val="600"/>
              </a:spcBef>
              <a:spcAft>
                <a:spcPts val="600"/>
              </a:spcAft>
              <a:buClr>
                <a:schemeClr val="accent1"/>
              </a:buClr>
              <a:buFont typeface="Arial" panose="020B0604020202020204" pitchFamily="34" charset="0"/>
              <a:buNone/>
              <a:defRPr lang="en-GB" sz="1800" b="1" i="0" kern="1200" dirty="0" smtClean="0">
                <a:solidFill>
                  <a:schemeClr val="tx1"/>
                </a:solidFill>
                <a:latin typeface="Aptos Bold" pitchFamily="2" charset="77"/>
                <a:ea typeface="+mn-ea"/>
                <a:cs typeface="Aptos Bold" pitchFamily="2" charset="77"/>
              </a:defRPr>
            </a:lvl7pPr>
            <a:lvl8pPr marL="216000" indent="-216000" algn="l" defTabSz="576000" rtl="0" eaLnBrk="1" latinLnBrk="0" hangingPunct="1">
              <a:lnSpc>
                <a:spcPct val="105000"/>
              </a:lnSpc>
              <a:spcBef>
                <a:spcPts val="500"/>
              </a:spcBef>
              <a:buClr>
                <a:schemeClr val="accent1"/>
              </a:buClr>
              <a:buFont typeface="Arial" panose="020B0604020202020204" pitchFamily="34" charset="0"/>
              <a:buChar char="•"/>
              <a:defRPr lang="en-GB" sz="1600" kern="1200" dirty="0" smtClean="0">
                <a:solidFill>
                  <a:schemeClr val="tx1"/>
                </a:solidFill>
                <a:latin typeface="+mn-lt"/>
                <a:ea typeface="+mn-ea"/>
                <a:cs typeface="+mn-cs"/>
              </a:defRPr>
            </a:lvl8pPr>
            <a:lvl9pPr marL="216000" indent="-216000" algn="l" defTabSz="576000" rtl="0" eaLnBrk="1" latinLnBrk="0" hangingPunct="1">
              <a:lnSpc>
                <a:spcPct val="105000"/>
              </a:lnSpc>
              <a:spcBef>
                <a:spcPts val="500"/>
              </a:spcBef>
              <a:buClr>
                <a:schemeClr val="accent1"/>
              </a:buClr>
              <a:buFont typeface="Arial" panose="020B0604020202020204" pitchFamily="34" charset="0"/>
              <a:buChar char="•"/>
              <a:defRPr lang="en-GB" sz="1400" kern="1200" dirty="0">
                <a:solidFill>
                  <a:schemeClr val="tx1"/>
                </a:solidFill>
                <a:latin typeface="+mn-lt"/>
                <a:ea typeface="+mn-ea"/>
                <a:cs typeface="+mn-cs"/>
              </a:defRPr>
            </a:lvl9pPr>
          </a:lstStyle>
          <a:p>
            <a:r>
              <a:rPr lang="en-AU" b="0" i="0" dirty="0">
                <a:latin typeface="Aptos" panose="020B0004020202020204" pitchFamily="34" charset="0"/>
              </a:rPr>
              <a:t>30 hydropower stations</a:t>
            </a:r>
          </a:p>
          <a:p>
            <a:r>
              <a:rPr lang="en-AU" b="0" i="0" dirty="0">
                <a:latin typeface="Aptos" panose="020B0004020202020204" pitchFamily="34" charset="0"/>
              </a:rPr>
              <a:t>2 hybrid power stations</a:t>
            </a:r>
          </a:p>
          <a:p>
            <a:r>
              <a:rPr lang="en-AU" b="0" i="0" dirty="0">
                <a:latin typeface="Aptos" panose="020B0004020202020204" pitchFamily="34" charset="0"/>
              </a:rPr>
              <a:t>1 gas-fired power station</a:t>
            </a:r>
          </a:p>
          <a:p>
            <a:r>
              <a:rPr lang="en-AU" b="0" i="0" dirty="0">
                <a:latin typeface="Aptos" panose="020B0004020202020204" pitchFamily="34" charset="0"/>
              </a:rPr>
              <a:t>54 major dams</a:t>
            </a:r>
          </a:p>
          <a:p>
            <a:r>
              <a:rPr lang="en-AU" b="0" i="0" dirty="0">
                <a:latin typeface="Aptos" panose="020B0004020202020204" pitchFamily="34" charset="0"/>
              </a:rPr>
              <a:t>52 lakes</a:t>
            </a:r>
          </a:p>
          <a:p>
            <a:r>
              <a:rPr lang="en-AU" b="0" i="0" dirty="0">
                <a:latin typeface="Aptos" panose="020B0004020202020204" pitchFamily="34" charset="0"/>
              </a:rPr>
              <a:t>Around 400kms of tunnels,</a:t>
            </a:r>
          </a:p>
          <a:p>
            <a:r>
              <a:rPr lang="en-AU" b="0" i="0" dirty="0">
                <a:latin typeface="Aptos" panose="020B0004020202020204" pitchFamily="34" charset="0"/>
              </a:rPr>
              <a:t>canals, flumes, pipelines and penstocks.</a:t>
            </a:r>
          </a:p>
          <a:p>
            <a:endParaRPr lang="en-AU" b="0" i="0" dirty="0">
              <a:latin typeface="Aptos" panose="020B0004020202020204" pitchFamily="34" charset="0"/>
            </a:endParaRPr>
          </a:p>
        </p:txBody>
      </p:sp>
      <p:sp>
        <p:nvSpPr>
          <p:cNvPr id="44" name="Content Placeholder 6">
            <a:extLst>
              <a:ext uri="{FF2B5EF4-FFF2-40B4-BE49-F238E27FC236}">
                <a16:creationId xmlns:a16="http://schemas.microsoft.com/office/drawing/2014/main" id="{E8C7E404-AD38-01BE-9276-99E59038D654}"/>
              </a:ext>
            </a:extLst>
          </p:cNvPr>
          <p:cNvSpPr txBox="1">
            <a:spLocks/>
          </p:cNvSpPr>
          <p:nvPr userDrawn="1"/>
        </p:nvSpPr>
        <p:spPr>
          <a:xfrm>
            <a:off x="9780814" y="2289373"/>
            <a:ext cx="1904049" cy="1703893"/>
          </a:xfrm>
          <a:prstGeom prst="rect">
            <a:avLst/>
          </a:prstGeom>
        </p:spPr>
        <p:txBody>
          <a:bodyPr vert="horz" lIns="0" tIns="0" rIns="0" bIns="0" spcCol="540000" rtlCol="0">
            <a:noAutofit/>
          </a:bodyPr>
          <a:lstStyle>
            <a:lvl1pPr marL="0" indent="0" algn="r" defTabSz="576000" rtl="0" eaLnBrk="1" latinLnBrk="0" hangingPunct="1">
              <a:lnSpc>
                <a:spcPct val="105000"/>
              </a:lnSpc>
              <a:spcBef>
                <a:spcPts val="0"/>
              </a:spcBef>
              <a:spcAft>
                <a:spcPts val="800"/>
              </a:spcAft>
              <a:buClr>
                <a:schemeClr val="accent1"/>
              </a:buClr>
              <a:buFont typeface="Arial" panose="020B0604020202020204" pitchFamily="34" charset="0"/>
              <a:buNone/>
              <a:tabLst/>
              <a:defRPr lang="en-GB" sz="1100" b="0" i="0" kern="1200">
                <a:solidFill>
                  <a:schemeClr val="tx1"/>
                </a:solidFill>
                <a:latin typeface="+mn-lt"/>
                <a:ea typeface="+mn-ea"/>
                <a:cs typeface="+mn-cs"/>
              </a:defRPr>
            </a:lvl1pPr>
            <a:lvl2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800" kern="1200" dirty="0" smtClean="0">
                <a:solidFill>
                  <a:schemeClr val="tx1"/>
                </a:solidFill>
                <a:latin typeface="+mn-lt"/>
                <a:ea typeface="+mn-ea"/>
                <a:cs typeface="+mn-cs"/>
              </a:defRPr>
            </a:lvl2pPr>
            <a:lvl3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600" kern="1200" dirty="0" smtClean="0">
                <a:solidFill>
                  <a:schemeClr val="tx1"/>
                </a:solidFill>
                <a:latin typeface="+mn-lt"/>
                <a:ea typeface="+mn-ea"/>
                <a:cs typeface="+mn-cs"/>
              </a:defRPr>
            </a:lvl3pPr>
            <a:lvl4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400" kern="1200" dirty="0" smtClean="0">
                <a:solidFill>
                  <a:schemeClr val="tx1"/>
                </a:solidFill>
                <a:latin typeface="+mn-lt"/>
                <a:ea typeface="+mn-ea"/>
                <a:cs typeface="+mn-cs"/>
              </a:defRPr>
            </a:lvl4pPr>
            <a:lvl5pPr marL="0" indent="0" algn="l" defTabSz="576000" rtl="0" eaLnBrk="1" latinLnBrk="0" hangingPunct="1">
              <a:lnSpc>
                <a:spcPct val="105000"/>
              </a:lnSpc>
              <a:spcBef>
                <a:spcPts val="0"/>
              </a:spcBef>
              <a:spcAft>
                <a:spcPts val="800"/>
              </a:spcAft>
              <a:buClr>
                <a:schemeClr val="accent1"/>
              </a:buClr>
              <a:buFont typeface="Arial" panose="020B0604020202020204" pitchFamily="34" charset="0"/>
              <a:buNone/>
              <a:defRPr lang="en-GB" sz="1200" kern="1200" dirty="0" smtClean="0">
                <a:solidFill>
                  <a:schemeClr val="tx1"/>
                </a:solidFill>
                <a:latin typeface="+mn-lt"/>
                <a:ea typeface="+mn-ea"/>
                <a:cs typeface="+mn-cs"/>
              </a:defRPr>
            </a:lvl5pPr>
            <a:lvl6pPr marL="0" indent="0" algn="l" defTabSz="576000" rtl="0" eaLnBrk="1" latinLnBrk="0" hangingPunct="1">
              <a:lnSpc>
                <a:spcPct val="105000"/>
              </a:lnSpc>
              <a:spcBef>
                <a:spcPts val="500"/>
              </a:spcBef>
              <a:buFont typeface="Arial" panose="020B0604020202020204" pitchFamily="34" charset="0"/>
              <a:buNone/>
              <a:defRPr lang="en-GB" sz="1800" b="1" i="1" kern="1200" dirty="0" smtClean="0">
                <a:solidFill>
                  <a:schemeClr val="tx1"/>
                </a:solidFill>
                <a:latin typeface="Aptos Bold ExtraBold" pitchFamily="2" charset="77"/>
                <a:ea typeface="+mn-ea"/>
                <a:cs typeface="Aptos Bold ExtraBold" pitchFamily="2" charset="77"/>
              </a:defRPr>
            </a:lvl6pPr>
            <a:lvl7pPr marL="0" indent="0" algn="l" defTabSz="576000" rtl="0" eaLnBrk="1" latinLnBrk="0" hangingPunct="1">
              <a:lnSpc>
                <a:spcPct val="105000"/>
              </a:lnSpc>
              <a:spcBef>
                <a:spcPts val="600"/>
              </a:spcBef>
              <a:spcAft>
                <a:spcPts val="600"/>
              </a:spcAft>
              <a:buClr>
                <a:schemeClr val="accent1"/>
              </a:buClr>
              <a:buFont typeface="Arial" panose="020B0604020202020204" pitchFamily="34" charset="0"/>
              <a:buNone/>
              <a:defRPr lang="en-GB" sz="1800" b="1" i="0" kern="1200" dirty="0" smtClean="0">
                <a:solidFill>
                  <a:schemeClr val="tx1"/>
                </a:solidFill>
                <a:latin typeface="Aptos Bold" pitchFamily="2" charset="77"/>
                <a:ea typeface="+mn-ea"/>
                <a:cs typeface="Aptos Bold" pitchFamily="2" charset="77"/>
              </a:defRPr>
            </a:lvl7pPr>
            <a:lvl8pPr marL="216000" indent="-216000" algn="l" defTabSz="576000" rtl="0" eaLnBrk="1" latinLnBrk="0" hangingPunct="1">
              <a:lnSpc>
                <a:spcPct val="105000"/>
              </a:lnSpc>
              <a:spcBef>
                <a:spcPts val="500"/>
              </a:spcBef>
              <a:buClr>
                <a:schemeClr val="accent1"/>
              </a:buClr>
              <a:buFont typeface="Arial" panose="020B0604020202020204" pitchFamily="34" charset="0"/>
              <a:buChar char="•"/>
              <a:defRPr lang="en-GB" sz="1600" kern="1200" dirty="0" smtClean="0">
                <a:solidFill>
                  <a:schemeClr val="tx1"/>
                </a:solidFill>
                <a:latin typeface="+mn-lt"/>
                <a:ea typeface="+mn-ea"/>
                <a:cs typeface="+mn-cs"/>
              </a:defRPr>
            </a:lvl8pPr>
            <a:lvl9pPr marL="216000" indent="-216000" algn="l" defTabSz="576000" rtl="0" eaLnBrk="1" latinLnBrk="0" hangingPunct="1">
              <a:lnSpc>
                <a:spcPct val="105000"/>
              </a:lnSpc>
              <a:spcBef>
                <a:spcPts val="500"/>
              </a:spcBef>
              <a:buClr>
                <a:schemeClr val="accent1"/>
              </a:buClr>
              <a:buFont typeface="Arial" panose="020B0604020202020204" pitchFamily="34" charset="0"/>
              <a:buChar char="•"/>
              <a:defRPr lang="en-GB" sz="1400" kern="1200" dirty="0">
                <a:solidFill>
                  <a:schemeClr val="tx1"/>
                </a:solidFill>
                <a:latin typeface="+mn-lt"/>
                <a:ea typeface="+mn-ea"/>
                <a:cs typeface="+mn-cs"/>
              </a:defRPr>
            </a:lvl9pPr>
          </a:lstStyle>
          <a:p>
            <a:r>
              <a:rPr lang="en-AU" b="0" i="0" dirty="0">
                <a:latin typeface="Aptos" panose="020B0004020202020204" pitchFamily="34" charset="0"/>
              </a:rPr>
              <a:t>At any point in time, </a:t>
            </a:r>
            <a:br>
              <a:rPr lang="en-AU" b="0" i="0" dirty="0">
                <a:latin typeface="Aptos" panose="020B0004020202020204" pitchFamily="34" charset="0"/>
              </a:rPr>
            </a:br>
            <a:r>
              <a:rPr lang="en-AU" b="0" i="0" dirty="0">
                <a:latin typeface="Aptos" panose="020B0004020202020204" pitchFamily="34" charset="0"/>
              </a:rPr>
              <a:t>typically a third of all</a:t>
            </a:r>
            <a:br>
              <a:rPr lang="en-AU" b="0" i="0" dirty="0">
                <a:latin typeface="Aptos" panose="020B0004020202020204" pitchFamily="34" charset="0"/>
              </a:rPr>
            </a:br>
            <a:r>
              <a:rPr lang="en-AU" b="0" i="0" dirty="0">
                <a:latin typeface="Aptos" panose="020B0004020202020204" pitchFamily="34" charset="0"/>
              </a:rPr>
              <a:t>Hydro Tasmania’s energy in</a:t>
            </a:r>
            <a:br>
              <a:rPr lang="en-AU" b="0" i="0" dirty="0">
                <a:latin typeface="Aptos" panose="020B0004020202020204" pitchFamily="34" charset="0"/>
              </a:rPr>
            </a:br>
            <a:r>
              <a:rPr lang="en-AU" b="0" i="0" dirty="0">
                <a:latin typeface="Aptos" panose="020B0004020202020204" pitchFamily="34" charset="0"/>
              </a:rPr>
              <a:t>storage is in Lake Gordon/</a:t>
            </a:r>
            <a:br>
              <a:rPr lang="en-AU" b="0" i="0" dirty="0">
                <a:latin typeface="Aptos" panose="020B0004020202020204" pitchFamily="34" charset="0"/>
              </a:rPr>
            </a:br>
            <a:r>
              <a:rPr lang="en-AU" b="0" i="0" dirty="0">
                <a:latin typeface="Aptos" panose="020B0004020202020204" pitchFamily="34" charset="0"/>
              </a:rPr>
              <a:t>Pedder, a third is in</a:t>
            </a:r>
            <a:br>
              <a:rPr lang="en-AU" b="0" i="0" dirty="0">
                <a:latin typeface="Aptos" panose="020B0004020202020204" pitchFamily="34" charset="0"/>
              </a:rPr>
            </a:br>
            <a:r>
              <a:rPr lang="en-AU" b="0" i="0" dirty="0" err="1">
                <a:latin typeface="Aptos" panose="020B0004020202020204" pitchFamily="34" charset="0"/>
                <a:cs typeface="Aptos Bold" pitchFamily="2" charset="77"/>
              </a:rPr>
              <a:t>yingina</a:t>
            </a:r>
            <a:r>
              <a:rPr lang="en-AU" b="0" i="0" dirty="0">
                <a:latin typeface="Aptos" panose="020B0004020202020204" pitchFamily="34" charset="0"/>
              </a:rPr>
              <a:t>/Great Lake and</a:t>
            </a:r>
            <a:br>
              <a:rPr lang="en-AU" b="0" i="0" dirty="0">
                <a:latin typeface="Aptos" panose="020B0004020202020204" pitchFamily="34" charset="0"/>
              </a:rPr>
            </a:br>
            <a:r>
              <a:rPr lang="en-AU" b="0" i="0" dirty="0">
                <a:latin typeface="Aptos" panose="020B0004020202020204" pitchFamily="34" charset="0"/>
              </a:rPr>
              <a:t>a third is in all other</a:t>
            </a:r>
            <a:br>
              <a:rPr lang="en-AU" b="0" i="0" dirty="0">
                <a:latin typeface="Aptos" panose="020B0004020202020204" pitchFamily="34" charset="0"/>
              </a:rPr>
            </a:br>
            <a:r>
              <a:rPr lang="en-AU" b="0" i="0" dirty="0">
                <a:latin typeface="Aptos" panose="020B0004020202020204" pitchFamily="34" charset="0"/>
              </a:rPr>
              <a:t>storages combined.</a:t>
            </a:r>
          </a:p>
          <a:p>
            <a:endParaRPr lang="en-AU" b="0" i="0" dirty="0">
              <a:latin typeface="Aptos" panose="020B0004020202020204" pitchFamily="34" charset="0"/>
            </a:endParaRPr>
          </a:p>
        </p:txBody>
      </p:sp>
      <p:sp>
        <p:nvSpPr>
          <p:cNvPr id="3" name="object 2">
            <a:extLst>
              <a:ext uri="{FF2B5EF4-FFF2-40B4-BE49-F238E27FC236}">
                <a16:creationId xmlns:a16="http://schemas.microsoft.com/office/drawing/2014/main" id="{B0463C69-CC70-E0E0-0E60-29FD8309273A}"/>
              </a:ext>
            </a:extLst>
          </p:cNvPr>
          <p:cNvSpPr txBox="1"/>
          <p:nvPr userDrawn="1"/>
        </p:nvSpPr>
        <p:spPr>
          <a:xfrm>
            <a:off x="5496169" y="2477817"/>
            <a:ext cx="305128" cy="107415"/>
          </a:xfrm>
          <a:prstGeom prst="rect">
            <a:avLst/>
          </a:prstGeom>
        </p:spPr>
        <p:txBody>
          <a:bodyPr vert="horz" wrap="square" lIns="0" tIns="7316" rIns="0" bIns="0" rtlCol="0">
            <a:spAutoFit/>
          </a:bodyPr>
          <a:lstStyle/>
          <a:p>
            <a:pPr marL="7701">
              <a:spcBef>
                <a:spcPts val="58"/>
              </a:spcBef>
            </a:pPr>
            <a:r>
              <a:rPr sz="650" b="0" i="0" spc="-6" dirty="0">
                <a:solidFill>
                  <a:srgbClr val="004551"/>
                </a:solidFill>
                <a:latin typeface="Aptos" panose="020B0004020202020204" pitchFamily="34" charset="0"/>
                <a:cs typeface="Aptos Bold"/>
              </a:rPr>
              <a:t>Wilmot</a:t>
            </a:r>
            <a:endParaRPr sz="650" b="0" i="0" dirty="0">
              <a:latin typeface="Aptos" panose="020B0004020202020204" pitchFamily="34" charset="0"/>
              <a:cs typeface="Aptos Bold"/>
            </a:endParaRPr>
          </a:p>
        </p:txBody>
      </p:sp>
      <p:sp>
        <p:nvSpPr>
          <p:cNvPr id="4" name="object 3">
            <a:extLst>
              <a:ext uri="{FF2B5EF4-FFF2-40B4-BE49-F238E27FC236}">
                <a16:creationId xmlns:a16="http://schemas.microsoft.com/office/drawing/2014/main" id="{6EB00E4B-2FB8-F82A-1156-0E2036D1D638}"/>
              </a:ext>
            </a:extLst>
          </p:cNvPr>
          <p:cNvSpPr txBox="1"/>
          <p:nvPr userDrawn="1"/>
        </p:nvSpPr>
        <p:spPr>
          <a:xfrm>
            <a:off x="4904988" y="3117990"/>
            <a:ext cx="346943" cy="107415"/>
          </a:xfrm>
          <a:prstGeom prst="rect">
            <a:avLst/>
          </a:prstGeom>
        </p:spPr>
        <p:txBody>
          <a:bodyPr vert="horz" wrap="square" lIns="0" tIns="7316" rIns="0" bIns="0" rtlCol="0">
            <a:spAutoFit/>
          </a:bodyPr>
          <a:lstStyle/>
          <a:p>
            <a:pPr marL="7701">
              <a:spcBef>
                <a:spcPts val="58"/>
              </a:spcBef>
            </a:pPr>
            <a:r>
              <a:rPr sz="650" b="0" i="0" spc="-6" dirty="0">
                <a:solidFill>
                  <a:srgbClr val="004551"/>
                </a:solidFill>
                <a:latin typeface="Aptos" panose="020B0004020202020204" pitchFamily="34" charset="0"/>
                <a:cs typeface="Aptos Bold"/>
              </a:rPr>
              <a:t>Tribute</a:t>
            </a:r>
            <a:endParaRPr sz="650" b="0" i="0" dirty="0">
              <a:latin typeface="Aptos" panose="020B0004020202020204" pitchFamily="34" charset="0"/>
              <a:cs typeface="Aptos Bold"/>
            </a:endParaRPr>
          </a:p>
        </p:txBody>
      </p:sp>
      <p:sp>
        <p:nvSpPr>
          <p:cNvPr id="5" name="object 4">
            <a:extLst>
              <a:ext uri="{FF2B5EF4-FFF2-40B4-BE49-F238E27FC236}">
                <a16:creationId xmlns:a16="http://schemas.microsoft.com/office/drawing/2014/main" id="{DD817D53-C96A-7246-2E2C-682E909B91AC}"/>
              </a:ext>
            </a:extLst>
          </p:cNvPr>
          <p:cNvSpPr txBox="1"/>
          <p:nvPr userDrawn="1"/>
        </p:nvSpPr>
        <p:spPr>
          <a:xfrm>
            <a:off x="4879053" y="3820240"/>
            <a:ext cx="346943" cy="178681"/>
          </a:xfrm>
          <a:prstGeom prst="rect">
            <a:avLst/>
          </a:prstGeom>
        </p:spPr>
        <p:txBody>
          <a:bodyPr vert="horz" wrap="square" lIns="0" tIns="21949" rIns="0" bIns="0" rtlCol="0">
            <a:spAutoFit/>
          </a:bodyPr>
          <a:lstStyle/>
          <a:p>
            <a:pPr marL="7701" marR="3081" indent="88950" algn="r">
              <a:lnSpc>
                <a:spcPts val="612"/>
              </a:lnSpc>
              <a:spcBef>
                <a:spcPts val="173"/>
              </a:spcBef>
            </a:pPr>
            <a:r>
              <a:rPr sz="650" b="0" i="0" spc="-12" dirty="0">
                <a:solidFill>
                  <a:srgbClr val="004551"/>
                </a:solidFill>
                <a:latin typeface="Aptos" panose="020B0004020202020204" pitchFamily="34" charset="0"/>
                <a:cs typeface="Aptos Bold"/>
              </a:rPr>
              <a:t>John</a:t>
            </a:r>
            <a:r>
              <a:rPr sz="650" b="0" i="0" spc="303" dirty="0">
                <a:solidFill>
                  <a:srgbClr val="004551"/>
                </a:solidFill>
                <a:latin typeface="Aptos" panose="020B0004020202020204" pitchFamily="34" charset="0"/>
                <a:cs typeface="Aptos Bold"/>
              </a:rPr>
              <a:t> </a:t>
            </a:r>
            <a:r>
              <a:rPr sz="650" b="0" i="0" spc="-6" dirty="0">
                <a:solidFill>
                  <a:srgbClr val="004551"/>
                </a:solidFill>
                <a:latin typeface="Aptos" panose="020B0004020202020204" pitchFamily="34" charset="0"/>
                <a:cs typeface="Aptos Bold"/>
              </a:rPr>
              <a:t>Butters</a:t>
            </a:r>
            <a:endParaRPr sz="650" b="0" i="0" dirty="0">
              <a:latin typeface="Aptos" panose="020B0004020202020204" pitchFamily="34" charset="0"/>
              <a:cs typeface="Aptos Bold"/>
            </a:endParaRPr>
          </a:p>
        </p:txBody>
      </p:sp>
      <p:sp>
        <p:nvSpPr>
          <p:cNvPr id="6" name="object 5">
            <a:extLst>
              <a:ext uri="{FF2B5EF4-FFF2-40B4-BE49-F238E27FC236}">
                <a16:creationId xmlns:a16="http://schemas.microsoft.com/office/drawing/2014/main" id="{233DAFC8-0ACB-98F9-E151-1CC795741D26}"/>
              </a:ext>
            </a:extLst>
          </p:cNvPr>
          <p:cNvSpPr txBox="1"/>
          <p:nvPr userDrawn="1"/>
        </p:nvSpPr>
        <p:spPr>
          <a:xfrm>
            <a:off x="5320066" y="4815451"/>
            <a:ext cx="330379" cy="107415"/>
          </a:xfrm>
          <a:prstGeom prst="rect">
            <a:avLst/>
          </a:prstGeom>
        </p:spPr>
        <p:txBody>
          <a:bodyPr vert="horz" wrap="square" lIns="0" tIns="7316" rIns="0" bIns="0" rtlCol="0">
            <a:spAutoFit/>
          </a:bodyPr>
          <a:lstStyle/>
          <a:p>
            <a:pPr marL="7701">
              <a:spcBef>
                <a:spcPts val="58"/>
              </a:spcBef>
            </a:pPr>
            <a:r>
              <a:rPr sz="650" b="0" i="0" spc="-6" dirty="0">
                <a:solidFill>
                  <a:srgbClr val="004551"/>
                </a:solidFill>
                <a:latin typeface="Aptos" panose="020B0004020202020204" pitchFamily="34" charset="0"/>
                <a:cs typeface="Aptos Bold"/>
              </a:rPr>
              <a:t>Gordon</a:t>
            </a:r>
            <a:endParaRPr sz="650" b="0" i="0" dirty="0">
              <a:latin typeface="Aptos" panose="020B0004020202020204" pitchFamily="34" charset="0"/>
              <a:cs typeface="Aptos Bold"/>
            </a:endParaRPr>
          </a:p>
        </p:txBody>
      </p:sp>
      <p:sp>
        <p:nvSpPr>
          <p:cNvPr id="10" name="object 6">
            <a:extLst>
              <a:ext uri="{FF2B5EF4-FFF2-40B4-BE49-F238E27FC236}">
                <a16:creationId xmlns:a16="http://schemas.microsoft.com/office/drawing/2014/main" id="{118D74E1-9C4C-12F5-A5F1-982B0943CA8E}"/>
              </a:ext>
            </a:extLst>
          </p:cNvPr>
          <p:cNvSpPr txBox="1"/>
          <p:nvPr userDrawn="1"/>
        </p:nvSpPr>
        <p:spPr>
          <a:xfrm>
            <a:off x="6873620" y="4547658"/>
            <a:ext cx="693507" cy="107415"/>
          </a:xfrm>
          <a:prstGeom prst="rect">
            <a:avLst/>
          </a:prstGeom>
        </p:spPr>
        <p:txBody>
          <a:bodyPr vert="horz" wrap="square" lIns="0" tIns="7316" rIns="0" bIns="0" rtlCol="0">
            <a:spAutoFit/>
          </a:bodyPr>
          <a:lstStyle/>
          <a:p>
            <a:pPr marL="7701">
              <a:spcBef>
                <a:spcPts val="58"/>
              </a:spcBef>
            </a:pPr>
            <a:r>
              <a:rPr sz="650" b="0" i="0" spc="-6" dirty="0">
                <a:solidFill>
                  <a:srgbClr val="004551"/>
                </a:solidFill>
                <a:latin typeface="Aptos" panose="020B0004020202020204" pitchFamily="34" charset="0"/>
                <a:cs typeface="Aptos Bold"/>
              </a:rPr>
              <a:t>Meadowbank</a:t>
            </a:r>
            <a:endParaRPr sz="650" b="0" i="0" dirty="0">
              <a:latin typeface="Aptos" panose="020B0004020202020204" pitchFamily="34" charset="0"/>
              <a:cs typeface="Aptos Bold"/>
            </a:endParaRPr>
          </a:p>
        </p:txBody>
      </p:sp>
      <p:sp>
        <p:nvSpPr>
          <p:cNvPr id="27" name="object 7">
            <a:extLst>
              <a:ext uri="{FF2B5EF4-FFF2-40B4-BE49-F238E27FC236}">
                <a16:creationId xmlns:a16="http://schemas.microsoft.com/office/drawing/2014/main" id="{E1F1CF4B-E92F-350B-E17B-7E59D6E58604}"/>
              </a:ext>
            </a:extLst>
          </p:cNvPr>
          <p:cNvSpPr txBox="1"/>
          <p:nvPr userDrawn="1"/>
        </p:nvSpPr>
        <p:spPr>
          <a:xfrm>
            <a:off x="5178844" y="3345960"/>
            <a:ext cx="766148" cy="207442"/>
          </a:xfrm>
          <a:prstGeom prst="rect">
            <a:avLst/>
          </a:prstGeom>
        </p:spPr>
        <p:txBody>
          <a:bodyPr vert="horz" wrap="square" lIns="0" tIns="7316" rIns="0" bIns="0" rtlCol="0">
            <a:spAutoFit/>
          </a:bodyPr>
          <a:lstStyle/>
          <a:p>
            <a:pPr marL="7701">
              <a:spcBef>
                <a:spcPts val="58"/>
              </a:spcBef>
            </a:pPr>
            <a:r>
              <a:rPr sz="650" b="0" i="0" spc="-6" dirty="0">
                <a:solidFill>
                  <a:srgbClr val="004551"/>
                </a:solidFill>
                <a:latin typeface="Aptos" panose="020B0004020202020204" pitchFamily="34" charset="0"/>
                <a:cs typeface="Aptos Bold"/>
              </a:rPr>
              <a:t>Lake</a:t>
            </a:r>
            <a:r>
              <a:rPr sz="650" b="0" i="0" spc="-18" dirty="0">
                <a:solidFill>
                  <a:srgbClr val="004551"/>
                </a:solidFill>
                <a:latin typeface="Aptos" panose="020B0004020202020204" pitchFamily="34" charset="0"/>
                <a:cs typeface="Aptos Bold"/>
              </a:rPr>
              <a:t> </a:t>
            </a:r>
            <a:r>
              <a:rPr sz="650" b="0" i="0" spc="-6" dirty="0">
                <a:solidFill>
                  <a:srgbClr val="004551"/>
                </a:solidFill>
                <a:latin typeface="Aptos" panose="020B0004020202020204" pitchFamily="34" charset="0"/>
                <a:cs typeface="Aptos Bold"/>
              </a:rPr>
              <a:t>Margaret</a:t>
            </a:r>
            <a:br>
              <a:rPr lang="en-AU" sz="650" b="0" i="0" spc="-6" dirty="0">
                <a:solidFill>
                  <a:srgbClr val="004551"/>
                </a:solidFill>
                <a:latin typeface="Aptos" panose="020B0004020202020204" pitchFamily="34" charset="0"/>
                <a:cs typeface="Aptos Bold"/>
              </a:rPr>
            </a:br>
            <a:r>
              <a:rPr lang="en-AU" sz="650" b="0" i="0" spc="-6" dirty="0">
                <a:solidFill>
                  <a:srgbClr val="004551"/>
                </a:solidFill>
                <a:latin typeface="Aptos" panose="020B0004020202020204" pitchFamily="34" charset="0"/>
                <a:cs typeface="Aptos Bold"/>
              </a:rPr>
              <a:t>Upper</a:t>
            </a:r>
            <a:endParaRPr sz="650" b="0" i="0" dirty="0">
              <a:latin typeface="Aptos" panose="020B0004020202020204" pitchFamily="34" charset="0"/>
              <a:cs typeface="Aptos Bold"/>
            </a:endParaRPr>
          </a:p>
        </p:txBody>
      </p:sp>
      <p:sp>
        <p:nvSpPr>
          <p:cNvPr id="28" name="object 8">
            <a:extLst>
              <a:ext uri="{FF2B5EF4-FFF2-40B4-BE49-F238E27FC236}">
                <a16:creationId xmlns:a16="http://schemas.microsoft.com/office/drawing/2014/main" id="{D12EF7A7-064B-F74B-04EE-82D05ED63CF8}"/>
              </a:ext>
            </a:extLst>
          </p:cNvPr>
          <p:cNvSpPr txBox="1"/>
          <p:nvPr userDrawn="1"/>
        </p:nvSpPr>
        <p:spPr>
          <a:xfrm>
            <a:off x="6824588" y="2388884"/>
            <a:ext cx="396819" cy="107415"/>
          </a:xfrm>
          <a:prstGeom prst="rect">
            <a:avLst/>
          </a:prstGeom>
        </p:spPr>
        <p:txBody>
          <a:bodyPr vert="horz" wrap="square" lIns="0" tIns="7316" rIns="0" bIns="0" rtlCol="0">
            <a:spAutoFit/>
          </a:bodyPr>
          <a:lstStyle/>
          <a:p>
            <a:pPr marL="7701">
              <a:spcBef>
                <a:spcPts val="58"/>
              </a:spcBef>
            </a:pPr>
            <a:r>
              <a:rPr sz="650" b="0" i="0" spc="-6" dirty="0">
                <a:solidFill>
                  <a:srgbClr val="004551"/>
                </a:solidFill>
                <a:latin typeface="Aptos" panose="020B0004020202020204" pitchFamily="34" charset="0"/>
                <a:cs typeface="Aptos Bold"/>
              </a:rPr>
              <a:t>Trevallyn</a:t>
            </a:r>
            <a:endParaRPr sz="650" b="0" i="0" dirty="0">
              <a:latin typeface="Aptos" panose="020B0004020202020204" pitchFamily="34" charset="0"/>
              <a:cs typeface="Aptos Bold"/>
            </a:endParaRPr>
          </a:p>
        </p:txBody>
      </p:sp>
      <p:sp>
        <p:nvSpPr>
          <p:cNvPr id="29" name="object 9">
            <a:extLst>
              <a:ext uri="{FF2B5EF4-FFF2-40B4-BE49-F238E27FC236}">
                <a16:creationId xmlns:a16="http://schemas.microsoft.com/office/drawing/2014/main" id="{9B32CFEC-F20A-B98E-C145-B54C6D029121}"/>
              </a:ext>
            </a:extLst>
          </p:cNvPr>
          <p:cNvSpPr txBox="1"/>
          <p:nvPr userDrawn="1"/>
        </p:nvSpPr>
        <p:spPr>
          <a:xfrm>
            <a:off x="6976670" y="1830967"/>
            <a:ext cx="655771" cy="107415"/>
          </a:xfrm>
          <a:prstGeom prst="rect">
            <a:avLst/>
          </a:prstGeom>
        </p:spPr>
        <p:txBody>
          <a:bodyPr vert="horz" wrap="square" lIns="0" tIns="7316" rIns="0" bIns="0" rtlCol="0">
            <a:spAutoFit/>
          </a:bodyPr>
          <a:lstStyle/>
          <a:p>
            <a:pPr marL="7701">
              <a:spcBef>
                <a:spcPts val="58"/>
              </a:spcBef>
            </a:pPr>
            <a:r>
              <a:rPr sz="650" b="0" i="0" spc="-6" dirty="0">
                <a:solidFill>
                  <a:srgbClr val="004551"/>
                </a:solidFill>
                <a:latin typeface="Aptos" panose="020B0004020202020204" pitchFamily="34" charset="0"/>
                <a:cs typeface="Aptos Bold"/>
              </a:rPr>
              <a:t>Tamar Valley</a:t>
            </a:r>
            <a:endParaRPr sz="650" b="0" i="0" dirty="0">
              <a:latin typeface="Aptos" panose="020B0004020202020204" pitchFamily="34" charset="0"/>
              <a:cs typeface="Aptos Bold"/>
            </a:endParaRPr>
          </a:p>
        </p:txBody>
      </p:sp>
      <p:sp>
        <p:nvSpPr>
          <p:cNvPr id="45" name="object 10">
            <a:extLst>
              <a:ext uri="{FF2B5EF4-FFF2-40B4-BE49-F238E27FC236}">
                <a16:creationId xmlns:a16="http://schemas.microsoft.com/office/drawing/2014/main" id="{EE75AC63-061A-42EC-77D5-5143BE7D627E}"/>
              </a:ext>
            </a:extLst>
          </p:cNvPr>
          <p:cNvSpPr txBox="1"/>
          <p:nvPr userDrawn="1"/>
        </p:nvSpPr>
        <p:spPr>
          <a:xfrm>
            <a:off x="6092337" y="2120707"/>
            <a:ext cx="399697" cy="107415"/>
          </a:xfrm>
          <a:prstGeom prst="rect">
            <a:avLst/>
          </a:prstGeom>
        </p:spPr>
        <p:txBody>
          <a:bodyPr vert="horz" wrap="square" lIns="0" tIns="7316" rIns="0" bIns="0" rtlCol="0">
            <a:spAutoFit/>
          </a:bodyPr>
          <a:lstStyle/>
          <a:p>
            <a:pPr marL="7701">
              <a:spcBef>
                <a:spcPts val="58"/>
              </a:spcBef>
            </a:pPr>
            <a:r>
              <a:rPr sz="650" b="0" i="0" spc="-6" dirty="0">
                <a:solidFill>
                  <a:srgbClr val="004551"/>
                </a:solidFill>
                <a:latin typeface="Aptos" panose="020B0004020202020204" pitchFamily="34" charset="0"/>
                <a:cs typeface="Aptos Bold"/>
              </a:rPr>
              <a:t>Paloona</a:t>
            </a:r>
            <a:endParaRPr sz="650" b="0" i="0" dirty="0">
              <a:latin typeface="Aptos" panose="020B0004020202020204" pitchFamily="34" charset="0"/>
              <a:cs typeface="Aptos Bold"/>
            </a:endParaRPr>
          </a:p>
        </p:txBody>
      </p:sp>
      <p:sp>
        <p:nvSpPr>
          <p:cNvPr id="46" name="object 11">
            <a:extLst>
              <a:ext uri="{FF2B5EF4-FFF2-40B4-BE49-F238E27FC236}">
                <a16:creationId xmlns:a16="http://schemas.microsoft.com/office/drawing/2014/main" id="{0F73ABBD-4536-AF55-56E5-1BEE453960DF}"/>
              </a:ext>
            </a:extLst>
          </p:cNvPr>
          <p:cNvSpPr txBox="1"/>
          <p:nvPr userDrawn="1"/>
        </p:nvSpPr>
        <p:spPr>
          <a:xfrm>
            <a:off x="5585601" y="2237339"/>
            <a:ext cx="477960" cy="107415"/>
          </a:xfrm>
          <a:prstGeom prst="rect">
            <a:avLst/>
          </a:prstGeom>
        </p:spPr>
        <p:txBody>
          <a:bodyPr vert="horz" wrap="square" lIns="0" tIns="7316" rIns="0" bIns="0" rtlCol="0">
            <a:spAutoFit/>
          </a:bodyPr>
          <a:lstStyle/>
          <a:p>
            <a:pPr marL="7701">
              <a:spcBef>
                <a:spcPts val="58"/>
              </a:spcBef>
            </a:pPr>
            <a:r>
              <a:rPr sz="650" b="0" i="0" spc="-6" dirty="0">
                <a:solidFill>
                  <a:srgbClr val="004551"/>
                </a:solidFill>
                <a:latin typeface="Aptos" panose="020B0004020202020204" pitchFamily="34" charset="0"/>
                <a:cs typeface="Aptos Bold"/>
              </a:rPr>
              <a:t>Devils</a:t>
            </a:r>
            <a:r>
              <a:rPr sz="650" b="0" i="0" spc="6" dirty="0">
                <a:solidFill>
                  <a:srgbClr val="004551"/>
                </a:solidFill>
                <a:latin typeface="Aptos" panose="020B0004020202020204" pitchFamily="34" charset="0"/>
                <a:cs typeface="Aptos Bold"/>
              </a:rPr>
              <a:t> </a:t>
            </a:r>
            <a:r>
              <a:rPr sz="650" b="0" i="0" spc="-12" dirty="0">
                <a:solidFill>
                  <a:srgbClr val="004551"/>
                </a:solidFill>
                <a:latin typeface="Aptos" panose="020B0004020202020204" pitchFamily="34" charset="0"/>
                <a:cs typeface="Aptos Bold"/>
              </a:rPr>
              <a:t>Gate</a:t>
            </a:r>
            <a:endParaRPr sz="650" b="0" i="0" dirty="0">
              <a:latin typeface="Aptos" panose="020B0004020202020204" pitchFamily="34" charset="0"/>
              <a:cs typeface="Aptos Bold"/>
            </a:endParaRPr>
          </a:p>
        </p:txBody>
      </p:sp>
      <p:sp>
        <p:nvSpPr>
          <p:cNvPr id="47" name="object 12">
            <a:extLst>
              <a:ext uri="{FF2B5EF4-FFF2-40B4-BE49-F238E27FC236}">
                <a16:creationId xmlns:a16="http://schemas.microsoft.com/office/drawing/2014/main" id="{C198102A-3660-D706-601C-957C3275BED0}"/>
              </a:ext>
            </a:extLst>
          </p:cNvPr>
          <p:cNvSpPr txBox="1"/>
          <p:nvPr userDrawn="1"/>
        </p:nvSpPr>
        <p:spPr>
          <a:xfrm>
            <a:off x="6944213" y="3031820"/>
            <a:ext cx="396819" cy="107415"/>
          </a:xfrm>
          <a:prstGeom prst="rect">
            <a:avLst/>
          </a:prstGeom>
        </p:spPr>
        <p:txBody>
          <a:bodyPr vert="horz" wrap="square" lIns="0" tIns="7316" rIns="0" bIns="0" rtlCol="0">
            <a:spAutoFit/>
          </a:bodyPr>
          <a:lstStyle/>
          <a:p>
            <a:pPr marL="7701">
              <a:spcBef>
                <a:spcPts val="58"/>
              </a:spcBef>
            </a:pPr>
            <a:r>
              <a:rPr sz="650" b="0" i="0" spc="-6" dirty="0">
                <a:solidFill>
                  <a:srgbClr val="004551"/>
                </a:solidFill>
                <a:latin typeface="Aptos" panose="020B0004020202020204" pitchFamily="34" charset="0"/>
                <a:cs typeface="Aptos Bold"/>
              </a:rPr>
              <a:t>Poatina</a:t>
            </a:r>
            <a:endParaRPr sz="650" b="0" i="0" dirty="0">
              <a:latin typeface="Aptos" panose="020B0004020202020204" pitchFamily="34" charset="0"/>
              <a:cs typeface="Aptos Bold"/>
            </a:endParaRPr>
          </a:p>
        </p:txBody>
      </p:sp>
      <p:sp>
        <p:nvSpPr>
          <p:cNvPr id="48" name="object 13">
            <a:extLst>
              <a:ext uri="{FF2B5EF4-FFF2-40B4-BE49-F238E27FC236}">
                <a16:creationId xmlns:a16="http://schemas.microsoft.com/office/drawing/2014/main" id="{574B6AC0-BF2A-5ED0-6A3A-8626F2C3D70F}"/>
              </a:ext>
            </a:extLst>
          </p:cNvPr>
          <p:cNvSpPr txBox="1"/>
          <p:nvPr userDrawn="1"/>
        </p:nvSpPr>
        <p:spPr>
          <a:xfrm>
            <a:off x="6223340" y="4407062"/>
            <a:ext cx="348097" cy="107415"/>
          </a:xfrm>
          <a:prstGeom prst="rect">
            <a:avLst/>
          </a:prstGeom>
        </p:spPr>
        <p:txBody>
          <a:bodyPr vert="horz" wrap="square" lIns="0" tIns="7316" rIns="0" bIns="0" rtlCol="0">
            <a:spAutoFit/>
          </a:bodyPr>
          <a:lstStyle/>
          <a:p>
            <a:pPr marL="7701">
              <a:spcBef>
                <a:spcPts val="58"/>
              </a:spcBef>
            </a:pPr>
            <a:r>
              <a:rPr sz="650" b="0" i="0" spc="-6" dirty="0">
                <a:solidFill>
                  <a:srgbClr val="004551"/>
                </a:solidFill>
                <a:latin typeface="Aptos" panose="020B0004020202020204" pitchFamily="34" charset="0"/>
                <a:cs typeface="Aptos Bold"/>
              </a:rPr>
              <a:t>Repulse</a:t>
            </a:r>
            <a:endParaRPr sz="650" b="0" i="0" dirty="0">
              <a:latin typeface="Aptos" panose="020B0004020202020204" pitchFamily="34" charset="0"/>
              <a:cs typeface="Aptos Bold"/>
            </a:endParaRPr>
          </a:p>
        </p:txBody>
      </p:sp>
      <p:sp>
        <p:nvSpPr>
          <p:cNvPr id="49" name="object 14">
            <a:extLst>
              <a:ext uri="{FF2B5EF4-FFF2-40B4-BE49-F238E27FC236}">
                <a16:creationId xmlns:a16="http://schemas.microsoft.com/office/drawing/2014/main" id="{CD5E7A19-F5AD-C3B1-6C51-A48042DEF825}"/>
              </a:ext>
            </a:extLst>
          </p:cNvPr>
          <p:cNvSpPr txBox="1"/>
          <p:nvPr userDrawn="1"/>
        </p:nvSpPr>
        <p:spPr>
          <a:xfrm>
            <a:off x="5975919" y="4227038"/>
            <a:ext cx="480726" cy="107415"/>
          </a:xfrm>
          <a:prstGeom prst="rect">
            <a:avLst/>
          </a:prstGeom>
        </p:spPr>
        <p:txBody>
          <a:bodyPr vert="horz" wrap="square" lIns="0" tIns="7316" rIns="0" bIns="0" rtlCol="0">
            <a:spAutoFit/>
          </a:bodyPr>
          <a:lstStyle/>
          <a:p>
            <a:pPr marL="7701">
              <a:spcBef>
                <a:spcPts val="58"/>
              </a:spcBef>
            </a:pPr>
            <a:r>
              <a:rPr sz="650" b="0" i="0" spc="-6" dirty="0">
                <a:solidFill>
                  <a:srgbClr val="004551"/>
                </a:solidFill>
                <a:latin typeface="Aptos" panose="020B0004020202020204" pitchFamily="34" charset="0"/>
                <a:cs typeface="Aptos Bold"/>
              </a:rPr>
              <a:t>Wayatinah</a:t>
            </a:r>
            <a:endParaRPr sz="650" b="0" i="0" dirty="0">
              <a:latin typeface="Aptos" panose="020B0004020202020204" pitchFamily="34" charset="0"/>
              <a:cs typeface="Aptos Bold"/>
            </a:endParaRPr>
          </a:p>
        </p:txBody>
      </p:sp>
      <p:sp>
        <p:nvSpPr>
          <p:cNvPr id="50" name="object 15">
            <a:extLst>
              <a:ext uri="{FF2B5EF4-FFF2-40B4-BE49-F238E27FC236}">
                <a16:creationId xmlns:a16="http://schemas.microsoft.com/office/drawing/2014/main" id="{0CAD31D4-6E14-2B97-4D8E-DB49E42B2EA6}"/>
              </a:ext>
            </a:extLst>
          </p:cNvPr>
          <p:cNvSpPr txBox="1"/>
          <p:nvPr userDrawn="1"/>
        </p:nvSpPr>
        <p:spPr>
          <a:xfrm>
            <a:off x="5466716" y="3756768"/>
            <a:ext cx="577050" cy="139928"/>
          </a:xfrm>
          <a:prstGeom prst="rect">
            <a:avLst/>
          </a:prstGeom>
        </p:spPr>
        <p:txBody>
          <a:bodyPr vert="horz" wrap="square" lIns="0" tIns="7701" rIns="0" bIns="0" rtlCol="0">
            <a:spAutoFit/>
          </a:bodyPr>
          <a:lstStyle/>
          <a:p>
            <a:pPr marL="6350" marR="3081" indent="-3175" algn="r">
              <a:lnSpc>
                <a:spcPct val="146500"/>
              </a:lnSpc>
              <a:spcBef>
                <a:spcPts val="61"/>
              </a:spcBef>
              <a:tabLst/>
            </a:pPr>
            <a:r>
              <a:rPr lang="en-AU" sz="650" b="0" i="0" spc="-6" dirty="0" err="1">
                <a:solidFill>
                  <a:srgbClr val="004551"/>
                </a:solidFill>
                <a:latin typeface="Aptos" panose="020B0004020202020204" pitchFamily="34" charset="0"/>
                <a:cs typeface="Aptos Bold"/>
              </a:rPr>
              <a:t>Nietarana</a:t>
            </a:r>
            <a:endParaRPr lang="en-AU" sz="650" b="0" i="0" dirty="0">
              <a:latin typeface="Aptos" panose="020B0004020202020204" pitchFamily="34" charset="0"/>
              <a:cs typeface="Aptos Bold"/>
            </a:endParaRPr>
          </a:p>
        </p:txBody>
      </p:sp>
      <p:sp>
        <p:nvSpPr>
          <p:cNvPr id="51" name="object 16">
            <a:extLst>
              <a:ext uri="{FF2B5EF4-FFF2-40B4-BE49-F238E27FC236}">
                <a16:creationId xmlns:a16="http://schemas.microsoft.com/office/drawing/2014/main" id="{C9E484E7-D2D6-DB3F-D90D-55D46417CD73}"/>
              </a:ext>
            </a:extLst>
          </p:cNvPr>
          <p:cNvSpPr txBox="1"/>
          <p:nvPr userDrawn="1"/>
        </p:nvSpPr>
        <p:spPr>
          <a:xfrm>
            <a:off x="5939755" y="4042854"/>
            <a:ext cx="399696" cy="107415"/>
          </a:xfrm>
          <a:prstGeom prst="rect">
            <a:avLst/>
          </a:prstGeom>
        </p:spPr>
        <p:txBody>
          <a:bodyPr vert="horz" wrap="square" lIns="0" tIns="7316" rIns="0" bIns="0" rtlCol="0">
            <a:spAutoFit/>
          </a:bodyPr>
          <a:lstStyle/>
          <a:p>
            <a:pPr marL="7701">
              <a:spcBef>
                <a:spcPts val="58"/>
              </a:spcBef>
            </a:pPr>
            <a:r>
              <a:rPr sz="650" b="0" i="0" spc="-6" dirty="0">
                <a:solidFill>
                  <a:srgbClr val="004551"/>
                </a:solidFill>
                <a:latin typeface="Aptos" panose="020B0004020202020204" pitchFamily="34" charset="0"/>
                <a:cs typeface="Aptos Bold"/>
              </a:rPr>
              <a:t>Tarraleah</a:t>
            </a:r>
            <a:endParaRPr sz="650" b="0" i="0" dirty="0">
              <a:latin typeface="Aptos" panose="020B0004020202020204" pitchFamily="34" charset="0"/>
              <a:cs typeface="Aptos Bold"/>
            </a:endParaRPr>
          </a:p>
        </p:txBody>
      </p:sp>
      <p:sp>
        <p:nvSpPr>
          <p:cNvPr id="52" name="object 17">
            <a:extLst>
              <a:ext uri="{FF2B5EF4-FFF2-40B4-BE49-F238E27FC236}">
                <a16:creationId xmlns:a16="http://schemas.microsoft.com/office/drawing/2014/main" id="{F440470F-8E81-4696-AE32-12F60F5837E2}"/>
              </a:ext>
            </a:extLst>
          </p:cNvPr>
          <p:cNvSpPr txBox="1"/>
          <p:nvPr userDrawn="1"/>
        </p:nvSpPr>
        <p:spPr>
          <a:xfrm>
            <a:off x="6600025" y="3817320"/>
            <a:ext cx="838155" cy="134670"/>
          </a:xfrm>
          <a:prstGeom prst="rect">
            <a:avLst/>
          </a:prstGeom>
        </p:spPr>
        <p:txBody>
          <a:bodyPr vert="horz" wrap="square" lIns="0" tIns="7701" rIns="0" bIns="0" rtlCol="0">
            <a:spAutoFit/>
          </a:bodyPr>
          <a:lstStyle/>
          <a:p>
            <a:pPr marL="6350" marR="14247" indent="-3175">
              <a:lnSpc>
                <a:spcPct val="139700"/>
              </a:lnSpc>
              <a:spcBef>
                <a:spcPts val="61"/>
              </a:spcBef>
              <a:tabLst/>
            </a:pPr>
            <a:r>
              <a:rPr sz="650" b="0" i="0" spc="-6" dirty="0">
                <a:solidFill>
                  <a:srgbClr val="004551"/>
                </a:solidFill>
                <a:latin typeface="Aptos" panose="020B0004020202020204" pitchFamily="34" charset="0"/>
                <a:cs typeface="Aptos Bold"/>
              </a:rPr>
              <a:t>Lake</a:t>
            </a:r>
            <a:r>
              <a:rPr lang="en-AU" sz="650" b="0" i="0" spc="-21" dirty="0">
                <a:solidFill>
                  <a:srgbClr val="004551"/>
                </a:solidFill>
                <a:latin typeface="Aptos" panose="020B0004020202020204" pitchFamily="34" charset="0"/>
                <a:cs typeface="Aptos Bold"/>
              </a:rPr>
              <a:t> </a:t>
            </a:r>
            <a:r>
              <a:rPr lang="en-AU" sz="650" b="0" i="0" spc="-15" dirty="0">
                <a:solidFill>
                  <a:srgbClr val="004551"/>
                </a:solidFill>
                <a:latin typeface="Aptos" panose="020B0004020202020204" pitchFamily="34" charset="0"/>
                <a:cs typeface="Aptos Bold"/>
              </a:rPr>
              <a:t>Echo</a:t>
            </a:r>
            <a:endParaRPr lang="en-AU" sz="650" b="0" i="0" dirty="0">
              <a:latin typeface="Aptos" panose="020B0004020202020204" pitchFamily="34" charset="0"/>
              <a:cs typeface="Aptos Bold"/>
            </a:endParaRPr>
          </a:p>
        </p:txBody>
      </p:sp>
      <p:sp>
        <p:nvSpPr>
          <p:cNvPr id="53" name="object 18">
            <a:extLst>
              <a:ext uri="{FF2B5EF4-FFF2-40B4-BE49-F238E27FC236}">
                <a16:creationId xmlns:a16="http://schemas.microsoft.com/office/drawing/2014/main" id="{9E4D33D2-5B83-961A-376A-6E8D38A339F8}"/>
              </a:ext>
            </a:extLst>
          </p:cNvPr>
          <p:cNvSpPr txBox="1"/>
          <p:nvPr userDrawn="1"/>
        </p:nvSpPr>
        <p:spPr>
          <a:xfrm>
            <a:off x="5969104" y="2468992"/>
            <a:ext cx="399697" cy="107415"/>
          </a:xfrm>
          <a:prstGeom prst="rect">
            <a:avLst/>
          </a:prstGeom>
        </p:spPr>
        <p:txBody>
          <a:bodyPr vert="horz" wrap="square" lIns="0" tIns="7316" rIns="0" bIns="0" rtlCol="0">
            <a:spAutoFit/>
          </a:bodyPr>
          <a:lstStyle/>
          <a:p>
            <a:pPr marL="7701">
              <a:spcBef>
                <a:spcPts val="58"/>
              </a:spcBef>
            </a:pPr>
            <a:r>
              <a:rPr sz="650" b="0" i="0" spc="-6" dirty="0">
                <a:solidFill>
                  <a:srgbClr val="004551"/>
                </a:solidFill>
                <a:latin typeface="Aptos" panose="020B0004020202020204" pitchFamily="34" charset="0"/>
                <a:cs typeface="Aptos Bold"/>
              </a:rPr>
              <a:t>Cethana</a:t>
            </a:r>
            <a:endParaRPr sz="650" b="0" i="0" dirty="0">
              <a:latin typeface="Aptos" panose="020B0004020202020204" pitchFamily="34" charset="0"/>
              <a:cs typeface="Aptos Bold"/>
            </a:endParaRPr>
          </a:p>
        </p:txBody>
      </p:sp>
      <p:sp>
        <p:nvSpPr>
          <p:cNvPr id="54" name="object 19">
            <a:extLst>
              <a:ext uri="{FF2B5EF4-FFF2-40B4-BE49-F238E27FC236}">
                <a16:creationId xmlns:a16="http://schemas.microsoft.com/office/drawing/2014/main" id="{FA4D16D6-7F1C-A5E2-2F02-8BBF3A00355E}"/>
              </a:ext>
            </a:extLst>
          </p:cNvPr>
          <p:cNvSpPr txBox="1"/>
          <p:nvPr userDrawn="1"/>
        </p:nvSpPr>
        <p:spPr>
          <a:xfrm>
            <a:off x="5320066" y="2686834"/>
            <a:ext cx="530923" cy="107415"/>
          </a:xfrm>
          <a:prstGeom prst="rect">
            <a:avLst/>
          </a:prstGeom>
        </p:spPr>
        <p:txBody>
          <a:bodyPr vert="horz" wrap="square" lIns="0" tIns="7316" rIns="0" bIns="0" rtlCol="0">
            <a:spAutoFit/>
          </a:bodyPr>
          <a:lstStyle/>
          <a:p>
            <a:pPr marL="7701">
              <a:spcBef>
                <a:spcPts val="58"/>
              </a:spcBef>
            </a:pPr>
            <a:r>
              <a:rPr sz="650" b="0" i="0" spc="-6" dirty="0">
                <a:solidFill>
                  <a:srgbClr val="004551"/>
                </a:solidFill>
                <a:latin typeface="Aptos" panose="020B0004020202020204" pitchFamily="34" charset="0"/>
                <a:cs typeface="Aptos Bold"/>
              </a:rPr>
              <a:t>Lemonthyme</a:t>
            </a:r>
            <a:endParaRPr sz="650" b="0" i="0" dirty="0">
              <a:latin typeface="Aptos" panose="020B0004020202020204" pitchFamily="34" charset="0"/>
              <a:cs typeface="Aptos Bold"/>
            </a:endParaRPr>
          </a:p>
        </p:txBody>
      </p:sp>
      <p:sp>
        <p:nvSpPr>
          <p:cNvPr id="55" name="object 20">
            <a:extLst>
              <a:ext uri="{FF2B5EF4-FFF2-40B4-BE49-F238E27FC236}">
                <a16:creationId xmlns:a16="http://schemas.microsoft.com/office/drawing/2014/main" id="{3CD9BBC9-B754-518B-DB83-DE1C8BFD4645}"/>
              </a:ext>
            </a:extLst>
          </p:cNvPr>
          <p:cNvSpPr txBox="1"/>
          <p:nvPr userDrawn="1"/>
        </p:nvSpPr>
        <p:spPr>
          <a:xfrm>
            <a:off x="6066477" y="2911351"/>
            <a:ext cx="299611" cy="107415"/>
          </a:xfrm>
          <a:prstGeom prst="rect">
            <a:avLst/>
          </a:prstGeom>
        </p:spPr>
        <p:txBody>
          <a:bodyPr vert="horz" wrap="square" lIns="0" tIns="7316" rIns="0" bIns="0" rtlCol="0">
            <a:spAutoFit/>
          </a:bodyPr>
          <a:lstStyle/>
          <a:p>
            <a:pPr marL="7701">
              <a:spcBef>
                <a:spcPts val="58"/>
              </a:spcBef>
            </a:pPr>
            <a:r>
              <a:rPr sz="650" b="0" i="0" spc="-6" dirty="0">
                <a:solidFill>
                  <a:srgbClr val="004551"/>
                </a:solidFill>
                <a:latin typeface="Aptos" panose="020B0004020202020204" pitchFamily="34" charset="0"/>
                <a:cs typeface="Aptos Bold"/>
              </a:rPr>
              <a:t>Fisher</a:t>
            </a:r>
            <a:endParaRPr sz="650" b="0" i="0" dirty="0">
              <a:latin typeface="Aptos" panose="020B0004020202020204" pitchFamily="34" charset="0"/>
              <a:cs typeface="Aptos Bold"/>
            </a:endParaRPr>
          </a:p>
        </p:txBody>
      </p:sp>
      <p:sp>
        <p:nvSpPr>
          <p:cNvPr id="56" name="object 21">
            <a:extLst>
              <a:ext uri="{FF2B5EF4-FFF2-40B4-BE49-F238E27FC236}">
                <a16:creationId xmlns:a16="http://schemas.microsoft.com/office/drawing/2014/main" id="{849D2471-7E73-7C27-AACB-05F1272F9A94}"/>
              </a:ext>
            </a:extLst>
          </p:cNvPr>
          <p:cNvSpPr txBox="1"/>
          <p:nvPr userDrawn="1"/>
        </p:nvSpPr>
        <p:spPr>
          <a:xfrm>
            <a:off x="6043765" y="2718141"/>
            <a:ext cx="480726" cy="107415"/>
          </a:xfrm>
          <a:prstGeom prst="rect">
            <a:avLst/>
          </a:prstGeom>
        </p:spPr>
        <p:txBody>
          <a:bodyPr vert="horz" wrap="square" lIns="0" tIns="7316" rIns="0" bIns="0" rtlCol="0">
            <a:spAutoFit/>
          </a:bodyPr>
          <a:lstStyle/>
          <a:p>
            <a:pPr marL="7701">
              <a:spcBef>
                <a:spcPts val="58"/>
              </a:spcBef>
            </a:pPr>
            <a:r>
              <a:rPr sz="650" b="0" i="0" spc="-6" dirty="0">
                <a:solidFill>
                  <a:srgbClr val="004551"/>
                </a:solidFill>
                <a:latin typeface="Aptos" panose="020B0004020202020204" pitchFamily="34" charset="0"/>
                <a:cs typeface="Aptos Bold"/>
              </a:rPr>
              <a:t>Parangana</a:t>
            </a:r>
            <a:endParaRPr sz="650" b="0" i="0" dirty="0">
              <a:latin typeface="Aptos" panose="020B0004020202020204" pitchFamily="34" charset="0"/>
              <a:cs typeface="Aptos Bold"/>
            </a:endParaRPr>
          </a:p>
        </p:txBody>
      </p:sp>
      <p:sp>
        <p:nvSpPr>
          <p:cNvPr id="57" name="object 22">
            <a:extLst>
              <a:ext uri="{FF2B5EF4-FFF2-40B4-BE49-F238E27FC236}">
                <a16:creationId xmlns:a16="http://schemas.microsoft.com/office/drawing/2014/main" id="{68EB62D4-A5C9-EB25-5FE2-272B34848380}"/>
              </a:ext>
            </a:extLst>
          </p:cNvPr>
          <p:cNvSpPr txBox="1"/>
          <p:nvPr userDrawn="1"/>
        </p:nvSpPr>
        <p:spPr>
          <a:xfrm>
            <a:off x="5624733" y="2927849"/>
            <a:ext cx="399697" cy="107415"/>
          </a:xfrm>
          <a:prstGeom prst="rect">
            <a:avLst/>
          </a:prstGeom>
        </p:spPr>
        <p:txBody>
          <a:bodyPr vert="horz" wrap="square" lIns="0" tIns="7316" rIns="0" bIns="0" rtlCol="0">
            <a:spAutoFit/>
          </a:bodyPr>
          <a:lstStyle/>
          <a:p>
            <a:pPr marL="7701">
              <a:spcBef>
                <a:spcPts val="58"/>
              </a:spcBef>
            </a:pPr>
            <a:r>
              <a:rPr sz="650" b="0" i="0" spc="-6" dirty="0">
                <a:solidFill>
                  <a:srgbClr val="004551"/>
                </a:solidFill>
                <a:latin typeface="Aptos" panose="020B0004020202020204" pitchFamily="34" charset="0"/>
                <a:cs typeface="Aptos Bold"/>
              </a:rPr>
              <a:t>Rowallan</a:t>
            </a:r>
            <a:endParaRPr sz="650" b="0" i="0" dirty="0">
              <a:latin typeface="Aptos" panose="020B0004020202020204" pitchFamily="34" charset="0"/>
              <a:cs typeface="Aptos Bold"/>
            </a:endParaRPr>
          </a:p>
        </p:txBody>
      </p:sp>
      <p:sp>
        <p:nvSpPr>
          <p:cNvPr id="58" name="object 23">
            <a:extLst>
              <a:ext uri="{FF2B5EF4-FFF2-40B4-BE49-F238E27FC236}">
                <a16:creationId xmlns:a16="http://schemas.microsoft.com/office/drawing/2014/main" id="{FE63C56C-8D74-55CF-4A55-78901033BDBA}"/>
              </a:ext>
            </a:extLst>
          </p:cNvPr>
          <p:cNvSpPr txBox="1"/>
          <p:nvPr userDrawn="1"/>
        </p:nvSpPr>
        <p:spPr>
          <a:xfrm>
            <a:off x="4364028" y="2853265"/>
            <a:ext cx="360134" cy="107415"/>
          </a:xfrm>
          <a:prstGeom prst="rect">
            <a:avLst/>
          </a:prstGeom>
        </p:spPr>
        <p:txBody>
          <a:bodyPr vert="horz" wrap="square" lIns="0" tIns="7316" rIns="0" bIns="0" rtlCol="0">
            <a:spAutoFit/>
          </a:bodyPr>
          <a:lstStyle/>
          <a:p>
            <a:pPr marL="7701">
              <a:spcBef>
                <a:spcPts val="58"/>
              </a:spcBef>
            </a:pPr>
            <a:r>
              <a:rPr sz="650" b="0" i="0" spc="-6" dirty="0">
                <a:solidFill>
                  <a:srgbClr val="004551"/>
                </a:solidFill>
                <a:latin typeface="Aptos" panose="020B0004020202020204" pitchFamily="34" charset="0"/>
                <a:cs typeface="Aptos Bold"/>
              </a:rPr>
              <a:t>Reece</a:t>
            </a:r>
            <a:endParaRPr sz="650" b="0" i="0" dirty="0">
              <a:latin typeface="Aptos" panose="020B0004020202020204" pitchFamily="34" charset="0"/>
              <a:cs typeface="Aptos Bold"/>
            </a:endParaRPr>
          </a:p>
        </p:txBody>
      </p:sp>
      <p:sp>
        <p:nvSpPr>
          <p:cNvPr id="59" name="object 24">
            <a:extLst>
              <a:ext uri="{FF2B5EF4-FFF2-40B4-BE49-F238E27FC236}">
                <a16:creationId xmlns:a16="http://schemas.microsoft.com/office/drawing/2014/main" id="{E827B7F2-B8E5-8AF9-F48D-0DA118161019}"/>
              </a:ext>
            </a:extLst>
          </p:cNvPr>
          <p:cNvSpPr txBox="1"/>
          <p:nvPr userDrawn="1"/>
        </p:nvSpPr>
        <p:spPr>
          <a:xfrm>
            <a:off x="4792608" y="2794412"/>
            <a:ext cx="530924" cy="105322"/>
          </a:xfrm>
          <a:prstGeom prst="rect">
            <a:avLst/>
          </a:prstGeom>
        </p:spPr>
        <p:txBody>
          <a:bodyPr vert="horz" wrap="square" lIns="0" tIns="15403" rIns="0" bIns="0" rtlCol="0">
            <a:spAutoFit/>
          </a:bodyPr>
          <a:lstStyle/>
          <a:p>
            <a:pPr marL="6350" marR="3081" indent="-3175">
              <a:lnSpc>
                <a:spcPts val="679"/>
              </a:lnSpc>
              <a:spcBef>
                <a:spcPts val="121"/>
              </a:spcBef>
              <a:tabLst/>
            </a:pPr>
            <a:r>
              <a:rPr sz="650" b="0" i="0" spc="-6" dirty="0">
                <a:solidFill>
                  <a:srgbClr val="004551"/>
                </a:solidFill>
                <a:latin typeface="Aptos" panose="020B0004020202020204" pitchFamily="34" charset="0"/>
                <a:cs typeface="Aptos Bold"/>
              </a:rPr>
              <a:t>Mackintosh</a:t>
            </a:r>
            <a:endParaRPr sz="650" b="0" i="0" dirty="0">
              <a:latin typeface="Aptos" panose="020B0004020202020204" pitchFamily="34" charset="0"/>
              <a:cs typeface="Aptos Bold"/>
            </a:endParaRPr>
          </a:p>
        </p:txBody>
      </p:sp>
      <p:sp>
        <p:nvSpPr>
          <p:cNvPr id="60" name="object 25">
            <a:extLst>
              <a:ext uri="{FF2B5EF4-FFF2-40B4-BE49-F238E27FC236}">
                <a16:creationId xmlns:a16="http://schemas.microsoft.com/office/drawing/2014/main" id="{20BF5EB9-96F3-8910-D90B-D4474DD5BDC8}"/>
              </a:ext>
            </a:extLst>
          </p:cNvPr>
          <p:cNvSpPr txBox="1"/>
          <p:nvPr userDrawn="1"/>
        </p:nvSpPr>
        <p:spPr>
          <a:xfrm>
            <a:off x="6624702" y="3552369"/>
            <a:ext cx="531878" cy="107415"/>
          </a:xfrm>
          <a:prstGeom prst="rect">
            <a:avLst/>
          </a:prstGeom>
        </p:spPr>
        <p:txBody>
          <a:bodyPr vert="horz" wrap="square" lIns="0" tIns="7316" rIns="0" bIns="0" rtlCol="0">
            <a:spAutoFit/>
          </a:bodyPr>
          <a:lstStyle/>
          <a:p>
            <a:pPr marL="7701">
              <a:spcBef>
                <a:spcPts val="58"/>
              </a:spcBef>
            </a:pPr>
            <a:r>
              <a:rPr sz="650" b="0" i="0" spc="-6" dirty="0">
                <a:solidFill>
                  <a:srgbClr val="004551"/>
                </a:solidFill>
                <a:latin typeface="Aptos" panose="020B0004020202020204" pitchFamily="34" charset="0"/>
                <a:cs typeface="Aptos Bold"/>
              </a:rPr>
              <a:t>Tods</a:t>
            </a:r>
            <a:r>
              <a:rPr sz="650" b="0" i="0" spc="-21" dirty="0">
                <a:solidFill>
                  <a:srgbClr val="004551"/>
                </a:solidFill>
                <a:latin typeface="Aptos" panose="020B0004020202020204" pitchFamily="34" charset="0"/>
                <a:cs typeface="Aptos Bold"/>
              </a:rPr>
              <a:t> </a:t>
            </a:r>
            <a:r>
              <a:rPr sz="650" b="0" i="0" spc="-6" dirty="0">
                <a:solidFill>
                  <a:srgbClr val="004551"/>
                </a:solidFill>
                <a:latin typeface="Aptos" panose="020B0004020202020204" pitchFamily="34" charset="0"/>
                <a:cs typeface="Aptos Bold"/>
              </a:rPr>
              <a:t>Corner</a:t>
            </a:r>
            <a:endParaRPr sz="650" b="0" i="0" dirty="0">
              <a:latin typeface="Aptos" panose="020B0004020202020204" pitchFamily="34" charset="0"/>
              <a:cs typeface="Aptos Bold"/>
            </a:endParaRPr>
          </a:p>
        </p:txBody>
      </p:sp>
      <p:sp>
        <p:nvSpPr>
          <p:cNvPr id="61" name="object 26">
            <a:extLst>
              <a:ext uri="{FF2B5EF4-FFF2-40B4-BE49-F238E27FC236}">
                <a16:creationId xmlns:a16="http://schemas.microsoft.com/office/drawing/2014/main" id="{82CBD954-E4A0-04BD-EFF0-8AE564C65A45}"/>
              </a:ext>
            </a:extLst>
          </p:cNvPr>
          <p:cNvSpPr txBox="1"/>
          <p:nvPr userDrawn="1"/>
        </p:nvSpPr>
        <p:spPr>
          <a:xfrm>
            <a:off x="4574089" y="3423919"/>
            <a:ext cx="459070" cy="257180"/>
          </a:xfrm>
          <a:prstGeom prst="rect">
            <a:avLst/>
          </a:prstGeom>
        </p:spPr>
        <p:txBody>
          <a:bodyPr vert="horz" wrap="square" lIns="0" tIns="23489" rIns="0" bIns="0" rtlCol="0">
            <a:spAutoFit/>
          </a:bodyPr>
          <a:lstStyle/>
          <a:p>
            <a:pPr marL="3175" marR="3081" indent="0" algn="r">
              <a:lnSpc>
                <a:spcPts val="600"/>
              </a:lnSpc>
              <a:spcBef>
                <a:spcPts val="185"/>
              </a:spcBef>
              <a:tabLst/>
            </a:pPr>
            <a:r>
              <a:rPr sz="650" b="0" i="0" spc="-12" dirty="0">
                <a:solidFill>
                  <a:srgbClr val="004551"/>
                </a:solidFill>
                <a:latin typeface="Aptos" panose="020B0004020202020204" pitchFamily="34" charset="0"/>
                <a:cs typeface="Aptos Bold"/>
              </a:rPr>
              <a:t>Lake</a:t>
            </a:r>
            <a:r>
              <a:rPr lang="en-AU" sz="650" b="0" i="0" spc="-6" dirty="0">
                <a:solidFill>
                  <a:srgbClr val="004551"/>
                </a:solidFill>
                <a:latin typeface="Aptos" panose="020B0004020202020204" pitchFamily="34" charset="0"/>
                <a:cs typeface="Aptos Bold"/>
              </a:rPr>
              <a:t> </a:t>
            </a:r>
            <a:br>
              <a:rPr lang="en-AU" sz="650" b="0" i="0" spc="-6" dirty="0">
                <a:solidFill>
                  <a:srgbClr val="004551"/>
                </a:solidFill>
                <a:latin typeface="Aptos" panose="020B0004020202020204" pitchFamily="34" charset="0"/>
                <a:cs typeface="Aptos Bold"/>
              </a:rPr>
            </a:br>
            <a:r>
              <a:rPr lang="en-AU" sz="650" b="0" i="0" spc="-6" dirty="0">
                <a:solidFill>
                  <a:srgbClr val="004551"/>
                </a:solidFill>
                <a:latin typeface="Aptos" panose="020B0004020202020204" pitchFamily="34" charset="0"/>
                <a:cs typeface="Aptos Bold"/>
              </a:rPr>
              <a:t>Margaret </a:t>
            </a:r>
            <a:r>
              <a:rPr sz="650" b="0" i="0" spc="-6" dirty="0">
                <a:solidFill>
                  <a:srgbClr val="004551"/>
                </a:solidFill>
                <a:latin typeface="Aptos" panose="020B0004020202020204" pitchFamily="34" charset="0"/>
                <a:cs typeface="Aptos Bold"/>
              </a:rPr>
              <a:t>Lower</a:t>
            </a:r>
            <a:endParaRPr sz="650" b="0" i="0" dirty="0">
              <a:latin typeface="Aptos" panose="020B0004020202020204" pitchFamily="34" charset="0"/>
              <a:cs typeface="Aptos Bold"/>
            </a:endParaRPr>
          </a:p>
        </p:txBody>
      </p:sp>
      <p:sp>
        <p:nvSpPr>
          <p:cNvPr id="62" name="object 27">
            <a:extLst>
              <a:ext uri="{FF2B5EF4-FFF2-40B4-BE49-F238E27FC236}">
                <a16:creationId xmlns:a16="http://schemas.microsoft.com/office/drawing/2014/main" id="{D24993D0-C674-54E5-B94A-423FAFCDE139}"/>
              </a:ext>
            </a:extLst>
          </p:cNvPr>
          <p:cNvSpPr txBox="1"/>
          <p:nvPr userDrawn="1"/>
        </p:nvSpPr>
        <p:spPr>
          <a:xfrm>
            <a:off x="4347922" y="851322"/>
            <a:ext cx="339086" cy="178681"/>
          </a:xfrm>
          <a:prstGeom prst="rect">
            <a:avLst/>
          </a:prstGeom>
        </p:spPr>
        <p:txBody>
          <a:bodyPr vert="horz" wrap="square" lIns="0" tIns="21949" rIns="0" bIns="0" rtlCol="0">
            <a:spAutoFit/>
          </a:bodyPr>
          <a:lstStyle/>
          <a:p>
            <a:pPr marL="7701" marR="3081">
              <a:lnSpc>
                <a:spcPts val="612"/>
              </a:lnSpc>
              <a:spcBef>
                <a:spcPts val="173"/>
              </a:spcBef>
            </a:pPr>
            <a:r>
              <a:rPr sz="650" b="0" i="0" spc="-12" dirty="0">
                <a:solidFill>
                  <a:srgbClr val="004551"/>
                </a:solidFill>
                <a:latin typeface="Aptos" panose="020B0004020202020204" pitchFamily="34" charset="0"/>
                <a:cs typeface="Aptos Bold"/>
              </a:rPr>
              <a:t>King</a:t>
            </a:r>
            <a:r>
              <a:rPr sz="650" b="0" i="0" spc="303" dirty="0">
                <a:solidFill>
                  <a:srgbClr val="004551"/>
                </a:solidFill>
                <a:latin typeface="Aptos" panose="020B0004020202020204" pitchFamily="34" charset="0"/>
                <a:cs typeface="Aptos Bold"/>
              </a:rPr>
              <a:t> </a:t>
            </a:r>
            <a:r>
              <a:rPr sz="650" b="0" i="0" spc="-12" dirty="0">
                <a:solidFill>
                  <a:srgbClr val="004551"/>
                </a:solidFill>
                <a:latin typeface="Aptos" panose="020B0004020202020204" pitchFamily="34" charset="0"/>
                <a:cs typeface="Aptos Bold"/>
              </a:rPr>
              <a:t>Island</a:t>
            </a:r>
            <a:endParaRPr sz="650" b="0" i="0" dirty="0">
              <a:latin typeface="Aptos" panose="020B0004020202020204" pitchFamily="34" charset="0"/>
              <a:cs typeface="Aptos Bold"/>
            </a:endParaRPr>
          </a:p>
        </p:txBody>
      </p:sp>
      <p:sp>
        <p:nvSpPr>
          <p:cNvPr id="63" name="object 28">
            <a:extLst>
              <a:ext uri="{FF2B5EF4-FFF2-40B4-BE49-F238E27FC236}">
                <a16:creationId xmlns:a16="http://schemas.microsoft.com/office/drawing/2014/main" id="{0B92D905-C5B1-5948-9B59-D9E45679DFA1}"/>
              </a:ext>
            </a:extLst>
          </p:cNvPr>
          <p:cNvSpPr txBox="1"/>
          <p:nvPr userDrawn="1"/>
        </p:nvSpPr>
        <p:spPr>
          <a:xfrm>
            <a:off x="8112757" y="736640"/>
            <a:ext cx="442845" cy="178681"/>
          </a:xfrm>
          <a:prstGeom prst="rect">
            <a:avLst/>
          </a:prstGeom>
        </p:spPr>
        <p:txBody>
          <a:bodyPr vert="horz" wrap="square" lIns="0" tIns="21949" rIns="0" bIns="0" rtlCol="0">
            <a:spAutoFit/>
          </a:bodyPr>
          <a:lstStyle/>
          <a:p>
            <a:pPr marL="7701" marR="3081">
              <a:lnSpc>
                <a:spcPts val="612"/>
              </a:lnSpc>
              <a:spcBef>
                <a:spcPts val="173"/>
              </a:spcBef>
            </a:pPr>
            <a:r>
              <a:rPr sz="650" b="0" i="0" spc="-6" dirty="0">
                <a:solidFill>
                  <a:srgbClr val="004551"/>
                </a:solidFill>
                <a:latin typeface="Aptos" panose="020B0004020202020204" pitchFamily="34" charset="0"/>
                <a:cs typeface="Aptos Bold"/>
              </a:rPr>
              <a:t>Flinders</a:t>
            </a:r>
            <a:r>
              <a:rPr sz="650" b="0" i="0" spc="303" dirty="0">
                <a:solidFill>
                  <a:srgbClr val="004551"/>
                </a:solidFill>
                <a:latin typeface="Aptos" panose="020B0004020202020204" pitchFamily="34" charset="0"/>
                <a:cs typeface="Aptos Bold"/>
              </a:rPr>
              <a:t> </a:t>
            </a:r>
            <a:r>
              <a:rPr sz="650" b="0" i="0" spc="-6" dirty="0">
                <a:solidFill>
                  <a:srgbClr val="004551"/>
                </a:solidFill>
                <a:latin typeface="Aptos" panose="020B0004020202020204" pitchFamily="34" charset="0"/>
                <a:cs typeface="Aptos Bold"/>
              </a:rPr>
              <a:t>Island</a:t>
            </a:r>
            <a:endParaRPr sz="650" b="0" i="0" dirty="0">
              <a:latin typeface="Aptos" panose="020B0004020202020204" pitchFamily="34" charset="0"/>
              <a:cs typeface="Aptos Bold"/>
            </a:endParaRPr>
          </a:p>
        </p:txBody>
      </p:sp>
      <p:sp>
        <p:nvSpPr>
          <p:cNvPr id="64" name="object 38">
            <a:extLst>
              <a:ext uri="{FF2B5EF4-FFF2-40B4-BE49-F238E27FC236}">
                <a16:creationId xmlns:a16="http://schemas.microsoft.com/office/drawing/2014/main" id="{8FB2A4E1-6099-0BF7-86B9-8BAE8F47B469}"/>
              </a:ext>
            </a:extLst>
          </p:cNvPr>
          <p:cNvSpPr>
            <a:spLocks noChangeAspect="1"/>
          </p:cNvSpPr>
          <p:nvPr userDrawn="1"/>
        </p:nvSpPr>
        <p:spPr>
          <a:xfrm>
            <a:off x="6367747" y="2386954"/>
            <a:ext cx="3864508" cy="2359291"/>
          </a:xfrm>
          <a:custGeom>
            <a:avLst/>
            <a:gdLst/>
            <a:ahLst/>
            <a:cxnLst/>
            <a:rect l="l" t="t" r="r" b="b"/>
            <a:pathLst>
              <a:path w="6372859" h="3890645">
                <a:moveTo>
                  <a:pt x="0" y="3890080"/>
                </a:moveTo>
                <a:lnTo>
                  <a:pt x="6372832" y="0"/>
                </a:lnTo>
              </a:path>
            </a:pathLst>
          </a:custGeom>
          <a:ln w="10470">
            <a:solidFill>
              <a:srgbClr val="007D81"/>
            </a:solidFill>
          </a:ln>
        </p:spPr>
        <p:txBody>
          <a:bodyPr wrap="square" lIns="0" tIns="0" rIns="0" bIns="0" rtlCol="0"/>
          <a:lstStyle/>
          <a:p>
            <a:endParaRPr b="0" i="0" dirty="0">
              <a:latin typeface="Aptos" panose="020B0004020202020204" pitchFamily="34" charset="0"/>
            </a:endParaRPr>
          </a:p>
        </p:txBody>
      </p:sp>
      <p:sp>
        <p:nvSpPr>
          <p:cNvPr id="73" name="object 55">
            <a:extLst>
              <a:ext uri="{FF2B5EF4-FFF2-40B4-BE49-F238E27FC236}">
                <a16:creationId xmlns:a16="http://schemas.microsoft.com/office/drawing/2014/main" id="{6880CF8A-168D-1931-8E80-CAA25C76248E}"/>
              </a:ext>
            </a:extLst>
          </p:cNvPr>
          <p:cNvSpPr>
            <a:spLocks noChangeAspect="1"/>
          </p:cNvSpPr>
          <p:nvPr userDrawn="1"/>
        </p:nvSpPr>
        <p:spPr>
          <a:xfrm>
            <a:off x="6967560" y="2384258"/>
            <a:ext cx="3263037" cy="928391"/>
          </a:xfrm>
          <a:custGeom>
            <a:avLst/>
            <a:gdLst/>
            <a:ahLst/>
            <a:cxnLst/>
            <a:rect l="l" t="t" r="r" b="b"/>
            <a:pathLst>
              <a:path w="5380990" h="1530985">
                <a:moveTo>
                  <a:pt x="0" y="1530414"/>
                </a:moveTo>
                <a:lnTo>
                  <a:pt x="5380443" y="0"/>
                </a:lnTo>
              </a:path>
            </a:pathLst>
          </a:custGeom>
          <a:ln w="10470">
            <a:solidFill>
              <a:srgbClr val="007D81"/>
            </a:solidFill>
          </a:ln>
        </p:spPr>
        <p:txBody>
          <a:bodyPr wrap="square" lIns="0" tIns="0" rIns="0" bIns="0" rtlCol="0"/>
          <a:lstStyle/>
          <a:p>
            <a:endParaRPr b="0" i="0" dirty="0">
              <a:latin typeface="Aptos" panose="020B0004020202020204" pitchFamily="34" charset="0"/>
            </a:endParaRPr>
          </a:p>
        </p:txBody>
      </p:sp>
      <p:pic>
        <p:nvPicPr>
          <p:cNvPr id="74" name="object 56">
            <a:extLst>
              <a:ext uri="{FF2B5EF4-FFF2-40B4-BE49-F238E27FC236}">
                <a16:creationId xmlns:a16="http://schemas.microsoft.com/office/drawing/2014/main" id="{E236FFE3-7E1E-D16E-5832-9344D7BE2351}"/>
              </a:ext>
            </a:extLst>
          </p:cNvPr>
          <p:cNvPicPr>
            <a:picLocks noChangeAspect="1"/>
          </p:cNvPicPr>
          <p:nvPr userDrawn="1"/>
        </p:nvPicPr>
        <p:blipFill>
          <a:blip r:embed="rId4" cstate="print"/>
          <a:stretch>
            <a:fillRect/>
          </a:stretch>
        </p:blipFill>
        <p:spPr>
          <a:xfrm>
            <a:off x="10173207" y="2336635"/>
            <a:ext cx="87344" cy="87344"/>
          </a:xfrm>
          <a:prstGeom prst="rect">
            <a:avLst/>
          </a:prstGeom>
        </p:spPr>
      </p:pic>
      <p:sp>
        <p:nvSpPr>
          <p:cNvPr id="77" name="object 15">
            <a:extLst>
              <a:ext uri="{FF2B5EF4-FFF2-40B4-BE49-F238E27FC236}">
                <a16:creationId xmlns:a16="http://schemas.microsoft.com/office/drawing/2014/main" id="{852DC433-6AAC-3911-3C49-5FE501558DF2}"/>
              </a:ext>
            </a:extLst>
          </p:cNvPr>
          <p:cNvSpPr txBox="1"/>
          <p:nvPr userDrawn="1"/>
        </p:nvSpPr>
        <p:spPr>
          <a:xfrm>
            <a:off x="5416468" y="3898269"/>
            <a:ext cx="596067" cy="139928"/>
          </a:xfrm>
          <a:prstGeom prst="rect">
            <a:avLst/>
          </a:prstGeom>
        </p:spPr>
        <p:txBody>
          <a:bodyPr vert="horz" wrap="square" lIns="0" tIns="7701" rIns="0" bIns="0" rtlCol="0">
            <a:spAutoFit/>
          </a:bodyPr>
          <a:lstStyle/>
          <a:p>
            <a:pPr marL="6350" marR="3081" indent="-3175" algn="r">
              <a:lnSpc>
                <a:spcPct val="146500"/>
              </a:lnSpc>
              <a:spcBef>
                <a:spcPts val="61"/>
              </a:spcBef>
              <a:tabLst/>
            </a:pPr>
            <a:r>
              <a:rPr sz="650" b="0" i="0" spc="-6" dirty="0">
                <a:solidFill>
                  <a:srgbClr val="004551"/>
                </a:solidFill>
                <a:latin typeface="Aptos" panose="020B0004020202020204" pitchFamily="34" charset="0"/>
                <a:cs typeface="Aptos Bold"/>
              </a:rPr>
              <a:t>Butlers</a:t>
            </a:r>
            <a:r>
              <a:rPr sz="650" b="0" i="0" dirty="0">
                <a:solidFill>
                  <a:srgbClr val="004551"/>
                </a:solidFill>
                <a:latin typeface="Aptos" panose="020B0004020202020204" pitchFamily="34" charset="0"/>
                <a:cs typeface="Aptos Bold"/>
              </a:rPr>
              <a:t> </a:t>
            </a:r>
            <a:r>
              <a:rPr sz="650" b="0" i="0" spc="-15" dirty="0">
                <a:solidFill>
                  <a:srgbClr val="004551"/>
                </a:solidFill>
                <a:latin typeface="Aptos" panose="020B0004020202020204" pitchFamily="34" charset="0"/>
                <a:cs typeface="Aptos Bold"/>
              </a:rPr>
              <a:t>Gorge</a:t>
            </a:r>
            <a:endParaRPr sz="650" b="0" i="0" dirty="0">
              <a:latin typeface="Aptos" panose="020B0004020202020204" pitchFamily="34" charset="0"/>
              <a:cs typeface="Aptos Bold"/>
            </a:endParaRPr>
          </a:p>
        </p:txBody>
      </p:sp>
      <p:sp>
        <p:nvSpPr>
          <p:cNvPr id="79" name="object 17">
            <a:extLst>
              <a:ext uri="{FF2B5EF4-FFF2-40B4-BE49-F238E27FC236}">
                <a16:creationId xmlns:a16="http://schemas.microsoft.com/office/drawing/2014/main" id="{75A8A46E-64D3-35D9-7FC1-68DF04B7C663}"/>
              </a:ext>
            </a:extLst>
          </p:cNvPr>
          <p:cNvSpPr txBox="1"/>
          <p:nvPr userDrawn="1"/>
        </p:nvSpPr>
        <p:spPr>
          <a:xfrm>
            <a:off x="6391587" y="3915525"/>
            <a:ext cx="838155" cy="134670"/>
          </a:xfrm>
          <a:prstGeom prst="rect">
            <a:avLst/>
          </a:prstGeom>
        </p:spPr>
        <p:txBody>
          <a:bodyPr vert="horz" wrap="square" lIns="0" tIns="7701" rIns="0" bIns="0" rtlCol="0">
            <a:spAutoFit/>
          </a:bodyPr>
          <a:lstStyle/>
          <a:p>
            <a:pPr marL="6350" marR="14247" indent="-3175">
              <a:lnSpc>
                <a:spcPct val="139700"/>
              </a:lnSpc>
              <a:spcBef>
                <a:spcPts val="61"/>
              </a:spcBef>
              <a:tabLst/>
            </a:pPr>
            <a:r>
              <a:rPr lang="en-AU" sz="650" b="0" i="0" spc="-6" dirty="0">
                <a:solidFill>
                  <a:srgbClr val="004551"/>
                </a:solidFill>
                <a:latin typeface="Aptos" panose="020B0004020202020204" pitchFamily="34" charset="0"/>
                <a:cs typeface="Aptos Bold"/>
              </a:rPr>
              <a:t>Tungatinah</a:t>
            </a:r>
            <a:endParaRPr lang="en-AU" sz="650" b="0" i="0" dirty="0">
              <a:latin typeface="Aptos" panose="020B0004020202020204" pitchFamily="34" charset="0"/>
              <a:cs typeface="Aptos Bold"/>
            </a:endParaRPr>
          </a:p>
        </p:txBody>
      </p:sp>
      <p:sp>
        <p:nvSpPr>
          <p:cNvPr id="80" name="object 17">
            <a:extLst>
              <a:ext uri="{FF2B5EF4-FFF2-40B4-BE49-F238E27FC236}">
                <a16:creationId xmlns:a16="http://schemas.microsoft.com/office/drawing/2014/main" id="{9418544E-15D2-94F9-8E70-F1436A89561C}"/>
              </a:ext>
            </a:extLst>
          </p:cNvPr>
          <p:cNvSpPr txBox="1"/>
          <p:nvPr userDrawn="1"/>
        </p:nvSpPr>
        <p:spPr>
          <a:xfrm>
            <a:off x="6454542" y="4060834"/>
            <a:ext cx="838155" cy="134670"/>
          </a:xfrm>
          <a:prstGeom prst="rect">
            <a:avLst/>
          </a:prstGeom>
        </p:spPr>
        <p:txBody>
          <a:bodyPr vert="horz" wrap="square" lIns="0" tIns="7701" rIns="0" bIns="0" rtlCol="0">
            <a:spAutoFit/>
          </a:bodyPr>
          <a:lstStyle/>
          <a:p>
            <a:pPr marL="6350" marR="14247" indent="-3175">
              <a:lnSpc>
                <a:spcPct val="139700"/>
              </a:lnSpc>
              <a:spcBef>
                <a:spcPts val="61"/>
              </a:spcBef>
              <a:tabLst/>
            </a:pPr>
            <a:r>
              <a:rPr lang="en-AU" sz="650" b="0" i="0" spc="-6" dirty="0">
                <a:solidFill>
                  <a:srgbClr val="004551"/>
                </a:solidFill>
                <a:latin typeface="Aptos" panose="020B0004020202020204" pitchFamily="34" charset="0"/>
                <a:cs typeface="Aptos Bold"/>
              </a:rPr>
              <a:t>Liapootah</a:t>
            </a:r>
            <a:endParaRPr lang="en-AU" sz="650" b="0" i="0" dirty="0">
              <a:latin typeface="Aptos" panose="020B0004020202020204" pitchFamily="34" charset="0"/>
              <a:cs typeface="Aptos Bold"/>
            </a:endParaRPr>
          </a:p>
        </p:txBody>
      </p:sp>
      <p:sp>
        <p:nvSpPr>
          <p:cNvPr id="81" name="object 17">
            <a:extLst>
              <a:ext uri="{FF2B5EF4-FFF2-40B4-BE49-F238E27FC236}">
                <a16:creationId xmlns:a16="http://schemas.microsoft.com/office/drawing/2014/main" id="{25FB93C4-9E9C-B1B8-C161-A60A67DB4511}"/>
              </a:ext>
            </a:extLst>
          </p:cNvPr>
          <p:cNvSpPr txBox="1"/>
          <p:nvPr userDrawn="1"/>
        </p:nvSpPr>
        <p:spPr>
          <a:xfrm>
            <a:off x="6579395" y="4197891"/>
            <a:ext cx="838155" cy="134670"/>
          </a:xfrm>
          <a:prstGeom prst="rect">
            <a:avLst/>
          </a:prstGeom>
        </p:spPr>
        <p:txBody>
          <a:bodyPr vert="horz" wrap="square" lIns="0" tIns="7701" rIns="0" bIns="0" rtlCol="0">
            <a:spAutoFit/>
          </a:bodyPr>
          <a:lstStyle/>
          <a:p>
            <a:pPr marL="6350" marR="14247" indent="-3175">
              <a:lnSpc>
                <a:spcPct val="139700"/>
              </a:lnSpc>
              <a:spcBef>
                <a:spcPts val="61"/>
              </a:spcBef>
              <a:tabLst/>
            </a:pPr>
            <a:r>
              <a:rPr lang="en-AU" sz="650" b="0" i="0" spc="-12" dirty="0">
                <a:solidFill>
                  <a:srgbClr val="004551"/>
                </a:solidFill>
                <a:latin typeface="Aptos" panose="020B0004020202020204" pitchFamily="34" charset="0"/>
                <a:cs typeface="Aptos Bold"/>
              </a:rPr>
              <a:t>Catagunya</a:t>
            </a:r>
            <a:endParaRPr lang="en-AU" sz="650" b="0" i="0" dirty="0">
              <a:latin typeface="Aptos" panose="020B0004020202020204" pitchFamily="34" charset="0"/>
              <a:cs typeface="Aptos Bold"/>
            </a:endParaRPr>
          </a:p>
        </p:txBody>
      </p:sp>
      <p:sp>
        <p:nvSpPr>
          <p:cNvPr id="82" name="object 17">
            <a:extLst>
              <a:ext uri="{FF2B5EF4-FFF2-40B4-BE49-F238E27FC236}">
                <a16:creationId xmlns:a16="http://schemas.microsoft.com/office/drawing/2014/main" id="{748200F5-DEEF-0C50-0E47-900034959697}"/>
              </a:ext>
            </a:extLst>
          </p:cNvPr>
          <p:cNvSpPr txBox="1"/>
          <p:nvPr userDrawn="1"/>
        </p:nvSpPr>
        <p:spPr>
          <a:xfrm>
            <a:off x="6680219" y="4318916"/>
            <a:ext cx="838155" cy="134670"/>
          </a:xfrm>
          <a:prstGeom prst="rect">
            <a:avLst/>
          </a:prstGeom>
        </p:spPr>
        <p:txBody>
          <a:bodyPr vert="horz" wrap="square" lIns="0" tIns="7701" rIns="0" bIns="0" rtlCol="0">
            <a:spAutoFit/>
          </a:bodyPr>
          <a:lstStyle/>
          <a:p>
            <a:pPr marL="6350" marR="14247" indent="-3175">
              <a:lnSpc>
                <a:spcPct val="139700"/>
              </a:lnSpc>
              <a:spcBef>
                <a:spcPts val="61"/>
              </a:spcBef>
              <a:tabLst/>
            </a:pPr>
            <a:r>
              <a:rPr lang="en-AU" sz="650" b="0" i="0" spc="-6" dirty="0">
                <a:solidFill>
                  <a:srgbClr val="004551"/>
                </a:solidFill>
                <a:latin typeface="Aptos" panose="020B0004020202020204" pitchFamily="34" charset="0"/>
                <a:cs typeface="Aptos Bold"/>
              </a:rPr>
              <a:t>Cluny</a:t>
            </a:r>
            <a:endParaRPr lang="en-AU" sz="650" b="0" i="0" dirty="0">
              <a:latin typeface="Aptos" panose="020B0004020202020204" pitchFamily="34" charset="0"/>
              <a:cs typeface="Aptos Bold"/>
            </a:endParaRPr>
          </a:p>
        </p:txBody>
      </p:sp>
      <p:sp>
        <p:nvSpPr>
          <p:cNvPr id="83" name="object 24">
            <a:extLst>
              <a:ext uri="{FF2B5EF4-FFF2-40B4-BE49-F238E27FC236}">
                <a16:creationId xmlns:a16="http://schemas.microsoft.com/office/drawing/2014/main" id="{9764E4CB-7633-4B50-DBEC-CBF920095FE5}"/>
              </a:ext>
            </a:extLst>
          </p:cNvPr>
          <p:cNvSpPr txBox="1"/>
          <p:nvPr userDrawn="1"/>
        </p:nvSpPr>
        <p:spPr>
          <a:xfrm>
            <a:off x="4687008" y="2944435"/>
            <a:ext cx="396819" cy="105322"/>
          </a:xfrm>
          <a:prstGeom prst="rect">
            <a:avLst/>
          </a:prstGeom>
        </p:spPr>
        <p:txBody>
          <a:bodyPr vert="horz" wrap="square" lIns="0" tIns="15403" rIns="0" bIns="0" rtlCol="0">
            <a:spAutoFit/>
          </a:bodyPr>
          <a:lstStyle/>
          <a:p>
            <a:pPr marL="6350" marR="3081" indent="-3175">
              <a:lnSpc>
                <a:spcPts val="679"/>
              </a:lnSpc>
              <a:spcBef>
                <a:spcPts val="121"/>
              </a:spcBef>
              <a:tabLst/>
            </a:pPr>
            <a:r>
              <a:rPr sz="650" b="0" i="0" spc="-6" dirty="0">
                <a:solidFill>
                  <a:srgbClr val="004551"/>
                </a:solidFill>
                <a:latin typeface="Aptos" panose="020B0004020202020204" pitchFamily="34" charset="0"/>
                <a:cs typeface="Aptos Bold"/>
              </a:rPr>
              <a:t>Bastyan</a:t>
            </a:r>
            <a:endParaRPr sz="650" b="0" i="0" dirty="0">
              <a:latin typeface="Aptos" panose="020B0004020202020204" pitchFamily="34" charset="0"/>
              <a:cs typeface="Aptos Bold"/>
            </a:endParaRPr>
          </a:p>
        </p:txBody>
      </p:sp>
      <p:grpSp>
        <p:nvGrpSpPr>
          <p:cNvPr id="97" name="Group 96">
            <a:extLst>
              <a:ext uri="{FF2B5EF4-FFF2-40B4-BE49-F238E27FC236}">
                <a16:creationId xmlns:a16="http://schemas.microsoft.com/office/drawing/2014/main" id="{10C9558B-3349-D3F0-1CE5-7AFB5C87DC33}"/>
              </a:ext>
            </a:extLst>
          </p:cNvPr>
          <p:cNvGrpSpPr>
            <a:grpSpLocks noChangeAspect="1"/>
          </p:cNvGrpSpPr>
          <p:nvPr userDrawn="1"/>
        </p:nvGrpSpPr>
        <p:grpSpPr>
          <a:xfrm>
            <a:off x="10129079" y="4178066"/>
            <a:ext cx="1555784" cy="2171775"/>
            <a:chOff x="10129079" y="4178066"/>
            <a:chExt cx="1555784" cy="2171775"/>
          </a:xfrm>
        </p:grpSpPr>
        <p:sp>
          <p:nvSpPr>
            <p:cNvPr id="98" name="object 39">
              <a:extLst>
                <a:ext uri="{FF2B5EF4-FFF2-40B4-BE49-F238E27FC236}">
                  <a16:creationId xmlns:a16="http://schemas.microsoft.com/office/drawing/2014/main" id="{DF66C3CC-DC5E-094A-66C2-94C41798DFC5}"/>
                </a:ext>
              </a:extLst>
            </p:cNvPr>
            <p:cNvSpPr/>
            <p:nvPr userDrawn="1"/>
          </p:nvSpPr>
          <p:spPr>
            <a:xfrm>
              <a:off x="10129079" y="4178066"/>
              <a:ext cx="1555784" cy="1505336"/>
            </a:xfrm>
            <a:custGeom>
              <a:avLst/>
              <a:gdLst/>
              <a:ahLst/>
              <a:cxnLst/>
              <a:rect l="l" t="t" r="r" b="b"/>
              <a:pathLst>
                <a:path w="2565400" h="2482215">
                  <a:moveTo>
                    <a:pt x="2565366" y="0"/>
                  </a:moveTo>
                  <a:lnTo>
                    <a:pt x="418835" y="0"/>
                  </a:lnTo>
                  <a:lnTo>
                    <a:pt x="369991" y="2817"/>
                  </a:lnTo>
                  <a:lnTo>
                    <a:pt x="322801" y="11061"/>
                  </a:lnTo>
                  <a:lnTo>
                    <a:pt x="277581" y="24417"/>
                  </a:lnTo>
                  <a:lnTo>
                    <a:pt x="234643" y="42571"/>
                  </a:lnTo>
                  <a:lnTo>
                    <a:pt x="194304" y="65208"/>
                  </a:lnTo>
                  <a:lnTo>
                    <a:pt x="156876" y="92014"/>
                  </a:lnTo>
                  <a:lnTo>
                    <a:pt x="122675" y="122675"/>
                  </a:lnTo>
                  <a:lnTo>
                    <a:pt x="92014" y="156876"/>
                  </a:lnTo>
                  <a:lnTo>
                    <a:pt x="65208" y="194304"/>
                  </a:lnTo>
                  <a:lnTo>
                    <a:pt x="42571" y="234643"/>
                  </a:lnTo>
                  <a:lnTo>
                    <a:pt x="24417" y="277581"/>
                  </a:lnTo>
                  <a:lnTo>
                    <a:pt x="11061" y="322801"/>
                  </a:lnTo>
                  <a:lnTo>
                    <a:pt x="2817" y="369991"/>
                  </a:lnTo>
                  <a:lnTo>
                    <a:pt x="0" y="418835"/>
                  </a:lnTo>
                  <a:lnTo>
                    <a:pt x="0" y="2481599"/>
                  </a:lnTo>
                  <a:lnTo>
                    <a:pt x="2565366" y="2481599"/>
                  </a:lnTo>
                  <a:lnTo>
                    <a:pt x="2565366" y="0"/>
                  </a:lnTo>
                  <a:close/>
                </a:path>
              </a:pathLst>
            </a:custGeom>
            <a:solidFill>
              <a:srgbClr val="7FBEC0"/>
            </a:solidFill>
          </p:spPr>
          <p:txBody>
            <a:bodyPr wrap="square" lIns="0" tIns="0" rIns="0" bIns="0" rtlCol="0"/>
            <a:lstStyle/>
            <a:p>
              <a:endParaRPr b="0" i="0" dirty="0">
                <a:latin typeface="Aptos" panose="020B0004020202020204" pitchFamily="34" charset="0"/>
              </a:endParaRPr>
            </a:p>
          </p:txBody>
        </p:sp>
        <p:sp>
          <p:nvSpPr>
            <p:cNvPr id="99" name="object 40">
              <a:extLst>
                <a:ext uri="{FF2B5EF4-FFF2-40B4-BE49-F238E27FC236}">
                  <a16:creationId xmlns:a16="http://schemas.microsoft.com/office/drawing/2014/main" id="{C2F76BA7-B97B-B7A3-6C51-0CE8B3020504}"/>
                </a:ext>
              </a:extLst>
            </p:cNvPr>
            <p:cNvSpPr/>
            <p:nvPr userDrawn="1"/>
          </p:nvSpPr>
          <p:spPr>
            <a:xfrm>
              <a:off x="10129079" y="5651279"/>
              <a:ext cx="1555784" cy="698562"/>
            </a:xfrm>
            <a:custGeom>
              <a:avLst/>
              <a:gdLst/>
              <a:ahLst/>
              <a:cxnLst/>
              <a:rect l="l" t="t" r="r" b="b"/>
              <a:pathLst>
                <a:path w="2565400" h="1151890">
                  <a:moveTo>
                    <a:pt x="2565366" y="0"/>
                  </a:moveTo>
                  <a:lnTo>
                    <a:pt x="0" y="0"/>
                  </a:lnTo>
                  <a:lnTo>
                    <a:pt x="0" y="1151797"/>
                  </a:lnTo>
                  <a:lnTo>
                    <a:pt x="2146531" y="1151797"/>
                  </a:lnTo>
                  <a:lnTo>
                    <a:pt x="2195375" y="1148979"/>
                  </a:lnTo>
                  <a:lnTo>
                    <a:pt x="2242565" y="1140735"/>
                  </a:lnTo>
                  <a:lnTo>
                    <a:pt x="2287785" y="1127379"/>
                  </a:lnTo>
                  <a:lnTo>
                    <a:pt x="2330722" y="1109225"/>
                  </a:lnTo>
                  <a:lnTo>
                    <a:pt x="2371062" y="1086588"/>
                  </a:lnTo>
                  <a:lnTo>
                    <a:pt x="2408489" y="1059782"/>
                  </a:lnTo>
                  <a:lnTo>
                    <a:pt x="2442691" y="1029121"/>
                  </a:lnTo>
                  <a:lnTo>
                    <a:pt x="2473352" y="994920"/>
                  </a:lnTo>
                  <a:lnTo>
                    <a:pt x="2500158" y="957492"/>
                  </a:lnTo>
                  <a:lnTo>
                    <a:pt x="2522795" y="917153"/>
                  </a:lnTo>
                  <a:lnTo>
                    <a:pt x="2540948" y="874216"/>
                  </a:lnTo>
                  <a:lnTo>
                    <a:pt x="2554304" y="828995"/>
                  </a:lnTo>
                  <a:lnTo>
                    <a:pt x="2562549" y="781806"/>
                  </a:lnTo>
                  <a:lnTo>
                    <a:pt x="2565366" y="732961"/>
                  </a:lnTo>
                  <a:lnTo>
                    <a:pt x="2565366" y="0"/>
                  </a:lnTo>
                  <a:close/>
                </a:path>
              </a:pathLst>
            </a:custGeom>
            <a:solidFill>
              <a:srgbClr val="BFDFDF"/>
            </a:solidFill>
          </p:spPr>
          <p:txBody>
            <a:bodyPr wrap="square" lIns="0" tIns="0" rIns="0" bIns="0" rtlCol="0"/>
            <a:lstStyle/>
            <a:p>
              <a:endParaRPr b="0" i="0" dirty="0">
                <a:latin typeface="Aptos" panose="020B0004020202020204" pitchFamily="34" charset="0"/>
              </a:endParaRPr>
            </a:p>
          </p:txBody>
        </p:sp>
        <p:pic>
          <p:nvPicPr>
            <p:cNvPr id="100" name="object 41">
              <a:extLst>
                <a:ext uri="{FF2B5EF4-FFF2-40B4-BE49-F238E27FC236}">
                  <a16:creationId xmlns:a16="http://schemas.microsoft.com/office/drawing/2014/main" id="{D916EF42-CEB7-193E-B363-CBD950629782}"/>
                </a:ext>
              </a:extLst>
            </p:cNvPr>
            <p:cNvPicPr/>
            <p:nvPr userDrawn="1"/>
          </p:nvPicPr>
          <p:blipFill>
            <a:blip r:embed="rId5" cstate="print"/>
            <a:stretch>
              <a:fillRect/>
            </a:stretch>
          </p:blipFill>
          <p:spPr>
            <a:xfrm>
              <a:off x="10353725" y="4571771"/>
              <a:ext cx="89974" cy="115710"/>
            </a:xfrm>
            <a:prstGeom prst="rect">
              <a:avLst/>
            </a:prstGeom>
          </p:spPr>
        </p:pic>
        <p:pic>
          <p:nvPicPr>
            <p:cNvPr id="101" name="object 42">
              <a:extLst>
                <a:ext uri="{FF2B5EF4-FFF2-40B4-BE49-F238E27FC236}">
                  <a16:creationId xmlns:a16="http://schemas.microsoft.com/office/drawing/2014/main" id="{4DF9B681-C3F8-5F95-3F80-DAF3F263BBED}"/>
                </a:ext>
              </a:extLst>
            </p:cNvPr>
            <p:cNvPicPr/>
            <p:nvPr userDrawn="1"/>
          </p:nvPicPr>
          <p:blipFill>
            <a:blip r:embed="rId6" cstate="print"/>
            <a:stretch>
              <a:fillRect/>
            </a:stretch>
          </p:blipFill>
          <p:spPr>
            <a:xfrm>
              <a:off x="10353725" y="6025934"/>
              <a:ext cx="89974" cy="115710"/>
            </a:xfrm>
            <a:prstGeom prst="rect">
              <a:avLst/>
            </a:prstGeom>
          </p:spPr>
        </p:pic>
        <p:pic>
          <p:nvPicPr>
            <p:cNvPr id="102" name="object 43">
              <a:extLst>
                <a:ext uri="{FF2B5EF4-FFF2-40B4-BE49-F238E27FC236}">
                  <a16:creationId xmlns:a16="http://schemas.microsoft.com/office/drawing/2014/main" id="{6A8D0F1E-5811-4602-3CAF-00A7E3949997}"/>
                </a:ext>
              </a:extLst>
            </p:cNvPr>
            <p:cNvPicPr/>
            <p:nvPr userDrawn="1"/>
          </p:nvPicPr>
          <p:blipFill>
            <a:blip r:embed="rId7" cstate="print"/>
            <a:stretch>
              <a:fillRect/>
            </a:stretch>
          </p:blipFill>
          <p:spPr>
            <a:xfrm>
              <a:off x="10353725" y="5803682"/>
              <a:ext cx="89974" cy="115710"/>
            </a:xfrm>
            <a:prstGeom prst="rect">
              <a:avLst/>
            </a:prstGeom>
          </p:spPr>
        </p:pic>
        <p:pic>
          <p:nvPicPr>
            <p:cNvPr id="103" name="object 44">
              <a:extLst>
                <a:ext uri="{FF2B5EF4-FFF2-40B4-BE49-F238E27FC236}">
                  <a16:creationId xmlns:a16="http://schemas.microsoft.com/office/drawing/2014/main" id="{A247504B-1F8D-9F0B-31A6-A8826D3E9F2D}"/>
                </a:ext>
              </a:extLst>
            </p:cNvPr>
            <p:cNvPicPr/>
            <p:nvPr userDrawn="1"/>
          </p:nvPicPr>
          <p:blipFill>
            <a:blip r:embed="rId8" cstate="print"/>
            <a:stretch>
              <a:fillRect/>
            </a:stretch>
          </p:blipFill>
          <p:spPr>
            <a:xfrm>
              <a:off x="10353725" y="4721779"/>
              <a:ext cx="89974" cy="115710"/>
            </a:xfrm>
            <a:prstGeom prst="rect">
              <a:avLst/>
            </a:prstGeom>
          </p:spPr>
        </p:pic>
        <p:pic>
          <p:nvPicPr>
            <p:cNvPr id="104" name="object 45">
              <a:extLst>
                <a:ext uri="{FF2B5EF4-FFF2-40B4-BE49-F238E27FC236}">
                  <a16:creationId xmlns:a16="http://schemas.microsoft.com/office/drawing/2014/main" id="{53CDB1FE-2FA6-12F5-FBDA-03A6D0DF0708}"/>
                </a:ext>
              </a:extLst>
            </p:cNvPr>
            <p:cNvPicPr/>
            <p:nvPr userDrawn="1"/>
          </p:nvPicPr>
          <p:blipFill>
            <a:blip r:embed="rId9" cstate="print"/>
            <a:stretch>
              <a:fillRect/>
            </a:stretch>
          </p:blipFill>
          <p:spPr>
            <a:xfrm>
              <a:off x="10353725" y="4880530"/>
              <a:ext cx="89974" cy="115710"/>
            </a:xfrm>
            <a:prstGeom prst="rect">
              <a:avLst/>
            </a:prstGeom>
          </p:spPr>
        </p:pic>
        <p:pic>
          <p:nvPicPr>
            <p:cNvPr id="105" name="object 46">
              <a:extLst>
                <a:ext uri="{FF2B5EF4-FFF2-40B4-BE49-F238E27FC236}">
                  <a16:creationId xmlns:a16="http://schemas.microsoft.com/office/drawing/2014/main" id="{5DD25B69-468F-F433-F0F1-C72B378C90BB}"/>
                </a:ext>
              </a:extLst>
            </p:cNvPr>
            <p:cNvPicPr/>
            <p:nvPr userDrawn="1"/>
          </p:nvPicPr>
          <p:blipFill>
            <a:blip r:embed="rId10" cstate="print"/>
            <a:stretch>
              <a:fillRect/>
            </a:stretch>
          </p:blipFill>
          <p:spPr>
            <a:xfrm>
              <a:off x="10353725" y="5045632"/>
              <a:ext cx="89974" cy="115710"/>
            </a:xfrm>
            <a:prstGeom prst="rect">
              <a:avLst/>
            </a:prstGeom>
          </p:spPr>
        </p:pic>
        <p:pic>
          <p:nvPicPr>
            <p:cNvPr id="106" name="object 47">
              <a:extLst>
                <a:ext uri="{FF2B5EF4-FFF2-40B4-BE49-F238E27FC236}">
                  <a16:creationId xmlns:a16="http://schemas.microsoft.com/office/drawing/2014/main" id="{4D73BD21-1D58-EAE0-8E2D-378F916F47E4}"/>
                </a:ext>
              </a:extLst>
            </p:cNvPr>
            <p:cNvPicPr/>
            <p:nvPr userDrawn="1"/>
          </p:nvPicPr>
          <p:blipFill>
            <a:blip r:embed="rId11" cstate="print"/>
            <a:stretch>
              <a:fillRect/>
            </a:stretch>
          </p:blipFill>
          <p:spPr>
            <a:xfrm>
              <a:off x="10353725" y="5204383"/>
              <a:ext cx="89974" cy="115710"/>
            </a:xfrm>
            <a:prstGeom prst="rect">
              <a:avLst/>
            </a:prstGeom>
          </p:spPr>
        </p:pic>
        <p:pic>
          <p:nvPicPr>
            <p:cNvPr id="107" name="object 48">
              <a:extLst>
                <a:ext uri="{FF2B5EF4-FFF2-40B4-BE49-F238E27FC236}">
                  <a16:creationId xmlns:a16="http://schemas.microsoft.com/office/drawing/2014/main" id="{71ED47E2-F8D5-73C7-CE59-A9B9AF75EC23}"/>
                </a:ext>
              </a:extLst>
            </p:cNvPr>
            <p:cNvPicPr/>
            <p:nvPr userDrawn="1"/>
          </p:nvPicPr>
          <p:blipFill>
            <a:blip r:embed="rId12" cstate="print"/>
            <a:stretch>
              <a:fillRect/>
            </a:stretch>
          </p:blipFill>
          <p:spPr>
            <a:xfrm>
              <a:off x="10353725" y="5369485"/>
              <a:ext cx="89974" cy="115710"/>
            </a:xfrm>
            <a:prstGeom prst="rect">
              <a:avLst/>
            </a:prstGeom>
          </p:spPr>
        </p:pic>
        <p:sp>
          <p:nvSpPr>
            <p:cNvPr id="108" name="object 49">
              <a:extLst>
                <a:ext uri="{FF2B5EF4-FFF2-40B4-BE49-F238E27FC236}">
                  <a16:creationId xmlns:a16="http://schemas.microsoft.com/office/drawing/2014/main" id="{009D49F5-F184-83E2-32C5-23CF5987691F}"/>
                </a:ext>
              </a:extLst>
            </p:cNvPr>
            <p:cNvSpPr txBox="1"/>
            <p:nvPr userDrawn="1"/>
          </p:nvSpPr>
          <p:spPr>
            <a:xfrm>
              <a:off x="10483331" y="5786047"/>
              <a:ext cx="1109751" cy="374821"/>
            </a:xfrm>
            <a:prstGeom prst="rect">
              <a:avLst/>
            </a:prstGeom>
          </p:spPr>
          <p:txBody>
            <a:bodyPr vert="horz" wrap="square" lIns="0" tIns="9627" rIns="0" bIns="0" rtlCol="0">
              <a:spAutoFit/>
            </a:bodyPr>
            <a:lstStyle/>
            <a:p>
              <a:pPr marL="7702" marR="86263">
                <a:lnSpc>
                  <a:spcPct val="101299"/>
                </a:lnSpc>
                <a:spcBef>
                  <a:spcPts val="76"/>
                </a:spcBef>
              </a:pPr>
              <a:r>
                <a:rPr sz="620" b="0" i="0" spc="6" dirty="0">
                  <a:solidFill>
                    <a:srgbClr val="004551"/>
                  </a:solidFill>
                  <a:latin typeface="Aptos" panose="020B0004020202020204" pitchFamily="34" charset="0"/>
                  <a:cs typeface="Aptos Bold"/>
                </a:rPr>
                <a:t>Bass</a:t>
              </a:r>
              <a:r>
                <a:rPr sz="620" b="0" i="0" spc="39" dirty="0">
                  <a:solidFill>
                    <a:srgbClr val="004551"/>
                  </a:solidFill>
                  <a:latin typeface="Aptos" panose="020B0004020202020204" pitchFamily="34" charset="0"/>
                  <a:cs typeface="Aptos Bold"/>
                </a:rPr>
                <a:t> </a:t>
              </a:r>
              <a:r>
                <a:rPr sz="620" b="0" i="0" spc="6" dirty="0">
                  <a:solidFill>
                    <a:srgbClr val="004551"/>
                  </a:solidFill>
                  <a:latin typeface="Aptos" panose="020B0004020202020204" pitchFamily="34" charset="0"/>
                  <a:cs typeface="Aptos Bold"/>
                </a:rPr>
                <a:t>Strait</a:t>
              </a:r>
              <a:r>
                <a:rPr sz="620" b="0" i="0" spc="39" dirty="0">
                  <a:solidFill>
                    <a:srgbClr val="004551"/>
                  </a:solidFill>
                  <a:latin typeface="Aptos" panose="020B0004020202020204" pitchFamily="34" charset="0"/>
                  <a:cs typeface="Aptos Bold"/>
                </a:rPr>
                <a:t> </a:t>
              </a:r>
              <a:r>
                <a:rPr sz="620" b="0" i="0" spc="-6" dirty="0">
                  <a:solidFill>
                    <a:srgbClr val="004551"/>
                  </a:solidFill>
                  <a:latin typeface="Aptos" panose="020B0004020202020204" pitchFamily="34" charset="0"/>
                  <a:cs typeface="Aptos Bold"/>
                </a:rPr>
                <a:t>Islan</a:t>
              </a:r>
              <a:r>
                <a:rPr lang="en-AU" sz="620" b="0" i="0" spc="-6" dirty="0">
                  <a:solidFill>
                    <a:srgbClr val="004551"/>
                  </a:solidFill>
                  <a:latin typeface="Aptos" panose="020B0004020202020204" pitchFamily="34" charset="0"/>
                  <a:cs typeface="Aptos Bold"/>
                </a:rPr>
                <a:t>d </a:t>
              </a:r>
              <a:r>
                <a:rPr sz="620" b="0" i="0" spc="6" dirty="0">
                  <a:solidFill>
                    <a:srgbClr val="004551"/>
                  </a:solidFill>
                  <a:latin typeface="Aptos" panose="020B0004020202020204" pitchFamily="34" charset="0"/>
                  <a:cs typeface="Aptos Bold"/>
                </a:rPr>
                <a:t>hybrid</a:t>
              </a:r>
              <a:r>
                <a:rPr sz="620" b="0" i="0" spc="52" dirty="0">
                  <a:solidFill>
                    <a:srgbClr val="004551"/>
                  </a:solidFill>
                  <a:latin typeface="Aptos" panose="020B0004020202020204" pitchFamily="34" charset="0"/>
                  <a:cs typeface="Aptos Bold"/>
                </a:rPr>
                <a:t> </a:t>
              </a:r>
              <a:r>
                <a:rPr sz="620" b="0" i="0" spc="6" dirty="0">
                  <a:solidFill>
                    <a:srgbClr val="004551"/>
                  </a:solidFill>
                  <a:latin typeface="Aptos" panose="020B0004020202020204" pitchFamily="34" charset="0"/>
                  <a:cs typeface="Aptos Bold"/>
                </a:rPr>
                <a:t>power</a:t>
              </a:r>
              <a:r>
                <a:rPr sz="620" b="0" i="0" spc="52" dirty="0">
                  <a:solidFill>
                    <a:srgbClr val="004551"/>
                  </a:solidFill>
                  <a:latin typeface="Aptos" panose="020B0004020202020204" pitchFamily="34" charset="0"/>
                  <a:cs typeface="Aptos Bold"/>
                </a:rPr>
                <a:t> </a:t>
              </a:r>
              <a:r>
                <a:rPr sz="620" b="0" i="0" spc="-6" dirty="0">
                  <a:solidFill>
                    <a:srgbClr val="004551"/>
                  </a:solidFill>
                  <a:latin typeface="Aptos" panose="020B0004020202020204" pitchFamily="34" charset="0"/>
                  <a:cs typeface="Aptos Bold"/>
                </a:rPr>
                <a:t>stations</a:t>
              </a:r>
              <a:endParaRPr sz="620" b="0" i="0" dirty="0">
                <a:latin typeface="Aptos" panose="020B0004020202020204" pitchFamily="34" charset="0"/>
                <a:cs typeface="Aptos Bold"/>
              </a:endParaRPr>
            </a:p>
            <a:p>
              <a:pPr marL="7702">
                <a:spcBef>
                  <a:spcPts val="557"/>
                </a:spcBef>
              </a:pPr>
              <a:r>
                <a:rPr sz="620" b="0" i="0" dirty="0">
                  <a:solidFill>
                    <a:srgbClr val="004551"/>
                  </a:solidFill>
                  <a:latin typeface="Aptos" panose="020B0004020202020204" pitchFamily="34" charset="0"/>
                  <a:cs typeface="Aptos Bold"/>
                </a:rPr>
                <a:t>Gas-fire</a:t>
              </a:r>
              <a:r>
                <a:rPr lang="en-AU" sz="620" b="0" i="0" dirty="0">
                  <a:solidFill>
                    <a:srgbClr val="004551"/>
                  </a:solidFill>
                  <a:latin typeface="Aptos" panose="020B0004020202020204" pitchFamily="34" charset="0"/>
                  <a:cs typeface="Aptos Bold"/>
                </a:rPr>
                <a:t>d </a:t>
              </a:r>
              <a:r>
                <a:rPr sz="620" b="0" i="0" dirty="0">
                  <a:solidFill>
                    <a:srgbClr val="004551"/>
                  </a:solidFill>
                  <a:latin typeface="Aptos" panose="020B0004020202020204" pitchFamily="34" charset="0"/>
                  <a:cs typeface="Aptos Bold"/>
                </a:rPr>
                <a:t>power</a:t>
              </a:r>
              <a:r>
                <a:rPr lang="en-AU" sz="620" b="0" i="0" dirty="0">
                  <a:solidFill>
                    <a:srgbClr val="004551"/>
                  </a:solidFill>
                  <a:latin typeface="Aptos" panose="020B0004020202020204" pitchFamily="34" charset="0"/>
                  <a:cs typeface="Aptos Bold"/>
                </a:rPr>
                <a:t> </a:t>
              </a:r>
              <a:r>
                <a:rPr sz="620" b="0" i="0" spc="-6" dirty="0">
                  <a:solidFill>
                    <a:srgbClr val="004551"/>
                  </a:solidFill>
                  <a:latin typeface="Aptos" panose="020B0004020202020204" pitchFamily="34" charset="0"/>
                  <a:cs typeface="Aptos Bold"/>
                </a:rPr>
                <a:t>station</a:t>
              </a:r>
              <a:endParaRPr sz="620" b="0" i="0" dirty="0">
                <a:latin typeface="Aptos" panose="020B0004020202020204" pitchFamily="34" charset="0"/>
                <a:cs typeface="Aptos Bold"/>
              </a:endParaRPr>
            </a:p>
          </p:txBody>
        </p:sp>
        <p:sp>
          <p:nvSpPr>
            <p:cNvPr id="109" name="object 50">
              <a:extLst>
                <a:ext uri="{FF2B5EF4-FFF2-40B4-BE49-F238E27FC236}">
                  <a16:creationId xmlns:a16="http://schemas.microsoft.com/office/drawing/2014/main" id="{CADCCD3B-2A3E-4770-2437-6E9054BEFB81}"/>
                </a:ext>
              </a:extLst>
            </p:cNvPr>
            <p:cNvSpPr txBox="1"/>
            <p:nvPr userDrawn="1"/>
          </p:nvSpPr>
          <p:spPr>
            <a:xfrm>
              <a:off x="10337279" y="4358134"/>
              <a:ext cx="1255803" cy="1154081"/>
            </a:xfrm>
            <a:prstGeom prst="rect">
              <a:avLst/>
            </a:prstGeom>
          </p:spPr>
          <p:txBody>
            <a:bodyPr vert="horz" wrap="square" lIns="0" tIns="10397" rIns="0" bIns="0" rtlCol="0">
              <a:spAutoFit/>
            </a:bodyPr>
            <a:lstStyle/>
            <a:p>
              <a:pPr marL="7702" algn="l">
                <a:spcBef>
                  <a:spcPts val="82"/>
                </a:spcBef>
              </a:pPr>
              <a:r>
                <a:rPr sz="620" b="0" i="0" spc="6" dirty="0">
                  <a:solidFill>
                    <a:srgbClr val="004551"/>
                  </a:solidFill>
                  <a:latin typeface="Aptos" panose="020B0004020202020204" pitchFamily="34" charset="0"/>
                  <a:cs typeface="Aptos Bold"/>
                </a:rPr>
                <a:t>Hydropower</a:t>
              </a:r>
              <a:r>
                <a:rPr sz="620" b="0" i="0" spc="97" dirty="0">
                  <a:solidFill>
                    <a:srgbClr val="004551"/>
                  </a:solidFill>
                  <a:latin typeface="Aptos" panose="020B0004020202020204" pitchFamily="34" charset="0"/>
                  <a:cs typeface="Aptos Bold"/>
                </a:rPr>
                <a:t> </a:t>
              </a:r>
              <a:r>
                <a:rPr sz="620" b="0" i="0" spc="-6" dirty="0">
                  <a:solidFill>
                    <a:srgbClr val="004551"/>
                  </a:solidFill>
                  <a:latin typeface="Aptos" panose="020B0004020202020204" pitchFamily="34" charset="0"/>
                  <a:cs typeface="Aptos Bold"/>
                </a:rPr>
                <a:t>Schemes</a:t>
              </a:r>
              <a:endParaRPr sz="620" b="0" i="0" dirty="0">
                <a:latin typeface="Aptos" panose="020B0004020202020204" pitchFamily="34" charset="0"/>
                <a:cs typeface="Aptos Bold"/>
              </a:endParaRPr>
            </a:p>
            <a:p>
              <a:pPr marL="153656" marR="190240" algn="l">
                <a:lnSpc>
                  <a:spcPct val="180800"/>
                </a:lnSpc>
                <a:spcBef>
                  <a:spcPts val="263"/>
                </a:spcBef>
              </a:pPr>
              <a:r>
                <a:rPr sz="620" b="0" i="0" dirty="0">
                  <a:solidFill>
                    <a:srgbClr val="004551"/>
                  </a:solidFill>
                  <a:latin typeface="Aptos" panose="020B0004020202020204" pitchFamily="34" charset="0"/>
                  <a:cs typeface="Aptos Bold"/>
                </a:rPr>
                <a:t>Mersey-Fort</a:t>
              </a:r>
              <a:r>
                <a:rPr lang="en-AU" sz="620" b="0" i="0" dirty="0">
                  <a:solidFill>
                    <a:srgbClr val="004551"/>
                  </a:solidFill>
                  <a:latin typeface="Aptos" panose="020B0004020202020204" pitchFamily="34" charset="0"/>
                  <a:cs typeface="Aptos Bold"/>
                </a:rPr>
                <a:t>h </a:t>
              </a:r>
              <a:r>
                <a:rPr lang="en-AU" sz="620" b="0" i="0" spc="-6" dirty="0">
                  <a:solidFill>
                    <a:srgbClr val="004551"/>
                  </a:solidFill>
                  <a:latin typeface="Aptos" panose="020B0004020202020204" pitchFamily="34" charset="0"/>
                  <a:cs typeface="Aptos Bold"/>
                </a:rPr>
                <a:t>Scheme</a:t>
              </a:r>
              <a:br>
                <a:rPr lang="en-AU" sz="620" b="0" i="0" spc="-6" dirty="0">
                  <a:solidFill>
                    <a:srgbClr val="004551"/>
                  </a:solidFill>
                  <a:latin typeface="Aptos" panose="020B0004020202020204" pitchFamily="34" charset="0"/>
                  <a:cs typeface="Aptos Bold"/>
                </a:rPr>
              </a:br>
              <a:r>
                <a:rPr sz="620" b="0" i="0" dirty="0">
                  <a:solidFill>
                    <a:srgbClr val="004551"/>
                  </a:solidFill>
                  <a:latin typeface="Aptos" panose="020B0004020202020204" pitchFamily="34" charset="0"/>
                  <a:cs typeface="Aptos Bold"/>
                </a:rPr>
                <a:t>King-Yoland</a:t>
              </a:r>
              <a:r>
                <a:rPr lang="en-AU" sz="620" b="0" i="0" dirty="0">
                  <a:solidFill>
                    <a:srgbClr val="004551"/>
                  </a:solidFill>
                  <a:latin typeface="Aptos" panose="020B0004020202020204" pitchFamily="34" charset="0"/>
                  <a:cs typeface="Aptos Bold"/>
                </a:rPr>
                <a:t>e </a:t>
              </a:r>
              <a:r>
                <a:rPr lang="en-AU" sz="620" b="0" i="0" spc="-6" dirty="0">
                  <a:solidFill>
                    <a:srgbClr val="004551"/>
                  </a:solidFill>
                  <a:latin typeface="Aptos" panose="020B0004020202020204" pitchFamily="34" charset="0"/>
                  <a:cs typeface="Aptos Bold"/>
                </a:rPr>
                <a:t>Scheme </a:t>
              </a:r>
              <a:r>
                <a:rPr sz="620" b="0" i="0" dirty="0" err="1">
                  <a:solidFill>
                    <a:srgbClr val="004551"/>
                  </a:solidFill>
                  <a:latin typeface="Aptos" panose="020B0004020202020204" pitchFamily="34" charset="0"/>
                  <a:cs typeface="Aptos Bold"/>
                </a:rPr>
                <a:t>Pieman</a:t>
              </a:r>
              <a:r>
                <a:rPr sz="620" b="0" i="0" spc="82" dirty="0">
                  <a:solidFill>
                    <a:srgbClr val="004551"/>
                  </a:solidFill>
                  <a:latin typeface="Aptos" panose="020B0004020202020204" pitchFamily="34" charset="0"/>
                  <a:cs typeface="Aptos Bold"/>
                </a:rPr>
                <a:t> </a:t>
              </a:r>
              <a:r>
                <a:rPr lang="en-AU" sz="620" b="0" i="0" spc="-6" dirty="0">
                  <a:solidFill>
                    <a:srgbClr val="004551"/>
                  </a:solidFill>
                  <a:latin typeface="Aptos" panose="020B0004020202020204" pitchFamily="34" charset="0"/>
                  <a:cs typeface="Aptos Bold"/>
                </a:rPr>
                <a:t>Scheme</a:t>
              </a:r>
              <a:endParaRPr sz="620" b="0" i="0" dirty="0">
                <a:latin typeface="Aptos" panose="020B0004020202020204" pitchFamily="34" charset="0"/>
                <a:cs typeface="Aptos Bold"/>
              </a:endParaRPr>
            </a:p>
            <a:p>
              <a:pPr marL="153656" marR="3081" algn="l">
                <a:lnSpc>
                  <a:spcPct val="180800"/>
                </a:lnSpc>
              </a:pPr>
              <a:r>
                <a:rPr sz="620" b="0" i="0" spc="12" dirty="0">
                  <a:solidFill>
                    <a:srgbClr val="004551"/>
                  </a:solidFill>
                  <a:latin typeface="Aptos" panose="020B0004020202020204" pitchFamily="34" charset="0"/>
                  <a:cs typeface="Aptos Bold"/>
                </a:rPr>
                <a:t>Yingina/Great</a:t>
              </a:r>
              <a:r>
                <a:rPr sz="620" b="0" i="0" spc="15" dirty="0">
                  <a:solidFill>
                    <a:srgbClr val="004551"/>
                  </a:solidFill>
                  <a:latin typeface="Aptos" panose="020B0004020202020204" pitchFamily="34" charset="0"/>
                  <a:cs typeface="Aptos Bold"/>
                </a:rPr>
                <a:t> </a:t>
              </a:r>
              <a:r>
                <a:rPr sz="620" b="0" i="0" spc="12" dirty="0">
                  <a:solidFill>
                    <a:srgbClr val="004551"/>
                  </a:solidFill>
                  <a:latin typeface="Aptos" panose="020B0004020202020204" pitchFamily="34" charset="0"/>
                  <a:cs typeface="Aptos Bold"/>
                </a:rPr>
                <a:t>Lake</a:t>
              </a:r>
              <a:r>
                <a:rPr sz="620" b="0" i="0" spc="18" dirty="0">
                  <a:solidFill>
                    <a:srgbClr val="004551"/>
                  </a:solidFill>
                  <a:latin typeface="Aptos" panose="020B0004020202020204" pitchFamily="34" charset="0"/>
                  <a:cs typeface="Aptos Bold"/>
                </a:rPr>
                <a:t> </a:t>
              </a:r>
              <a:r>
                <a:rPr lang="en-AU" sz="620" b="0" i="0" spc="-6" dirty="0">
                  <a:solidFill>
                    <a:srgbClr val="004551"/>
                  </a:solidFill>
                  <a:latin typeface="Aptos" panose="020B0004020202020204" pitchFamily="34" charset="0"/>
                  <a:cs typeface="Aptos Bold"/>
                </a:rPr>
                <a:t>Scheme</a:t>
              </a:r>
              <a:br>
                <a:rPr lang="en-AU" sz="620" b="0" i="0" spc="-6" dirty="0">
                  <a:solidFill>
                    <a:srgbClr val="004551"/>
                  </a:solidFill>
                  <a:latin typeface="Aptos" panose="020B0004020202020204" pitchFamily="34" charset="0"/>
                  <a:cs typeface="Aptos Bold"/>
                </a:rPr>
              </a:br>
              <a:r>
                <a:rPr sz="620" b="0" i="0" spc="6" dirty="0">
                  <a:solidFill>
                    <a:srgbClr val="004551"/>
                  </a:solidFill>
                  <a:latin typeface="Aptos" panose="020B0004020202020204" pitchFamily="34" charset="0"/>
                  <a:cs typeface="Aptos Bold"/>
                </a:rPr>
                <a:t>Gordon/Pedder</a:t>
              </a:r>
              <a:r>
                <a:rPr sz="620" b="0" i="0" spc="76" dirty="0">
                  <a:solidFill>
                    <a:srgbClr val="004551"/>
                  </a:solidFill>
                  <a:latin typeface="Aptos" panose="020B0004020202020204" pitchFamily="34" charset="0"/>
                  <a:cs typeface="Aptos Bold"/>
                </a:rPr>
                <a:t> </a:t>
              </a:r>
              <a:r>
                <a:rPr lang="en-AU" sz="620" b="0" i="0" spc="-6" dirty="0">
                  <a:solidFill>
                    <a:srgbClr val="004551"/>
                  </a:solidFill>
                  <a:latin typeface="Aptos" panose="020B0004020202020204" pitchFamily="34" charset="0"/>
                  <a:cs typeface="Aptos Bold"/>
                </a:rPr>
                <a:t>Scheme </a:t>
              </a:r>
              <a:r>
                <a:rPr sz="620" b="0" i="0" spc="12" dirty="0">
                  <a:solidFill>
                    <a:srgbClr val="004551"/>
                  </a:solidFill>
                  <a:latin typeface="Aptos" panose="020B0004020202020204" pitchFamily="34" charset="0"/>
                  <a:cs typeface="Aptos Bold"/>
                </a:rPr>
                <a:t>Derwent</a:t>
              </a:r>
              <a:r>
                <a:rPr sz="620" b="0" i="0" spc="49" dirty="0">
                  <a:solidFill>
                    <a:srgbClr val="004551"/>
                  </a:solidFill>
                  <a:latin typeface="Aptos" panose="020B0004020202020204" pitchFamily="34" charset="0"/>
                  <a:cs typeface="Aptos Bold"/>
                </a:rPr>
                <a:t> </a:t>
              </a:r>
              <a:r>
                <a:rPr sz="620" b="0" i="0" spc="-6" dirty="0">
                  <a:solidFill>
                    <a:srgbClr val="004551"/>
                  </a:solidFill>
                  <a:latin typeface="Aptos" panose="020B0004020202020204" pitchFamily="34" charset="0"/>
                  <a:cs typeface="Aptos Bold"/>
                </a:rPr>
                <a:t>Scheme</a:t>
              </a:r>
              <a:endParaRPr sz="620" b="0" i="0" dirty="0">
                <a:latin typeface="Aptos" panose="020B0004020202020204" pitchFamily="34" charset="0"/>
                <a:cs typeface="Aptos Bold"/>
              </a:endParaRPr>
            </a:p>
          </p:txBody>
        </p:sp>
      </p:grpSp>
      <p:pic>
        <p:nvPicPr>
          <p:cNvPr id="110" name="object 41">
            <a:extLst>
              <a:ext uri="{FF2B5EF4-FFF2-40B4-BE49-F238E27FC236}">
                <a16:creationId xmlns:a16="http://schemas.microsoft.com/office/drawing/2014/main" id="{29275B37-19C3-3E35-24CF-7A184780FB05}"/>
              </a:ext>
            </a:extLst>
          </p:cNvPr>
          <p:cNvPicPr/>
          <p:nvPr userDrawn="1"/>
        </p:nvPicPr>
        <p:blipFill>
          <a:blip r:embed="rId5" cstate="print"/>
          <a:stretch>
            <a:fillRect/>
          </a:stretch>
        </p:blipFill>
        <p:spPr>
          <a:xfrm>
            <a:off x="10353389" y="4571680"/>
            <a:ext cx="89966" cy="115701"/>
          </a:xfrm>
          <a:prstGeom prst="rect">
            <a:avLst/>
          </a:prstGeom>
        </p:spPr>
      </p:pic>
      <p:pic>
        <p:nvPicPr>
          <p:cNvPr id="111" name="object 42">
            <a:extLst>
              <a:ext uri="{FF2B5EF4-FFF2-40B4-BE49-F238E27FC236}">
                <a16:creationId xmlns:a16="http://schemas.microsoft.com/office/drawing/2014/main" id="{D636879E-335C-CC21-BB6D-D76E0AACB0FD}"/>
              </a:ext>
            </a:extLst>
          </p:cNvPr>
          <p:cNvPicPr/>
          <p:nvPr userDrawn="1"/>
        </p:nvPicPr>
        <p:blipFill>
          <a:blip r:embed="rId6" cstate="print"/>
          <a:stretch>
            <a:fillRect/>
          </a:stretch>
        </p:blipFill>
        <p:spPr>
          <a:xfrm>
            <a:off x="10353389" y="6025728"/>
            <a:ext cx="89966" cy="115701"/>
          </a:xfrm>
          <a:prstGeom prst="rect">
            <a:avLst/>
          </a:prstGeom>
        </p:spPr>
      </p:pic>
      <p:pic>
        <p:nvPicPr>
          <p:cNvPr id="112" name="object 43">
            <a:extLst>
              <a:ext uri="{FF2B5EF4-FFF2-40B4-BE49-F238E27FC236}">
                <a16:creationId xmlns:a16="http://schemas.microsoft.com/office/drawing/2014/main" id="{271E85CB-0F63-1D7B-437E-33985F1E0C7B}"/>
              </a:ext>
            </a:extLst>
          </p:cNvPr>
          <p:cNvPicPr/>
          <p:nvPr userDrawn="1"/>
        </p:nvPicPr>
        <p:blipFill>
          <a:blip r:embed="rId7" cstate="print"/>
          <a:stretch>
            <a:fillRect/>
          </a:stretch>
        </p:blipFill>
        <p:spPr>
          <a:xfrm>
            <a:off x="10353389" y="5803494"/>
            <a:ext cx="89966" cy="115701"/>
          </a:xfrm>
          <a:prstGeom prst="rect">
            <a:avLst/>
          </a:prstGeom>
        </p:spPr>
      </p:pic>
      <p:pic>
        <p:nvPicPr>
          <p:cNvPr id="113" name="object 44">
            <a:extLst>
              <a:ext uri="{FF2B5EF4-FFF2-40B4-BE49-F238E27FC236}">
                <a16:creationId xmlns:a16="http://schemas.microsoft.com/office/drawing/2014/main" id="{4246F130-FEDC-4B1F-450E-8D3BE928B804}"/>
              </a:ext>
            </a:extLst>
          </p:cNvPr>
          <p:cNvPicPr/>
          <p:nvPr userDrawn="1"/>
        </p:nvPicPr>
        <p:blipFill>
          <a:blip r:embed="rId8" cstate="print"/>
          <a:stretch>
            <a:fillRect/>
          </a:stretch>
        </p:blipFill>
        <p:spPr>
          <a:xfrm>
            <a:off x="10353389" y="4721676"/>
            <a:ext cx="89966" cy="115701"/>
          </a:xfrm>
          <a:prstGeom prst="rect">
            <a:avLst/>
          </a:prstGeom>
        </p:spPr>
      </p:pic>
      <p:pic>
        <p:nvPicPr>
          <p:cNvPr id="114" name="object 45">
            <a:extLst>
              <a:ext uri="{FF2B5EF4-FFF2-40B4-BE49-F238E27FC236}">
                <a16:creationId xmlns:a16="http://schemas.microsoft.com/office/drawing/2014/main" id="{8C8034EB-85F6-A714-C349-245D45A778F8}"/>
              </a:ext>
            </a:extLst>
          </p:cNvPr>
          <p:cNvPicPr/>
          <p:nvPr userDrawn="1"/>
        </p:nvPicPr>
        <p:blipFill>
          <a:blip r:embed="rId9" cstate="print"/>
          <a:stretch>
            <a:fillRect/>
          </a:stretch>
        </p:blipFill>
        <p:spPr>
          <a:xfrm>
            <a:off x="10353389" y="4880415"/>
            <a:ext cx="89966" cy="115701"/>
          </a:xfrm>
          <a:prstGeom prst="rect">
            <a:avLst/>
          </a:prstGeom>
        </p:spPr>
      </p:pic>
      <p:pic>
        <p:nvPicPr>
          <p:cNvPr id="115" name="object 46">
            <a:extLst>
              <a:ext uri="{FF2B5EF4-FFF2-40B4-BE49-F238E27FC236}">
                <a16:creationId xmlns:a16="http://schemas.microsoft.com/office/drawing/2014/main" id="{4C483447-522A-7417-8AF4-ACC59DBB0DD1}"/>
              </a:ext>
            </a:extLst>
          </p:cNvPr>
          <p:cNvPicPr/>
          <p:nvPr userDrawn="1"/>
        </p:nvPicPr>
        <p:blipFill>
          <a:blip r:embed="rId10" cstate="print"/>
          <a:stretch>
            <a:fillRect/>
          </a:stretch>
        </p:blipFill>
        <p:spPr>
          <a:xfrm>
            <a:off x="10353389" y="5045503"/>
            <a:ext cx="89966" cy="115701"/>
          </a:xfrm>
          <a:prstGeom prst="rect">
            <a:avLst/>
          </a:prstGeom>
        </p:spPr>
      </p:pic>
      <p:pic>
        <p:nvPicPr>
          <p:cNvPr id="116" name="object 47">
            <a:extLst>
              <a:ext uri="{FF2B5EF4-FFF2-40B4-BE49-F238E27FC236}">
                <a16:creationId xmlns:a16="http://schemas.microsoft.com/office/drawing/2014/main" id="{9A0D52A2-6C9F-C122-F69F-64CFE5C8014E}"/>
              </a:ext>
            </a:extLst>
          </p:cNvPr>
          <p:cNvPicPr/>
          <p:nvPr userDrawn="1"/>
        </p:nvPicPr>
        <p:blipFill>
          <a:blip r:embed="rId11" cstate="print"/>
          <a:stretch>
            <a:fillRect/>
          </a:stretch>
        </p:blipFill>
        <p:spPr>
          <a:xfrm>
            <a:off x="10353389" y="5204242"/>
            <a:ext cx="89966" cy="115701"/>
          </a:xfrm>
          <a:prstGeom prst="rect">
            <a:avLst/>
          </a:prstGeom>
        </p:spPr>
      </p:pic>
      <p:pic>
        <p:nvPicPr>
          <p:cNvPr id="117" name="object 48">
            <a:extLst>
              <a:ext uri="{FF2B5EF4-FFF2-40B4-BE49-F238E27FC236}">
                <a16:creationId xmlns:a16="http://schemas.microsoft.com/office/drawing/2014/main" id="{33A14259-D3F6-E3A8-DA99-4028126FB749}"/>
              </a:ext>
            </a:extLst>
          </p:cNvPr>
          <p:cNvPicPr/>
          <p:nvPr userDrawn="1"/>
        </p:nvPicPr>
        <p:blipFill>
          <a:blip r:embed="rId12" cstate="print"/>
          <a:stretch>
            <a:fillRect/>
          </a:stretch>
        </p:blipFill>
        <p:spPr>
          <a:xfrm>
            <a:off x="10353389" y="5369330"/>
            <a:ext cx="89966" cy="115701"/>
          </a:xfrm>
          <a:prstGeom prst="rect">
            <a:avLst/>
          </a:prstGeom>
        </p:spPr>
      </p:pic>
    </p:spTree>
    <p:extLst>
      <p:ext uri="{BB962C8B-B14F-4D97-AF65-F5344CB8AC3E}">
        <p14:creationId xmlns:p14="http://schemas.microsoft.com/office/powerpoint/2010/main" val="1579835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dam photo">
    <p:spTree>
      <p:nvGrpSpPr>
        <p:cNvPr id="1" name=""/>
        <p:cNvGrpSpPr/>
        <p:nvPr/>
      </p:nvGrpSpPr>
      <p:grpSpPr>
        <a:xfrm>
          <a:off x="0" y="0"/>
          <a:ext cx="0" cy="0"/>
          <a:chOff x="0" y="0"/>
          <a:chExt cx="0" cy="0"/>
        </a:xfrm>
      </p:grpSpPr>
      <p:pic>
        <p:nvPicPr>
          <p:cNvPr id="6" name="Picture 5" descr="A large concrete dam with water and mountains&#10;&#10;Description automatically generated">
            <a:extLst>
              <a:ext uri="{FF2B5EF4-FFF2-40B4-BE49-F238E27FC236}">
                <a16:creationId xmlns:a16="http://schemas.microsoft.com/office/drawing/2014/main" id="{8FD8B09C-CC1F-D15D-5EE6-F7C61D27550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347" r="16667" b="31088"/>
          <a:stretch/>
        </p:blipFill>
        <p:spPr>
          <a:xfrm>
            <a:off x="0" y="0"/>
            <a:ext cx="12192000" cy="6858000"/>
          </a:xfrm>
          <a:prstGeom prst="rect">
            <a:avLst/>
          </a:prstGeom>
        </p:spPr>
      </p:pic>
      <p:sp>
        <p:nvSpPr>
          <p:cNvPr id="9" name="Title 1"/>
          <p:cNvSpPr>
            <a:spLocks noGrp="1"/>
          </p:cNvSpPr>
          <p:nvPr>
            <p:ph type="ctrTitle" hasCustomPrompt="1"/>
          </p:nvPr>
        </p:nvSpPr>
        <p:spPr>
          <a:xfrm>
            <a:off x="628650" y="1588527"/>
            <a:ext cx="7886700" cy="701603"/>
          </a:xfrm>
        </p:spPr>
        <p:txBody>
          <a:bodyPr anchor="b"/>
          <a:lstStyle>
            <a:lvl1pPr algn="l">
              <a:defRPr sz="3730" b="1" u="none">
                <a:solidFill>
                  <a:schemeClr val="bg1"/>
                </a:solidFill>
              </a:defRPr>
            </a:lvl1pPr>
          </a:lstStyle>
          <a:p>
            <a:r>
              <a:rPr lang="en-US" dirty="0"/>
              <a:t>Click to add title.</a:t>
            </a:r>
            <a:endParaRPr lang="en-GB" dirty="0"/>
          </a:p>
        </p:txBody>
      </p:sp>
      <p:sp>
        <p:nvSpPr>
          <p:cNvPr id="10" name="Text Placeholder 26">
            <a:extLst>
              <a:ext uri="{FF2B5EF4-FFF2-40B4-BE49-F238E27FC236}">
                <a16:creationId xmlns:a16="http://schemas.microsoft.com/office/drawing/2014/main" id="{CAF5B31A-BCBA-441D-ACBB-F42E1305C36B}"/>
              </a:ext>
            </a:extLst>
          </p:cNvPr>
          <p:cNvSpPr>
            <a:spLocks noGrp="1"/>
          </p:cNvSpPr>
          <p:nvPr>
            <p:ph type="body" sz="quarter" idx="10"/>
          </p:nvPr>
        </p:nvSpPr>
        <p:spPr>
          <a:xfrm>
            <a:off x="628650" y="2290130"/>
            <a:ext cx="7886700" cy="919199"/>
          </a:xfrm>
        </p:spPr>
        <p:txBody>
          <a:bodyPr/>
          <a:lstStyle>
            <a:lvl1pPr algn="l">
              <a:spcBef>
                <a:spcPts val="0"/>
              </a:spcBef>
              <a:defRPr sz="2000" b="0" i="0">
                <a:solidFill>
                  <a:schemeClr val="bg1"/>
                </a:solidFill>
                <a:latin typeface="HK Grotesk" charset="0"/>
                <a:ea typeface="HK Grotesk" charset="0"/>
                <a:cs typeface="HK Grotesk" charset="0"/>
              </a:defRPr>
            </a:lvl1pPr>
            <a:lvl2pPr algn="l">
              <a:spcBef>
                <a:spcPts val="0"/>
              </a:spcBef>
              <a:defRPr sz="1800" b="0" i="0">
                <a:solidFill>
                  <a:schemeClr val="bg1"/>
                </a:solidFill>
                <a:latin typeface="Calibri" charset="0"/>
                <a:ea typeface="Calibri" charset="0"/>
                <a:cs typeface="Calibri" charset="0"/>
              </a:defRPr>
            </a:lvl2pPr>
            <a:lvl3pPr marL="0" indent="0" algn="l">
              <a:spcBef>
                <a:spcPts val="0"/>
              </a:spcBef>
              <a:buNone/>
              <a:defRPr sz="1800" b="0" i="0">
                <a:solidFill>
                  <a:schemeClr val="bg1"/>
                </a:solidFill>
                <a:latin typeface="Calibri" charset="0"/>
                <a:ea typeface="Calibri" charset="0"/>
                <a:cs typeface="Calibri" charset="0"/>
              </a:defRPr>
            </a:lvl3pPr>
            <a:lvl4pPr marL="0" indent="0" algn="l">
              <a:spcBef>
                <a:spcPts val="0"/>
              </a:spcBef>
              <a:buFont typeface="Arial" panose="020B0604020202020204" pitchFamily="34" charset="0"/>
              <a:buNone/>
              <a:defRPr sz="1800" b="0" i="0">
                <a:solidFill>
                  <a:schemeClr val="bg1"/>
                </a:solidFill>
                <a:latin typeface="Calibri" charset="0"/>
                <a:ea typeface="Calibri" charset="0"/>
                <a:cs typeface="Calibri" charset="0"/>
              </a:defRPr>
            </a:lvl4pPr>
            <a:lvl5pPr marL="0" algn="l">
              <a:spcBef>
                <a:spcPts val="0"/>
              </a:spcBef>
              <a:defRPr sz="1800" b="0" i="0">
                <a:solidFill>
                  <a:schemeClr val="bg1"/>
                </a:solidFill>
                <a:latin typeface="Calibri" charset="0"/>
                <a:ea typeface="Calibri" charset="0"/>
                <a:cs typeface="Calibri" charset="0"/>
              </a:defRPr>
            </a:lvl5pPr>
            <a:lvl6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6pPr>
            <a:lvl7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7pPr>
            <a:lvl8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8pPr>
            <a:lvl9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9pPr>
          </a:lstStyle>
          <a:p>
            <a:pPr lvl="0"/>
            <a:r>
              <a:rPr lang="en-US"/>
              <a:t>Click to edit Master text styles</a:t>
            </a:r>
          </a:p>
        </p:txBody>
      </p:sp>
      <p:pic>
        <p:nvPicPr>
          <p:cNvPr id="4" name="Picture 3">
            <a:extLst>
              <a:ext uri="{FF2B5EF4-FFF2-40B4-BE49-F238E27FC236}">
                <a16:creationId xmlns:a16="http://schemas.microsoft.com/office/drawing/2014/main" id="{6093CE1E-C303-3116-E593-BB080AA1534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148573" y="239367"/>
            <a:ext cx="825036" cy="814181"/>
          </a:xfrm>
          <a:prstGeom prst="rect">
            <a:avLst/>
          </a:prstGeom>
        </p:spPr>
      </p:pic>
    </p:spTree>
    <p:extLst>
      <p:ext uri="{BB962C8B-B14F-4D97-AF65-F5344CB8AC3E}">
        <p14:creationId xmlns:p14="http://schemas.microsoft.com/office/powerpoint/2010/main" val="2379381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light phot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91095F-AEA4-0107-35EC-C171AF3CB2E7}"/>
              </a:ext>
            </a:extLst>
          </p:cNvPr>
          <p:cNvSpPr/>
          <p:nvPr userDrawn="1"/>
        </p:nvSpPr>
        <p:spPr>
          <a:xfrm>
            <a:off x="10972800" y="161365"/>
            <a:ext cx="1089212" cy="90095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8B15CA45-D838-03AB-E7D7-31696C62CFED}"/>
              </a:ext>
            </a:extLst>
          </p:cNvPr>
          <p:cNvSpPr>
            <a:spLocks noGrp="1"/>
          </p:cNvSpPr>
          <p:nvPr>
            <p:ph type="pic" sz="quarter" idx="14"/>
          </p:nvPr>
        </p:nvSpPr>
        <p:spPr>
          <a:xfrm>
            <a:off x="1" y="0"/>
            <a:ext cx="12191998" cy="6858000"/>
          </a:xfrm>
          <a:custGeom>
            <a:avLst/>
            <a:gdLst>
              <a:gd name="connsiteX0" fmla="*/ 11546480 w 12191998"/>
              <a:gd name="connsiteY0" fmla="*/ 529633 h 6858000"/>
              <a:gd name="connsiteX1" fmla="*/ 11473914 w 12191998"/>
              <a:gd name="connsiteY1" fmla="*/ 560145 h 6858000"/>
              <a:gd name="connsiteX2" fmla="*/ 11473914 w 12191998"/>
              <a:gd name="connsiteY2" fmla="*/ 707211 h 6858000"/>
              <a:gd name="connsiteX3" fmla="*/ 11619045 w 12191998"/>
              <a:gd name="connsiteY3" fmla="*/ 707211 h 6858000"/>
              <a:gd name="connsiteX4" fmla="*/ 11619045 w 12191998"/>
              <a:gd name="connsiteY4" fmla="*/ 559891 h 6858000"/>
              <a:gd name="connsiteX5" fmla="*/ 11546480 w 12191998"/>
              <a:gd name="connsiteY5" fmla="*/ 529633 h 6858000"/>
              <a:gd name="connsiteX6" fmla="*/ 11349588 w 12191998"/>
              <a:gd name="connsiteY6" fmla="*/ 329640 h 6858000"/>
              <a:gd name="connsiteX7" fmla="*/ 11277273 w 12191998"/>
              <a:gd name="connsiteY7" fmla="*/ 360120 h 6858000"/>
              <a:gd name="connsiteX8" fmla="*/ 11255215 w 12191998"/>
              <a:gd name="connsiteY8" fmla="*/ 469594 h 6858000"/>
              <a:gd name="connsiteX9" fmla="*/ 11301587 w 12191998"/>
              <a:gd name="connsiteY9" fmla="*/ 538047 h 6858000"/>
              <a:gd name="connsiteX10" fmla="*/ 11328407 w 12191998"/>
              <a:gd name="connsiteY10" fmla="*/ 632789 h 6858000"/>
              <a:gd name="connsiteX11" fmla="*/ 11328407 w 12191998"/>
              <a:gd name="connsiteY11" fmla="*/ 633424 h 6858000"/>
              <a:gd name="connsiteX12" fmla="*/ 11301587 w 12191998"/>
              <a:gd name="connsiteY12" fmla="*/ 728166 h 6858000"/>
              <a:gd name="connsiteX13" fmla="*/ 11255215 w 12191998"/>
              <a:gd name="connsiteY13" fmla="*/ 796619 h 6858000"/>
              <a:gd name="connsiteX14" fmla="*/ 11277273 w 12191998"/>
              <a:gd name="connsiteY14" fmla="*/ 906220 h 6858000"/>
              <a:gd name="connsiteX15" fmla="*/ 11349588 w 12191998"/>
              <a:gd name="connsiteY15" fmla="*/ 936700 h 6858000"/>
              <a:gd name="connsiteX16" fmla="*/ 11350089 w 12191998"/>
              <a:gd name="connsiteY16" fmla="*/ 936700 h 6858000"/>
              <a:gd name="connsiteX17" fmla="*/ 11422279 w 12191998"/>
              <a:gd name="connsiteY17" fmla="*/ 906220 h 6858000"/>
              <a:gd name="connsiteX18" fmla="*/ 11444337 w 12191998"/>
              <a:gd name="connsiteY18" fmla="*/ 796619 h 6858000"/>
              <a:gd name="connsiteX19" fmla="*/ 11398090 w 12191998"/>
              <a:gd name="connsiteY19" fmla="*/ 728166 h 6858000"/>
              <a:gd name="connsiteX20" fmla="*/ 11371145 w 12191998"/>
              <a:gd name="connsiteY20" fmla="*/ 633424 h 6858000"/>
              <a:gd name="connsiteX21" fmla="*/ 11371145 w 12191998"/>
              <a:gd name="connsiteY21" fmla="*/ 632789 h 6858000"/>
              <a:gd name="connsiteX22" fmla="*/ 11398090 w 12191998"/>
              <a:gd name="connsiteY22" fmla="*/ 538047 h 6858000"/>
              <a:gd name="connsiteX23" fmla="*/ 11444337 w 12191998"/>
              <a:gd name="connsiteY23" fmla="*/ 469594 h 6858000"/>
              <a:gd name="connsiteX24" fmla="*/ 11422279 w 12191998"/>
              <a:gd name="connsiteY24" fmla="*/ 360120 h 6858000"/>
              <a:gd name="connsiteX25" fmla="*/ 11350089 w 12191998"/>
              <a:gd name="connsiteY25" fmla="*/ 329640 h 6858000"/>
              <a:gd name="connsiteX26" fmla="*/ 11742620 w 12191998"/>
              <a:gd name="connsiteY26" fmla="*/ 329640 h 6858000"/>
              <a:gd name="connsiteX27" fmla="*/ 11670430 w 12191998"/>
              <a:gd name="connsiteY27" fmla="*/ 360120 h 6858000"/>
              <a:gd name="connsiteX28" fmla="*/ 11648372 w 12191998"/>
              <a:gd name="connsiteY28" fmla="*/ 469594 h 6858000"/>
              <a:gd name="connsiteX29" fmla="*/ 11694744 w 12191998"/>
              <a:gd name="connsiteY29" fmla="*/ 538047 h 6858000"/>
              <a:gd name="connsiteX30" fmla="*/ 11721564 w 12191998"/>
              <a:gd name="connsiteY30" fmla="*/ 632789 h 6858000"/>
              <a:gd name="connsiteX31" fmla="*/ 11721564 w 12191998"/>
              <a:gd name="connsiteY31" fmla="*/ 633424 h 6858000"/>
              <a:gd name="connsiteX32" fmla="*/ 11694744 w 12191998"/>
              <a:gd name="connsiteY32" fmla="*/ 728166 h 6858000"/>
              <a:gd name="connsiteX33" fmla="*/ 11648372 w 12191998"/>
              <a:gd name="connsiteY33" fmla="*/ 796619 h 6858000"/>
              <a:gd name="connsiteX34" fmla="*/ 11670430 w 12191998"/>
              <a:gd name="connsiteY34" fmla="*/ 906220 h 6858000"/>
              <a:gd name="connsiteX35" fmla="*/ 11742620 w 12191998"/>
              <a:gd name="connsiteY35" fmla="*/ 936700 h 6858000"/>
              <a:gd name="connsiteX36" fmla="*/ 11743121 w 12191998"/>
              <a:gd name="connsiteY36" fmla="*/ 936700 h 6858000"/>
              <a:gd name="connsiteX37" fmla="*/ 11815436 w 12191998"/>
              <a:gd name="connsiteY37" fmla="*/ 906220 h 6858000"/>
              <a:gd name="connsiteX38" fmla="*/ 11837494 w 12191998"/>
              <a:gd name="connsiteY38" fmla="*/ 796619 h 6858000"/>
              <a:gd name="connsiteX39" fmla="*/ 11790997 w 12191998"/>
              <a:gd name="connsiteY39" fmla="*/ 728166 h 6858000"/>
              <a:gd name="connsiteX40" fmla="*/ 11764176 w 12191998"/>
              <a:gd name="connsiteY40" fmla="*/ 633424 h 6858000"/>
              <a:gd name="connsiteX41" fmla="*/ 11764176 w 12191998"/>
              <a:gd name="connsiteY41" fmla="*/ 632789 h 6858000"/>
              <a:gd name="connsiteX42" fmla="*/ 11790997 w 12191998"/>
              <a:gd name="connsiteY42" fmla="*/ 538047 h 6858000"/>
              <a:gd name="connsiteX43" fmla="*/ 11837494 w 12191998"/>
              <a:gd name="connsiteY43" fmla="*/ 469594 h 6858000"/>
              <a:gd name="connsiteX44" fmla="*/ 11815436 w 12191998"/>
              <a:gd name="connsiteY44" fmla="*/ 360120 h 6858000"/>
              <a:gd name="connsiteX45" fmla="*/ 11743121 w 12191998"/>
              <a:gd name="connsiteY45" fmla="*/ 329640 h 6858000"/>
              <a:gd name="connsiteX46" fmla="*/ 0 w 12191998"/>
              <a:gd name="connsiteY46" fmla="*/ 0 h 6858000"/>
              <a:gd name="connsiteX47" fmla="*/ 12191998 w 12191998"/>
              <a:gd name="connsiteY47" fmla="*/ 0 h 6858000"/>
              <a:gd name="connsiteX48" fmla="*/ 12191998 w 12191998"/>
              <a:gd name="connsiteY48" fmla="*/ 6858000 h 6858000"/>
              <a:gd name="connsiteX49" fmla="*/ 0 w 12191998"/>
              <a:gd name="connsiteY4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1998" h="6858000">
                <a:moveTo>
                  <a:pt x="11546480" y="529633"/>
                </a:moveTo>
                <a:cubicBezTo>
                  <a:pt x="11520223" y="529665"/>
                  <a:pt x="11493966" y="539825"/>
                  <a:pt x="11473914" y="560145"/>
                </a:cubicBezTo>
                <a:cubicBezTo>
                  <a:pt x="11433809" y="600658"/>
                  <a:pt x="11433809" y="666571"/>
                  <a:pt x="11473914" y="707211"/>
                </a:cubicBezTo>
                <a:cubicBezTo>
                  <a:pt x="11514019" y="747724"/>
                  <a:pt x="11578940" y="747724"/>
                  <a:pt x="11619045" y="707211"/>
                </a:cubicBezTo>
                <a:cubicBezTo>
                  <a:pt x="11659150" y="666571"/>
                  <a:pt x="11659150" y="600658"/>
                  <a:pt x="11619045" y="559891"/>
                </a:cubicBezTo>
                <a:cubicBezTo>
                  <a:pt x="11598992" y="539698"/>
                  <a:pt x="11572736" y="529602"/>
                  <a:pt x="11546480" y="529633"/>
                </a:cubicBezTo>
                <a:close/>
                <a:moveTo>
                  <a:pt x="11349588" y="329640"/>
                </a:moveTo>
                <a:cubicBezTo>
                  <a:pt x="11323394" y="329767"/>
                  <a:pt x="11297326" y="339800"/>
                  <a:pt x="11277273" y="360120"/>
                </a:cubicBezTo>
                <a:cubicBezTo>
                  <a:pt x="11246693" y="390981"/>
                  <a:pt x="11239800" y="430351"/>
                  <a:pt x="11255215" y="469594"/>
                </a:cubicBezTo>
                <a:cubicBezTo>
                  <a:pt x="11264490" y="493470"/>
                  <a:pt x="11286798" y="513663"/>
                  <a:pt x="11301587" y="538047"/>
                </a:cubicBezTo>
                <a:cubicBezTo>
                  <a:pt x="11317754" y="564844"/>
                  <a:pt x="11326026" y="586434"/>
                  <a:pt x="11328407" y="632789"/>
                </a:cubicBezTo>
                <a:lnTo>
                  <a:pt x="11328407" y="633424"/>
                </a:lnTo>
                <a:cubicBezTo>
                  <a:pt x="11326151" y="679779"/>
                  <a:pt x="11317754" y="701369"/>
                  <a:pt x="11301587" y="728166"/>
                </a:cubicBezTo>
                <a:cubicBezTo>
                  <a:pt x="11286798" y="752677"/>
                  <a:pt x="11264490" y="772743"/>
                  <a:pt x="11255215" y="796619"/>
                </a:cubicBezTo>
                <a:cubicBezTo>
                  <a:pt x="11239925" y="835862"/>
                  <a:pt x="11246818" y="875232"/>
                  <a:pt x="11277273" y="906220"/>
                </a:cubicBezTo>
                <a:cubicBezTo>
                  <a:pt x="11297326" y="926413"/>
                  <a:pt x="11323394" y="936700"/>
                  <a:pt x="11349588" y="936700"/>
                </a:cubicBezTo>
                <a:lnTo>
                  <a:pt x="11350089" y="936700"/>
                </a:lnTo>
                <a:cubicBezTo>
                  <a:pt x="11376283" y="936573"/>
                  <a:pt x="11402351" y="926413"/>
                  <a:pt x="11422279" y="906220"/>
                </a:cubicBezTo>
                <a:cubicBezTo>
                  <a:pt x="11452859" y="875232"/>
                  <a:pt x="11459877" y="835862"/>
                  <a:pt x="11444337" y="796619"/>
                </a:cubicBezTo>
                <a:cubicBezTo>
                  <a:pt x="11435062" y="772743"/>
                  <a:pt x="11412754" y="752677"/>
                  <a:pt x="11398090" y="728166"/>
                </a:cubicBezTo>
                <a:cubicBezTo>
                  <a:pt x="11381797" y="701369"/>
                  <a:pt x="11373400" y="679779"/>
                  <a:pt x="11371145" y="633424"/>
                </a:cubicBezTo>
                <a:lnTo>
                  <a:pt x="11371145" y="632789"/>
                </a:lnTo>
                <a:cubicBezTo>
                  <a:pt x="11373526" y="586561"/>
                  <a:pt x="11381923" y="564844"/>
                  <a:pt x="11398090" y="538047"/>
                </a:cubicBezTo>
                <a:cubicBezTo>
                  <a:pt x="11412754" y="513663"/>
                  <a:pt x="11435062" y="493470"/>
                  <a:pt x="11444337" y="469594"/>
                </a:cubicBezTo>
                <a:cubicBezTo>
                  <a:pt x="11459752" y="430351"/>
                  <a:pt x="11452859" y="390981"/>
                  <a:pt x="11422279" y="360120"/>
                </a:cubicBezTo>
                <a:cubicBezTo>
                  <a:pt x="11402351" y="339800"/>
                  <a:pt x="11376283" y="329640"/>
                  <a:pt x="11350089" y="329640"/>
                </a:cubicBezTo>
                <a:close/>
                <a:moveTo>
                  <a:pt x="11742620" y="329640"/>
                </a:moveTo>
                <a:cubicBezTo>
                  <a:pt x="11716551" y="329767"/>
                  <a:pt x="11690357" y="339800"/>
                  <a:pt x="11670430" y="360120"/>
                </a:cubicBezTo>
                <a:cubicBezTo>
                  <a:pt x="11639850" y="390981"/>
                  <a:pt x="11632957" y="430351"/>
                  <a:pt x="11648372" y="469594"/>
                </a:cubicBezTo>
                <a:cubicBezTo>
                  <a:pt x="11657772" y="493470"/>
                  <a:pt x="11679955" y="513663"/>
                  <a:pt x="11694744" y="538047"/>
                </a:cubicBezTo>
                <a:cubicBezTo>
                  <a:pt x="11710911" y="564844"/>
                  <a:pt x="11719308" y="586434"/>
                  <a:pt x="11721564" y="632789"/>
                </a:cubicBezTo>
                <a:lnTo>
                  <a:pt x="11721564" y="633424"/>
                </a:lnTo>
                <a:cubicBezTo>
                  <a:pt x="11719308" y="679779"/>
                  <a:pt x="11710911" y="701369"/>
                  <a:pt x="11694744" y="728166"/>
                </a:cubicBezTo>
                <a:cubicBezTo>
                  <a:pt x="11679955" y="752677"/>
                  <a:pt x="11657772" y="772743"/>
                  <a:pt x="11648372" y="796619"/>
                </a:cubicBezTo>
                <a:cubicBezTo>
                  <a:pt x="11633082" y="835862"/>
                  <a:pt x="11639975" y="875232"/>
                  <a:pt x="11670430" y="906220"/>
                </a:cubicBezTo>
                <a:cubicBezTo>
                  <a:pt x="11690357" y="926413"/>
                  <a:pt x="11716551" y="936700"/>
                  <a:pt x="11742620" y="936700"/>
                </a:cubicBezTo>
                <a:lnTo>
                  <a:pt x="11743121" y="936700"/>
                </a:lnTo>
                <a:cubicBezTo>
                  <a:pt x="11769315" y="936573"/>
                  <a:pt x="11795508" y="926413"/>
                  <a:pt x="11815436" y="906220"/>
                </a:cubicBezTo>
                <a:cubicBezTo>
                  <a:pt x="11845891" y="875232"/>
                  <a:pt x="11852784" y="835862"/>
                  <a:pt x="11837494" y="796619"/>
                </a:cubicBezTo>
                <a:cubicBezTo>
                  <a:pt x="11828094" y="772743"/>
                  <a:pt x="11805911" y="752677"/>
                  <a:pt x="11790997" y="728166"/>
                </a:cubicBezTo>
                <a:cubicBezTo>
                  <a:pt x="11774954" y="701369"/>
                  <a:pt x="11766557" y="679779"/>
                  <a:pt x="11764176" y="633424"/>
                </a:cubicBezTo>
                <a:lnTo>
                  <a:pt x="11764176" y="632789"/>
                </a:lnTo>
                <a:cubicBezTo>
                  <a:pt x="11766557" y="586561"/>
                  <a:pt x="11774954" y="564844"/>
                  <a:pt x="11790997" y="538047"/>
                </a:cubicBezTo>
                <a:cubicBezTo>
                  <a:pt x="11805911" y="513663"/>
                  <a:pt x="11828219" y="493470"/>
                  <a:pt x="11837494" y="469594"/>
                </a:cubicBezTo>
                <a:cubicBezTo>
                  <a:pt x="11852784" y="430351"/>
                  <a:pt x="11845891" y="390981"/>
                  <a:pt x="11815436" y="360120"/>
                </a:cubicBezTo>
                <a:cubicBezTo>
                  <a:pt x="11795383" y="339800"/>
                  <a:pt x="11769315" y="329640"/>
                  <a:pt x="11743121" y="329640"/>
                </a:cubicBezTo>
                <a:close/>
                <a:moveTo>
                  <a:pt x="0" y="0"/>
                </a:moveTo>
                <a:lnTo>
                  <a:pt x="12191998" y="0"/>
                </a:lnTo>
                <a:lnTo>
                  <a:pt x="12191998" y="6858000"/>
                </a:lnTo>
                <a:lnTo>
                  <a:pt x="0" y="6858000"/>
                </a:lnTo>
                <a:close/>
              </a:path>
            </a:pathLst>
          </a:custGeom>
          <a:solidFill>
            <a:schemeClr val="bg1">
              <a:lumMod val="85000"/>
            </a:schemeClr>
          </a:solidFill>
        </p:spPr>
        <p:txBody>
          <a:bodyPr wrap="square" lIns="216000" tIns="216000" rIns="216000" bIns="216000">
            <a:noAutofit/>
          </a:bodyPr>
          <a:lstStyle>
            <a:lvl1pPr>
              <a:defRPr sz="1400">
                <a:solidFill>
                  <a:schemeClr val="bg1"/>
                </a:solidFill>
              </a:defRPr>
            </a:lvl1pPr>
          </a:lstStyle>
          <a:p>
            <a:r>
              <a:rPr lang="en-US"/>
              <a:t>Click icon to add picture</a:t>
            </a:r>
            <a:endParaRPr lang="en-AU" dirty="0"/>
          </a:p>
        </p:txBody>
      </p:sp>
      <p:sp>
        <p:nvSpPr>
          <p:cNvPr id="9" name="Title 1"/>
          <p:cNvSpPr>
            <a:spLocks noGrp="1"/>
          </p:cNvSpPr>
          <p:nvPr>
            <p:ph type="ctrTitle" hasCustomPrompt="1"/>
          </p:nvPr>
        </p:nvSpPr>
        <p:spPr>
          <a:xfrm>
            <a:off x="628650" y="1588527"/>
            <a:ext cx="7886700" cy="701603"/>
          </a:xfrm>
        </p:spPr>
        <p:txBody>
          <a:bodyPr anchor="b"/>
          <a:lstStyle>
            <a:lvl1pPr algn="l">
              <a:defRPr sz="3730" b="1" u="none">
                <a:solidFill>
                  <a:schemeClr val="tx1"/>
                </a:solidFill>
              </a:defRPr>
            </a:lvl1pPr>
          </a:lstStyle>
          <a:p>
            <a:r>
              <a:rPr lang="en-US" dirty="0"/>
              <a:t>Click to add title.</a:t>
            </a:r>
            <a:endParaRPr lang="en-GB" dirty="0"/>
          </a:p>
        </p:txBody>
      </p:sp>
      <p:sp>
        <p:nvSpPr>
          <p:cNvPr id="10" name="Text Placeholder 26">
            <a:extLst>
              <a:ext uri="{FF2B5EF4-FFF2-40B4-BE49-F238E27FC236}">
                <a16:creationId xmlns:a16="http://schemas.microsoft.com/office/drawing/2014/main" id="{CAF5B31A-BCBA-441D-ACBB-F42E1305C36B}"/>
              </a:ext>
            </a:extLst>
          </p:cNvPr>
          <p:cNvSpPr>
            <a:spLocks noGrp="1"/>
          </p:cNvSpPr>
          <p:nvPr>
            <p:ph type="body" sz="quarter" idx="10"/>
          </p:nvPr>
        </p:nvSpPr>
        <p:spPr>
          <a:xfrm>
            <a:off x="628650" y="2290130"/>
            <a:ext cx="7886700" cy="919199"/>
          </a:xfrm>
        </p:spPr>
        <p:txBody>
          <a:bodyPr/>
          <a:lstStyle>
            <a:lvl1pPr algn="l">
              <a:spcBef>
                <a:spcPts val="0"/>
              </a:spcBef>
              <a:defRPr sz="2000" b="0" i="0">
                <a:solidFill>
                  <a:schemeClr val="tx1"/>
                </a:solidFill>
                <a:latin typeface="HK Grotesk" charset="0"/>
                <a:ea typeface="HK Grotesk" charset="0"/>
                <a:cs typeface="HK Grotesk" charset="0"/>
              </a:defRPr>
            </a:lvl1pPr>
            <a:lvl2pPr algn="l">
              <a:spcBef>
                <a:spcPts val="0"/>
              </a:spcBef>
              <a:defRPr sz="1800" b="0" i="0">
                <a:solidFill>
                  <a:schemeClr val="bg1"/>
                </a:solidFill>
                <a:latin typeface="Calibri" charset="0"/>
                <a:ea typeface="Calibri" charset="0"/>
                <a:cs typeface="Calibri" charset="0"/>
              </a:defRPr>
            </a:lvl2pPr>
            <a:lvl3pPr marL="0" indent="0" algn="l">
              <a:spcBef>
                <a:spcPts val="0"/>
              </a:spcBef>
              <a:buNone/>
              <a:defRPr sz="1800" b="0" i="0">
                <a:solidFill>
                  <a:schemeClr val="bg1"/>
                </a:solidFill>
                <a:latin typeface="Calibri" charset="0"/>
                <a:ea typeface="Calibri" charset="0"/>
                <a:cs typeface="Calibri" charset="0"/>
              </a:defRPr>
            </a:lvl3pPr>
            <a:lvl4pPr marL="0" indent="0" algn="l">
              <a:spcBef>
                <a:spcPts val="0"/>
              </a:spcBef>
              <a:buFont typeface="Arial" panose="020B0604020202020204" pitchFamily="34" charset="0"/>
              <a:buNone/>
              <a:defRPr sz="1800" b="0" i="0">
                <a:solidFill>
                  <a:schemeClr val="bg1"/>
                </a:solidFill>
                <a:latin typeface="Calibri" charset="0"/>
                <a:ea typeface="Calibri" charset="0"/>
                <a:cs typeface="Calibri" charset="0"/>
              </a:defRPr>
            </a:lvl4pPr>
            <a:lvl5pPr marL="0" algn="l">
              <a:spcBef>
                <a:spcPts val="0"/>
              </a:spcBef>
              <a:defRPr sz="1800" b="0" i="0">
                <a:solidFill>
                  <a:schemeClr val="bg1"/>
                </a:solidFill>
                <a:latin typeface="Calibri" charset="0"/>
                <a:ea typeface="Calibri" charset="0"/>
                <a:cs typeface="Calibri" charset="0"/>
              </a:defRPr>
            </a:lvl5pPr>
            <a:lvl6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6pPr>
            <a:lvl7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7pPr>
            <a:lvl8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8pPr>
            <a:lvl9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9pPr>
          </a:lstStyle>
          <a:p>
            <a:pPr lvl="0"/>
            <a:r>
              <a:rPr lang="en-US"/>
              <a:t>Click to edit Master text styles</a:t>
            </a:r>
          </a:p>
        </p:txBody>
      </p:sp>
    </p:spTree>
    <p:extLst>
      <p:ext uri="{BB962C8B-B14F-4D97-AF65-F5344CB8AC3E}">
        <p14:creationId xmlns:p14="http://schemas.microsoft.com/office/powerpoint/2010/main" val="144909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dark photo">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ABA686AE-6685-C7B7-2A40-6A50DB7A3F76}"/>
              </a:ext>
            </a:extLst>
          </p:cNvPr>
          <p:cNvSpPr>
            <a:spLocks noGrp="1"/>
          </p:cNvSpPr>
          <p:nvPr>
            <p:ph type="pic" sz="quarter" idx="14"/>
          </p:nvPr>
        </p:nvSpPr>
        <p:spPr>
          <a:xfrm>
            <a:off x="1" y="0"/>
            <a:ext cx="12191998" cy="6858000"/>
          </a:xfrm>
          <a:custGeom>
            <a:avLst/>
            <a:gdLst>
              <a:gd name="connsiteX0" fmla="*/ 11546480 w 12191998"/>
              <a:gd name="connsiteY0" fmla="*/ 529633 h 6858000"/>
              <a:gd name="connsiteX1" fmla="*/ 11473914 w 12191998"/>
              <a:gd name="connsiteY1" fmla="*/ 560145 h 6858000"/>
              <a:gd name="connsiteX2" fmla="*/ 11473914 w 12191998"/>
              <a:gd name="connsiteY2" fmla="*/ 707211 h 6858000"/>
              <a:gd name="connsiteX3" fmla="*/ 11619045 w 12191998"/>
              <a:gd name="connsiteY3" fmla="*/ 707211 h 6858000"/>
              <a:gd name="connsiteX4" fmla="*/ 11619045 w 12191998"/>
              <a:gd name="connsiteY4" fmla="*/ 559891 h 6858000"/>
              <a:gd name="connsiteX5" fmla="*/ 11546480 w 12191998"/>
              <a:gd name="connsiteY5" fmla="*/ 529633 h 6858000"/>
              <a:gd name="connsiteX6" fmla="*/ 11349588 w 12191998"/>
              <a:gd name="connsiteY6" fmla="*/ 329640 h 6858000"/>
              <a:gd name="connsiteX7" fmla="*/ 11277273 w 12191998"/>
              <a:gd name="connsiteY7" fmla="*/ 360120 h 6858000"/>
              <a:gd name="connsiteX8" fmla="*/ 11255215 w 12191998"/>
              <a:gd name="connsiteY8" fmla="*/ 469594 h 6858000"/>
              <a:gd name="connsiteX9" fmla="*/ 11301587 w 12191998"/>
              <a:gd name="connsiteY9" fmla="*/ 538047 h 6858000"/>
              <a:gd name="connsiteX10" fmla="*/ 11328407 w 12191998"/>
              <a:gd name="connsiteY10" fmla="*/ 632789 h 6858000"/>
              <a:gd name="connsiteX11" fmla="*/ 11328407 w 12191998"/>
              <a:gd name="connsiteY11" fmla="*/ 633424 h 6858000"/>
              <a:gd name="connsiteX12" fmla="*/ 11301587 w 12191998"/>
              <a:gd name="connsiteY12" fmla="*/ 728166 h 6858000"/>
              <a:gd name="connsiteX13" fmla="*/ 11255215 w 12191998"/>
              <a:gd name="connsiteY13" fmla="*/ 796619 h 6858000"/>
              <a:gd name="connsiteX14" fmla="*/ 11277273 w 12191998"/>
              <a:gd name="connsiteY14" fmla="*/ 906220 h 6858000"/>
              <a:gd name="connsiteX15" fmla="*/ 11349588 w 12191998"/>
              <a:gd name="connsiteY15" fmla="*/ 936700 h 6858000"/>
              <a:gd name="connsiteX16" fmla="*/ 11350089 w 12191998"/>
              <a:gd name="connsiteY16" fmla="*/ 936700 h 6858000"/>
              <a:gd name="connsiteX17" fmla="*/ 11422279 w 12191998"/>
              <a:gd name="connsiteY17" fmla="*/ 906220 h 6858000"/>
              <a:gd name="connsiteX18" fmla="*/ 11444337 w 12191998"/>
              <a:gd name="connsiteY18" fmla="*/ 796619 h 6858000"/>
              <a:gd name="connsiteX19" fmla="*/ 11398090 w 12191998"/>
              <a:gd name="connsiteY19" fmla="*/ 728166 h 6858000"/>
              <a:gd name="connsiteX20" fmla="*/ 11371145 w 12191998"/>
              <a:gd name="connsiteY20" fmla="*/ 633424 h 6858000"/>
              <a:gd name="connsiteX21" fmla="*/ 11371145 w 12191998"/>
              <a:gd name="connsiteY21" fmla="*/ 632789 h 6858000"/>
              <a:gd name="connsiteX22" fmla="*/ 11398090 w 12191998"/>
              <a:gd name="connsiteY22" fmla="*/ 538047 h 6858000"/>
              <a:gd name="connsiteX23" fmla="*/ 11444337 w 12191998"/>
              <a:gd name="connsiteY23" fmla="*/ 469594 h 6858000"/>
              <a:gd name="connsiteX24" fmla="*/ 11422279 w 12191998"/>
              <a:gd name="connsiteY24" fmla="*/ 360120 h 6858000"/>
              <a:gd name="connsiteX25" fmla="*/ 11350089 w 12191998"/>
              <a:gd name="connsiteY25" fmla="*/ 329640 h 6858000"/>
              <a:gd name="connsiteX26" fmla="*/ 11742620 w 12191998"/>
              <a:gd name="connsiteY26" fmla="*/ 329640 h 6858000"/>
              <a:gd name="connsiteX27" fmla="*/ 11670430 w 12191998"/>
              <a:gd name="connsiteY27" fmla="*/ 360120 h 6858000"/>
              <a:gd name="connsiteX28" fmla="*/ 11648372 w 12191998"/>
              <a:gd name="connsiteY28" fmla="*/ 469594 h 6858000"/>
              <a:gd name="connsiteX29" fmla="*/ 11694744 w 12191998"/>
              <a:gd name="connsiteY29" fmla="*/ 538047 h 6858000"/>
              <a:gd name="connsiteX30" fmla="*/ 11721564 w 12191998"/>
              <a:gd name="connsiteY30" fmla="*/ 632789 h 6858000"/>
              <a:gd name="connsiteX31" fmla="*/ 11721564 w 12191998"/>
              <a:gd name="connsiteY31" fmla="*/ 633424 h 6858000"/>
              <a:gd name="connsiteX32" fmla="*/ 11694744 w 12191998"/>
              <a:gd name="connsiteY32" fmla="*/ 728166 h 6858000"/>
              <a:gd name="connsiteX33" fmla="*/ 11648372 w 12191998"/>
              <a:gd name="connsiteY33" fmla="*/ 796619 h 6858000"/>
              <a:gd name="connsiteX34" fmla="*/ 11670430 w 12191998"/>
              <a:gd name="connsiteY34" fmla="*/ 906220 h 6858000"/>
              <a:gd name="connsiteX35" fmla="*/ 11742620 w 12191998"/>
              <a:gd name="connsiteY35" fmla="*/ 936700 h 6858000"/>
              <a:gd name="connsiteX36" fmla="*/ 11743121 w 12191998"/>
              <a:gd name="connsiteY36" fmla="*/ 936700 h 6858000"/>
              <a:gd name="connsiteX37" fmla="*/ 11815436 w 12191998"/>
              <a:gd name="connsiteY37" fmla="*/ 906220 h 6858000"/>
              <a:gd name="connsiteX38" fmla="*/ 11837494 w 12191998"/>
              <a:gd name="connsiteY38" fmla="*/ 796619 h 6858000"/>
              <a:gd name="connsiteX39" fmla="*/ 11790997 w 12191998"/>
              <a:gd name="connsiteY39" fmla="*/ 728166 h 6858000"/>
              <a:gd name="connsiteX40" fmla="*/ 11764176 w 12191998"/>
              <a:gd name="connsiteY40" fmla="*/ 633424 h 6858000"/>
              <a:gd name="connsiteX41" fmla="*/ 11764176 w 12191998"/>
              <a:gd name="connsiteY41" fmla="*/ 632789 h 6858000"/>
              <a:gd name="connsiteX42" fmla="*/ 11790997 w 12191998"/>
              <a:gd name="connsiteY42" fmla="*/ 538047 h 6858000"/>
              <a:gd name="connsiteX43" fmla="*/ 11837494 w 12191998"/>
              <a:gd name="connsiteY43" fmla="*/ 469594 h 6858000"/>
              <a:gd name="connsiteX44" fmla="*/ 11815436 w 12191998"/>
              <a:gd name="connsiteY44" fmla="*/ 360120 h 6858000"/>
              <a:gd name="connsiteX45" fmla="*/ 11743121 w 12191998"/>
              <a:gd name="connsiteY45" fmla="*/ 329640 h 6858000"/>
              <a:gd name="connsiteX46" fmla="*/ 0 w 12191998"/>
              <a:gd name="connsiteY46" fmla="*/ 0 h 6858000"/>
              <a:gd name="connsiteX47" fmla="*/ 12191998 w 12191998"/>
              <a:gd name="connsiteY47" fmla="*/ 0 h 6858000"/>
              <a:gd name="connsiteX48" fmla="*/ 12191998 w 12191998"/>
              <a:gd name="connsiteY48" fmla="*/ 6858000 h 6858000"/>
              <a:gd name="connsiteX49" fmla="*/ 0 w 12191998"/>
              <a:gd name="connsiteY4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1998" h="6858000">
                <a:moveTo>
                  <a:pt x="11546480" y="529633"/>
                </a:moveTo>
                <a:cubicBezTo>
                  <a:pt x="11520223" y="529665"/>
                  <a:pt x="11493966" y="539825"/>
                  <a:pt x="11473914" y="560145"/>
                </a:cubicBezTo>
                <a:cubicBezTo>
                  <a:pt x="11433809" y="600658"/>
                  <a:pt x="11433809" y="666571"/>
                  <a:pt x="11473914" y="707211"/>
                </a:cubicBezTo>
                <a:cubicBezTo>
                  <a:pt x="11514019" y="747724"/>
                  <a:pt x="11578940" y="747724"/>
                  <a:pt x="11619045" y="707211"/>
                </a:cubicBezTo>
                <a:cubicBezTo>
                  <a:pt x="11659150" y="666571"/>
                  <a:pt x="11659150" y="600658"/>
                  <a:pt x="11619045" y="559891"/>
                </a:cubicBezTo>
                <a:cubicBezTo>
                  <a:pt x="11598992" y="539698"/>
                  <a:pt x="11572736" y="529602"/>
                  <a:pt x="11546480" y="529633"/>
                </a:cubicBezTo>
                <a:close/>
                <a:moveTo>
                  <a:pt x="11349588" y="329640"/>
                </a:moveTo>
                <a:cubicBezTo>
                  <a:pt x="11323394" y="329767"/>
                  <a:pt x="11297326" y="339800"/>
                  <a:pt x="11277273" y="360120"/>
                </a:cubicBezTo>
                <a:cubicBezTo>
                  <a:pt x="11246693" y="390981"/>
                  <a:pt x="11239800" y="430351"/>
                  <a:pt x="11255215" y="469594"/>
                </a:cubicBezTo>
                <a:cubicBezTo>
                  <a:pt x="11264490" y="493470"/>
                  <a:pt x="11286798" y="513663"/>
                  <a:pt x="11301587" y="538047"/>
                </a:cubicBezTo>
                <a:cubicBezTo>
                  <a:pt x="11317754" y="564844"/>
                  <a:pt x="11326026" y="586434"/>
                  <a:pt x="11328407" y="632789"/>
                </a:cubicBezTo>
                <a:lnTo>
                  <a:pt x="11328407" y="633424"/>
                </a:lnTo>
                <a:cubicBezTo>
                  <a:pt x="11326151" y="679779"/>
                  <a:pt x="11317754" y="701369"/>
                  <a:pt x="11301587" y="728166"/>
                </a:cubicBezTo>
                <a:cubicBezTo>
                  <a:pt x="11286798" y="752677"/>
                  <a:pt x="11264490" y="772743"/>
                  <a:pt x="11255215" y="796619"/>
                </a:cubicBezTo>
                <a:cubicBezTo>
                  <a:pt x="11239925" y="835862"/>
                  <a:pt x="11246818" y="875232"/>
                  <a:pt x="11277273" y="906220"/>
                </a:cubicBezTo>
                <a:cubicBezTo>
                  <a:pt x="11297326" y="926413"/>
                  <a:pt x="11323394" y="936700"/>
                  <a:pt x="11349588" y="936700"/>
                </a:cubicBezTo>
                <a:lnTo>
                  <a:pt x="11350089" y="936700"/>
                </a:lnTo>
                <a:cubicBezTo>
                  <a:pt x="11376283" y="936573"/>
                  <a:pt x="11402351" y="926413"/>
                  <a:pt x="11422279" y="906220"/>
                </a:cubicBezTo>
                <a:cubicBezTo>
                  <a:pt x="11452859" y="875232"/>
                  <a:pt x="11459877" y="835862"/>
                  <a:pt x="11444337" y="796619"/>
                </a:cubicBezTo>
                <a:cubicBezTo>
                  <a:pt x="11435062" y="772743"/>
                  <a:pt x="11412754" y="752677"/>
                  <a:pt x="11398090" y="728166"/>
                </a:cubicBezTo>
                <a:cubicBezTo>
                  <a:pt x="11381797" y="701369"/>
                  <a:pt x="11373400" y="679779"/>
                  <a:pt x="11371145" y="633424"/>
                </a:cubicBezTo>
                <a:lnTo>
                  <a:pt x="11371145" y="632789"/>
                </a:lnTo>
                <a:cubicBezTo>
                  <a:pt x="11373526" y="586561"/>
                  <a:pt x="11381923" y="564844"/>
                  <a:pt x="11398090" y="538047"/>
                </a:cubicBezTo>
                <a:cubicBezTo>
                  <a:pt x="11412754" y="513663"/>
                  <a:pt x="11435062" y="493470"/>
                  <a:pt x="11444337" y="469594"/>
                </a:cubicBezTo>
                <a:cubicBezTo>
                  <a:pt x="11459752" y="430351"/>
                  <a:pt x="11452859" y="390981"/>
                  <a:pt x="11422279" y="360120"/>
                </a:cubicBezTo>
                <a:cubicBezTo>
                  <a:pt x="11402351" y="339800"/>
                  <a:pt x="11376283" y="329640"/>
                  <a:pt x="11350089" y="329640"/>
                </a:cubicBezTo>
                <a:close/>
                <a:moveTo>
                  <a:pt x="11742620" y="329640"/>
                </a:moveTo>
                <a:cubicBezTo>
                  <a:pt x="11716551" y="329767"/>
                  <a:pt x="11690357" y="339800"/>
                  <a:pt x="11670430" y="360120"/>
                </a:cubicBezTo>
                <a:cubicBezTo>
                  <a:pt x="11639850" y="390981"/>
                  <a:pt x="11632957" y="430351"/>
                  <a:pt x="11648372" y="469594"/>
                </a:cubicBezTo>
                <a:cubicBezTo>
                  <a:pt x="11657772" y="493470"/>
                  <a:pt x="11679955" y="513663"/>
                  <a:pt x="11694744" y="538047"/>
                </a:cubicBezTo>
                <a:cubicBezTo>
                  <a:pt x="11710911" y="564844"/>
                  <a:pt x="11719308" y="586434"/>
                  <a:pt x="11721564" y="632789"/>
                </a:cubicBezTo>
                <a:lnTo>
                  <a:pt x="11721564" y="633424"/>
                </a:lnTo>
                <a:cubicBezTo>
                  <a:pt x="11719308" y="679779"/>
                  <a:pt x="11710911" y="701369"/>
                  <a:pt x="11694744" y="728166"/>
                </a:cubicBezTo>
                <a:cubicBezTo>
                  <a:pt x="11679955" y="752677"/>
                  <a:pt x="11657772" y="772743"/>
                  <a:pt x="11648372" y="796619"/>
                </a:cubicBezTo>
                <a:cubicBezTo>
                  <a:pt x="11633082" y="835862"/>
                  <a:pt x="11639975" y="875232"/>
                  <a:pt x="11670430" y="906220"/>
                </a:cubicBezTo>
                <a:cubicBezTo>
                  <a:pt x="11690357" y="926413"/>
                  <a:pt x="11716551" y="936700"/>
                  <a:pt x="11742620" y="936700"/>
                </a:cubicBezTo>
                <a:lnTo>
                  <a:pt x="11743121" y="936700"/>
                </a:lnTo>
                <a:cubicBezTo>
                  <a:pt x="11769315" y="936573"/>
                  <a:pt x="11795508" y="926413"/>
                  <a:pt x="11815436" y="906220"/>
                </a:cubicBezTo>
                <a:cubicBezTo>
                  <a:pt x="11845891" y="875232"/>
                  <a:pt x="11852784" y="835862"/>
                  <a:pt x="11837494" y="796619"/>
                </a:cubicBezTo>
                <a:cubicBezTo>
                  <a:pt x="11828094" y="772743"/>
                  <a:pt x="11805911" y="752677"/>
                  <a:pt x="11790997" y="728166"/>
                </a:cubicBezTo>
                <a:cubicBezTo>
                  <a:pt x="11774954" y="701369"/>
                  <a:pt x="11766557" y="679779"/>
                  <a:pt x="11764176" y="633424"/>
                </a:cubicBezTo>
                <a:lnTo>
                  <a:pt x="11764176" y="632789"/>
                </a:lnTo>
                <a:cubicBezTo>
                  <a:pt x="11766557" y="586561"/>
                  <a:pt x="11774954" y="564844"/>
                  <a:pt x="11790997" y="538047"/>
                </a:cubicBezTo>
                <a:cubicBezTo>
                  <a:pt x="11805911" y="513663"/>
                  <a:pt x="11828219" y="493470"/>
                  <a:pt x="11837494" y="469594"/>
                </a:cubicBezTo>
                <a:cubicBezTo>
                  <a:pt x="11852784" y="430351"/>
                  <a:pt x="11845891" y="390981"/>
                  <a:pt x="11815436" y="360120"/>
                </a:cubicBezTo>
                <a:cubicBezTo>
                  <a:pt x="11795383" y="339800"/>
                  <a:pt x="11769315" y="329640"/>
                  <a:pt x="11743121" y="329640"/>
                </a:cubicBezTo>
                <a:close/>
                <a:moveTo>
                  <a:pt x="0" y="0"/>
                </a:moveTo>
                <a:lnTo>
                  <a:pt x="12191998" y="0"/>
                </a:lnTo>
                <a:lnTo>
                  <a:pt x="12191998" y="6858000"/>
                </a:lnTo>
                <a:lnTo>
                  <a:pt x="0" y="6858000"/>
                </a:lnTo>
                <a:close/>
              </a:path>
            </a:pathLst>
          </a:custGeom>
          <a:solidFill>
            <a:schemeClr val="bg1">
              <a:lumMod val="85000"/>
            </a:schemeClr>
          </a:solidFill>
        </p:spPr>
        <p:txBody>
          <a:bodyPr wrap="square" lIns="216000" tIns="216000" rIns="216000" bIns="216000">
            <a:noAutofit/>
          </a:bodyPr>
          <a:lstStyle>
            <a:lvl1pPr>
              <a:defRPr sz="1400">
                <a:solidFill>
                  <a:schemeClr val="bg1"/>
                </a:solidFill>
              </a:defRPr>
            </a:lvl1pPr>
          </a:lstStyle>
          <a:p>
            <a:r>
              <a:rPr lang="en-US"/>
              <a:t>Click icon to add picture</a:t>
            </a:r>
            <a:endParaRPr lang="en-AU" dirty="0"/>
          </a:p>
        </p:txBody>
      </p:sp>
      <p:sp>
        <p:nvSpPr>
          <p:cNvPr id="6" name="Title 1"/>
          <p:cNvSpPr>
            <a:spLocks noGrp="1"/>
          </p:cNvSpPr>
          <p:nvPr>
            <p:ph type="ctrTitle" hasCustomPrompt="1"/>
          </p:nvPr>
        </p:nvSpPr>
        <p:spPr>
          <a:xfrm>
            <a:off x="628650" y="1588527"/>
            <a:ext cx="7886700" cy="701603"/>
          </a:xfrm>
        </p:spPr>
        <p:txBody>
          <a:bodyPr anchor="b"/>
          <a:lstStyle>
            <a:lvl1pPr algn="l">
              <a:defRPr sz="3730" b="1" u="none">
                <a:solidFill>
                  <a:schemeClr val="bg1"/>
                </a:solidFill>
              </a:defRPr>
            </a:lvl1pPr>
          </a:lstStyle>
          <a:p>
            <a:r>
              <a:rPr lang="en-US" dirty="0"/>
              <a:t>Click to add title.</a:t>
            </a:r>
            <a:endParaRPr lang="en-GB" dirty="0"/>
          </a:p>
        </p:txBody>
      </p:sp>
      <p:sp>
        <p:nvSpPr>
          <p:cNvPr id="8" name="Text Placeholder 26">
            <a:extLst>
              <a:ext uri="{FF2B5EF4-FFF2-40B4-BE49-F238E27FC236}">
                <a16:creationId xmlns:a16="http://schemas.microsoft.com/office/drawing/2014/main" id="{CAF5B31A-BCBA-441D-ACBB-F42E1305C36B}"/>
              </a:ext>
            </a:extLst>
          </p:cNvPr>
          <p:cNvSpPr>
            <a:spLocks noGrp="1"/>
          </p:cNvSpPr>
          <p:nvPr>
            <p:ph type="body" sz="quarter" idx="10"/>
          </p:nvPr>
        </p:nvSpPr>
        <p:spPr>
          <a:xfrm>
            <a:off x="628650" y="2290130"/>
            <a:ext cx="7886700" cy="919199"/>
          </a:xfrm>
        </p:spPr>
        <p:txBody>
          <a:bodyPr/>
          <a:lstStyle>
            <a:lvl1pPr algn="l">
              <a:spcBef>
                <a:spcPts val="0"/>
              </a:spcBef>
              <a:defRPr sz="2000" b="0" i="0">
                <a:solidFill>
                  <a:schemeClr val="bg1"/>
                </a:solidFill>
                <a:latin typeface="HK Grotesk" charset="0"/>
                <a:ea typeface="HK Grotesk" charset="0"/>
                <a:cs typeface="HK Grotesk" charset="0"/>
              </a:defRPr>
            </a:lvl1pPr>
            <a:lvl2pPr algn="l">
              <a:spcBef>
                <a:spcPts val="0"/>
              </a:spcBef>
              <a:defRPr sz="1800" b="0" i="0">
                <a:solidFill>
                  <a:schemeClr val="bg1"/>
                </a:solidFill>
                <a:latin typeface="Calibri" charset="0"/>
                <a:ea typeface="Calibri" charset="0"/>
                <a:cs typeface="Calibri" charset="0"/>
              </a:defRPr>
            </a:lvl2pPr>
            <a:lvl3pPr marL="0" indent="0" algn="l">
              <a:spcBef>
                <a:spcPts val="0"/>
              </a:spcBef>
              <a:buNone/>
              <a:defRPr sz="1800" b="0" i="0">
                <a:solidFill>
                  <a:schemeClr val="bg1"/>
                </a:solidFill>
                <a:latin typeface="Calibri" charset="0"/>
                <a:ea typeface="Calibri" charset="0"/>
                <a:cs typeface="Calibri" charset="0"/>
              </a:defRPr>
            </a:lvl3pPr>
            <a:lvl4pPr marL="0" indent="0" algn="l">
              <a:spcBef>
                <a:spcPts val="0"/>
              </a:spcBef>
              <a:buFont typeface="Arial" panose="020B0604020202020204" pitchFamily="34" charset="0"/>
              <a:buNone/>
              <a:defRPr sz="1800" b="0" i="0">
                <a:solidFill>
                  <a:schemeClr val="bg1"/>
                </a:solidFill>
                <a:latin typeface="Calibri" charset="0"/>
                <a:ea typeface="Calibri" charset="0"/>
                <a:cs typeface="Calibri" charset="0"/>
              </a:defRPr>
            </a:lvl4pPr>
            <a:lvl5pPr marL="0" algn="l">
              <a:spcBef>
                <a:spcPts val="0"/>
              </a:spcBef>
              <a:defRPr sz="1800" b="0" i="0">
                <a:solidFill>
                  <a:schemeClr val="bg1"/>
                </a:solidFill>
                <a:latin typeface="Calibri" charset="0"/>
                <a:ea typeface="Calibri" charset="0"/>
                <a:cs typeface="Calibri" charset="0"/>
              </a:defRPr>
            </a:lvl5pPr>
            <a:lvl6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6pPr>
            <a:lvl7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7pPr>
            <a:lvl8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8pPr>
            <a:lvl9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9pPr>
          </a:lstStyle>
          <a:p>
            <a:pPr lvl="0"/>
            <a:r>
              <a:rPr lang="en-US"/>
              <a:t>Click to edit Master text styles</a:t>
            </a:r>
          </a:p>
        </p:txBody>
      </p:sp>
    </p:spTree>
    <p:extLst>
      <p:ext uri="{BB962C8B-B14F-4D97-AF65-F5344CB8AC3E}">
        <p14:creationId xmlns:p14="http://schemas.microsoft.com/office/powerpoint/2010/main" val="347803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 grey">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A5C0FFC-82B6-411D-9567-161CBA952FCD}"/>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9" name="Title 1"/>
          <p:cNvSpPr>
            <a:spLocks noGrp="1"/>
          </p:cNvSpPr>
          <p:nvPr>
            <p:ph type="ctrTitle" hasCustomPrompt="1"/>
          </p:nvPr>
        </p:nvSpPr>
        <p:spPr>
          <a:xfrm>
            <a:off x="628650" y="1588527"/>
            <a:ext cx="7886700" cy="701603"/>
          </a:xfrm>
        </p:spPr>
        <p:txBody>
          <a:bodyPr anchor="b"/>
          <a:lstStyle>
            <a:lvl1pPr algn="l">
              <a:defRPr sz="3730" b="1" u="none">
                <a:solidFill>
                  <a:schemeClr val="bg1"/>
                </a:solidFill>
              </a:defRPr>
            </a:lvl1pPr>
          </a:lstStyle>
          <a:p>
            <a:r>
              <a:rPr lang="en-US" dirty="0"/>
              <a:t>Click to add title.</a:t>
            </a:r>
            <a:endParaRPr lang="en-GB" dirty="0"/>
          </a:p>
        </p:txBody>
      </p:sp>
      <p:sp>
        <p:nvSpPr>
          <p:cNvPr id="30" name="Text Placeholder 26">
            <a:extLst>
              <a:ext uri="{FF2B5EF4-FFF2-40B4-BE49-F238E27FC236}">
                <a16:creationId xmlns:a16="http://schemas.microsoft.com/office/drawing/2014/main" id="{CAF5B31A-BCBA-441D-ACBB-F42E1305C36B}"/>
              </a:ext>
            </a:extLst>
          </p:cNvPr>
          <p:cNvSpPr>
            <a:spLocks noGrp="1"/>
          </p:cNvSpPr>
          <p:nvPr>
            <p:ph type="body" sz="quarter" idx="10"/>
          </p:nvPr>
        </p:nvSpPr>
        <p:spPr>
          <a:xfrm>
            <a:off x="628650" y="2290130"/>
            <a:ext cx="7886700" cy="919199"/>
          </a:xfrm>
        </p:spPr>
        <p:txBody>
          <a:bodyPr/>
          <a:lstStyle>
            <a:lvl1pPr algn="l">
              <a:spcBef>
                <a:spcPts val="0"/>
              </a:spcBef>
              <a:defRPr sz="2000" b="0" i="0">
                <a:solidFill>
                  <a:schemeClr val="bg1"/>
                </a:solidFill>
                <a:latin typeface="HK Grotesk" charset="0"/>
                <a:ea typeface="HK Grotesk" charset="0"/>
                <a:cs typeface="HK Grotesk" charset="0"/>
              </a:defRPr>
            </a:lvl1pPr>
            <a:lvl2pPr algn="l">
              <a:spcBef>
                <a:spcPts val="0"/>
              </a:spcBef>
              <a:defRPr sz="1800" b="0" i="0">
                <a:solidFill>
                  <a:schemeClr val="bg1"/>
                </a:solidFill>
                <a:latin typeface="Calibri" charset="0"/>
                <a:ea typeface="Calibri" charset="0"/>
                <a:cs typeface="Calibri" charset="0"/>
              </a:defRPr>
            </a:lvl2pPr>
            <a:lvl3pPr marL="0" indent="0" algn="l">
              <a:spcBef>
                <a:spcPts val="0"/>
              </a:spcBef>
              <a:buNone/>
              <a:defRPr sz="1800" b="0" i="0">
                <a:solidFill>
                  <a:schemeClr val="bg1"/>
                </a:solidFill>
                <a:latin typeface="Calibri" charset="0"/>
                <a:ea typeface="Calibri" charset="0"/>
                <a:cs typeface="Calibri" charset="0"/>
              </a:defRPr>
            </a:lvl3pPr>
            <a:lvl4pPr marL="0" indent="0" algn="l">
              <a:spcBef>
                <a:spcPts val="0"/>
              </a:spcBef>
              <a:buFont typeface="Arial" panose="020B0604020202020204" pitchFamily="34" charset="0"/>
              <a:buNone/>
              <a:defRPr sz="1800" b="0" i="0">
                <a:solidFill>
                  <a:schemeClr val="bg1"/>
                </a:solidFill>
                <a:latin typeface="Calibri" charset="0"/>
                <a:ea typeface="Calibri" charset="0"/>
                <a:cs typeface="Calibri" charset="0"/>
              </a:defRPr>
            </a:lvl4pPr>
            <a:lvl5pPr marL="0" algn="l">
              <a:spcBef>
                <a:spcPts val="0"/>
              </a:spcBef>
              <a:defRPr sz="1800" b="0" i="0">
                <a:solidFill>
                  <a:schemeClr val="bg1"/>
                </a:solidFill>
                <a:latin typeface="Calibri" charset="0"/>
                <a:ea typeface="Calibri" charset="0"/>
                <a:cs typeface="Calibri" charset="0"/>
              </a:defRPr>
            </a:lvl5pPr>
            <a:lvl6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6pPr>
            <a:lvl7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7pPr>
            <a:lvl8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8pPr>
            <a:lvl9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9pPr>
          </a:lstStyle>
          <a:p>
            <a:pPr lvl="0"/>
            <a:r>
              <a:rPr lang="en-US"/>
              <a:t>Click to edit Master text styles</a:t>
            </a:r>
          </a:p>
        </p:txBody>
      </p:sp>
      <p:pic>
        <p:nvPicPr>
          <p:cNvPr id="8" name="Picture 7" descr="A white logo with a black background&#10;&#10;Description automatically generated">
            <a:extLst>
              <a:ext uri="{FF2B5EF4-FFF2-40B4-BE49-F238E27FC236}">
                <a16:creationId xmlns:a16="http://schemas.microsoft.com/office/drawing/2014/main" id="{2671D0F2-5643-6140-2F84-4700E705FD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3145" y="239367"/>
            <a:ext cx="835892" cy="814181"/>
          </a:xfrm>
          <a:prstGeom prst="rect">
            <a:avLst/>
          </a:prstGeom>
        </p:spPr>
      </p:pic>
      <p:pic>
        <p:nvPicPr>
          <p:cNvPr id="2" name="Picture 1">
            <a:extLst>
              <a:ext uri="{FF2B5EF4-FFF2-40B4-BE49-F238E27FC236}">
                <a16:creationId xmlns:a16="http://schemas.microsoft.com/office/drawing/2014/main" id="{C571FAEC-6AF5-F7F5-1C95-EA98B9A159C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119" r="18805" b="3838"/>
          <a:stretch/>
        </p:blipFill>
        <p:spPr>
          <a:xfrm>
            <a:off x="7772399" y="2330374"/>
            <a:ext cx="4419602" cy="4541073"/>
          </a:xfrm>
          <a:prstGeom prst="rect">
            <a:avLst/>
          </a:prstGeom>
        </p:spPr>
      </p:pic>
    </p:spTree>
    <p:extLst>
      <p:ext uri="{BB962C8B-B14F-4D97-AF65-F5344CB8AC3E}">
        <p14:creationId xmlns:p14="http://schemas.microsoft.com/office/powerpoint/2010/main" val="407448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 purpl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A5C0FFC-82B6-411D-9567-161CBA952FCD}"/>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9" name="Title 1"/>
          <p:cNvSpPr>
            <a:spLocks noGrp="1"/>
          </p:cNvSpPr>
          <p:nvPr>
            <p:ph type="ctrTitle" hasCustomPrompt="1"/>
          </p:nvPr>
        </p:nvSpPr>
        <p:spPr>
          <a:xfrm>
            <a:off x="628650" y="1588527"/>
            <a:ext cx="7886700" cy="701603"/>
          </a:xfrm>
        </p:spPr>
        <p:txBody>
          <a:bodyPr anchor="b"/>
          <a:lstStyle>
            <a:lvl1pPr algn="l">
              <a:defRPr sz="3730" b="1" u="none">
                <a:solidFill>
                  <a:schemeClr val="bg1"/>
                </a:solidFill>
              </a:defRPr>
            </a:lvl1pPr>
          </a:lstStyle>
          <a:p>
            <a:r>
              <a:rPr lang="en-US" dirty="0"/>
              <a:t>Click to add title.</a:t>
            </a:r>
            <a:endParaRPr lang="en-GB" dirty="0"/>
          </a:p>
        </p:txBody>
      </p:sp>
      <p:sp>
        <p:nvSpPr>
          <p:cNvPr id="30" name="Text Placeholder 26">
            <a:extLst>
              <a:ext uri="{FF2B5EF4-FFF2-40B4-BE49-F238E27FC236}">
                <a16:creationId xmlns:a16="http://schemas.microsoft.com/office/drawing/2014/main" id="{CAF5B31A-BCBA-441D-ACBB-F42E1305C36B}"/>
              </a:ext>
            </a:extLst>
          </p:cNvPr>
          <p:cNvSpPr>
            <a:spLocks noGrp="1"/>
          </p:cNvSpPr>
          <p:nvPr>
            <p:ph type="body" sz="quarter" idx="10"/>
          </p:nvPr>
        </p:nvSpPr>
        <p:spPr>
          <a:xfrm>
            <a:off x="628650" y="2290130"/>
            <a:ext cx="7886700" cy="919199"/>
          </a:xfrm>
        </p:spPr>
        <p:txBody>
          <a:bodyPr/>
          <a:lstStyle>
            <a:lvl1pPr algn="l">
              <a:spcBef>
                <a:spcPts val="0"/>
              </a:spcBef>
              <a:defRPr sz="2000" b="0" i="0">
                <a:solidFill>
                  <a:schemeClr val="bg1"/>
                </a:solidFill>
                <a:latin typeface="HK Grotesk" charset="0"/>
                <a:ea typeface="HK Grotesk" charset="0"/>
                <a:cs typeface="HK Grotesk" charset="0"/>
              </a:defRPr>
            </a:lvl1pPr>
            <a:lvl2pPr algn="l">
              <a:spcBef>
                <a:spcPts val="0"/>
              </a:spcBef>
              <a:defRPr sz="1800" b="0" i="0">
                <a:solidFill>
                  <a:schemeClr val="bg1"/>
                </a:solidFill>
                <a:latin typeface="Calibri" charset="0"/>
                <a:ea typeface="Calibri" charset="0"/>
                <a:cs typeface="Calibri" charset="0"/>
              </a:defRPr>
            </a:lvl2pPr>
            <a:lvl3pPr marL="0" indent="0" algn="l">
              <a:spcBef>
                <a:spcPts val="0"/>
              </a:spcBef>
              <a:buNone/>
              <a:defRPr sz="1800" b="0" i="0">
                <a:solidFill>
                  <a:schemeClr val="bg1"/>
                </a:solidFill>
                <a:latin typeface="Calibri" charset="0"/>
                <a:ea typeface="Calibri" charset="0"/>
                <a:cs typeface="Calibri" charset="0"/>
              </a:defRPr>
            </a:lvl3pPr>
            <a:lvl4pPr marL="0" indent="0" algn="l">
              <a:spcBef>
                <a:spcPts val="0"/>
              </a:spcBef>
              <a:buFont typeface="Arial" panose="020B0604020202020204" pitchFamily="34" charset="0"/>
              <a:buNone/>
              <a:defRPr sz="1800" b="0" i="0">
                <a:solidFill>
                  <a:schemeClr val="bg1"/>
                </a:solidFill>
                <a:latin typeface="Calibri" charset="0"/>
                <a:ea typeface="Calibri" charset="0"/>
                <a:cs typeface="Calibri" charset="0"/>
              </a:defRPr>
            </a:lvl4pPr>
            <a:lvl5pPr marL="0" algn="l">
              <a:spcBef>
                <a:spcPts val="0"/>
              </a:spcBef>
              <a:defRPr sz="1800" b="0" i="0">
                <a:solidFill>
                  <a:schemeClr val="bg1"/>
                </a:solidFill>
                <a:latin typeface="Calibri" charset="0"/>
                <a:ea typeface="Calibri" charset="0"/>
                <a:cs typeface="Calibri" charset="0"/>
              </a:defRPr>
            </a:lvl5pPr>
            <a:lvl6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6pPr>
            <a:lvl7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7pPr>
            <a:lvl8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8pPr>
            <a:lvl9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9pPr>
          </a:lstStyle>
          <a:p>
            <a:pPr lvl="0"/>
            <a:r>
              <a:rPr lang="en-US"/>
              <a:t>Click to edit Master text styles</a:t>
            </a:r>
          </a:p>
        </p:txBody>
      </p:sp>
      <p:pic>
        <p:nvPicPr>
          <p:cNvPr id="5" name="Picture 4" descr="A white logo with a black background&#10;&#10;Description automatically generated">
            <a:extLst>
              <a:ext uri="{FF2B5EF4-FFF2-40B4-BE49-F238E27FC236}">
                <a16:creationId xmlns:a16="http://schemas.microsoft.com/office/drawing/2014/main" id="{FDE3E25B-0CE8-AA8F-7282-6B18125AAD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3145" y="239367"/>
            <a:ext cx="835892" cy="814181"/>
          </a:xfrm>
          <a:prstGeom prst="rect">
            <a:avLst/>
          </a:prstGeom>
        </p:spPr>
      </p:pic>
      <p:pic>
        <p:nvPicPr>
          <p:cNvPr id="2" name="Picture 1">
            <a:extLst>
              <a:ext uri="{FF2B5EF4-FFF2-40B4-BE49-F238E27FC236}">
                <a16:creationId xmlns:a16="http://schemas.microsoft.com/office/drawing/2014/main" id="{DECED781-FC8E-019A-2498-36AE5611EFA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119" r="18805" b="3838"/>
          <a:stretch/>
        </p:blipFill>
        <p:spPr>
          <a:xfrm>
            <a:off x="7772399" y="2330374"/>
            <a:ext cx="4419602" cy="4541073"/>
          </a:xfrm>
          <a:prstGeom prst="rect">
            <a:avLst/>
          </a:prstGeom>
        </p:spPr>
      </p:pic>
    </p:spTree>
    <p:extLst>
      <p:ext uri="{BB962C8B-B14F-4D97-AF65-F5344CB8AC3E}">
        <p14:creationId xmlns:p14="http://schemas.microsoft.com/office/powerpoint/2010/main" val="2886316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 gree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5C0FFC-82B6-411D-9567-161CBA952FCD}"/>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itle 1"/>
          <p:cNvSpPr>
            <a:spLocks noGrp="1"/>
          </p:cNvSpPr>
          <p:nvPr>
            <p:ph type="ctrTitle" hasCustomPrompt="1"/>
          </p:nvPr>
        </p:nvSpPr>
        <p:spPr>
          <a:xfrm>
            <a:off x="628650" y="1588527"/>
            <a:ext cx="7886700" cy="701603"/>
          </a:xfrm>
        </p:spPr>
        <p:txBody>
          <a:bodyPr anchor="b"/>
          <a:lstStyle>
            <a:lvl1pPr algn="l">
              <a:defRPr sz="3730" b="1" u="none">
                <a:solidFill>
                  <a:schemeClr val="bg1"/>
                </a:solidFill>
              </a:defRPr>
            </a:lvl1pPr>
          </a:lstStyle>
          <a:p>
            <a:r>
              <a:rPr lang="en-US" dirty="0"/>
              <a:t>Click to add title.</a:t>
            </a:r>
            <a:endParaRPr lang="en-GB" dirty="0"/>
          </a:p>
        </p:txBody>
      </p:sp>
      <p:sp>
        <p:nvSpPr>
          <p:cNvPr id="8" name="Text Placeholder 26">
            <a:extLst>
              <a:ext uri="{FF2B5EF4-FFF2-40B4-BE49-F238E27FC236}">
                <a16:creationId xmlns:a16="http://schemas.microsoft.com/office/drawing/2014/main" id="{CAF5B31A-BCBA-441D-ACBB-F42E1305C36B}"/>
              </a:ext>
            </a:extLst>
          </p:cNvPr>
          <p:cNvSpPr>
            <a:spLocks noGrp="1"/>
          </p:cNvSpPr>
          <p:nvPr>
            <p:ph type="body" sz="quarter" idx="10"/>
          </p:nvPr>
        </p:nvSpPr>
        <p:spPr>
          <a:xfrm>
            <a:off x="628650" y="2290130"/>
            <a:ext cx="7886700" cy="919199"/>
          </a:xfrm>
        </p:spPr>
        <p:txBody>
          <a:bodyPr/>
          <a:lstStyle>
            <a:lvl1pPr algn="l">
              <a:spcBef>
                <a:spcPts val="0"/>
              </a:spcBef>
              <a:defRPr sz="2000" b="0" i="0">
                <a:solidFill>
                  <a:schemeClr val="bg1"/>
                </a:solidFill>
                <a:latin typeface="HK Grotesk" charset="0"/>
                <a:ea typeface="HK Grotesk" charset="0"/>
                <a:cs typeface="HK Grotesk" charset="0"/>
              </a:defRPr>
            </a:lvl1pPr>
            <a:lvl2pPr algn="l">
              <a:spcBef>
                <a:spcPts val="0"/>
              </a:spcBef>
              <a:defRPr sz="1800" b="0" i="0">
                <a:solidFill>
                  <a:schemeClr val="bg1"/>
                </a:solidFill>
                <a:latin typeface="Calibri" charset="0"/>
                <a:ea typeface="Calibri" charset="0"/>
                <a:cs typeface="Calibri" charset="0"/>
              </a:defRPr>
            </a:lvl2pPr>
            <a:lvl3pPr marL="0" indent="0" algn="l">
              <a:spcBef>
                <a:spcPts val="0"/>
              </a:spcBef>
              <a:buNone/>
              <a:defRPr sz="1800" b="0" i="0">
                <a:solidFill>
                  <a:schemeClr val="bg1"/>
                </a:solidFill>
                <a:latin typeface="Calibri" charset="0"/>
                <a:ea typeface="Calibri" charset="0"/>
                <a:cs typeface="Calibri" charset="0"/>
              </a:defRPr>
            </a:lvl3pPr>
            <a:lvl4pPr marL="0" indent="0" algn="l">
              <a:spcBef>
                <a:spcPts val="0"/>
              </a:spcBef>
              <a:buFont typeface="Arial" panose="020B0604020202020204" pitchFamily="34" charset="0"/>
              <a:buNone/>
              <a:defRPr sz="1800" b="0" i="0">
                <a:solidFill>
                  <a:schemeClr val="bg1"/>
                </a:solidFill>
                <a:latin typeface="Calibri" charset="0"/>
                <a:ea typeface="Calibri" charset="0"/>
                <a:cs typeface="Calibri" charset="0"/>
              </a:defRPr>
            </a:lvl4pPr>
            <a:lvl5pPr marL="0" algn="l">
              <a:spcBef>
                <a:spcPts val="0"/>
              </a:spcBef>
              <a:defRPr sz="1800" b="0" i="0">
                <a:solidFill>
                  <a:schemeClr val="bg1"/>
                </a:solidFill>
                <a:latin typeface="Calibri" charset="0"/>
                <a:ea typeface="Calibri" charset="0"/>
                <a:cs typeface="Calibri" charset="0"/>
              </a:defRPr>
            </a:lvl5pPr>
            <a:lvl6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6pPr>
            <a:lvl7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7pPr>
            <a:lvl8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8pPr>
            <a:lvl9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9pPr>
          </a:lstStyle>
          <a:p>
            <a:pPr lvl="0"/>
            <a:r>
              <a:rPr lang="en-US"/>
              <a:t>Click to edit Master text styles</a:t>
            </a:r>
          </a:p>
        </p:txBody>
      </p:sp>
      <p:pic>
        <p:nvPicPr>
          <p:cNvPr id="4" name="Picture 3" descr="A white logo with a black background&#10;&#10;Description automatically generated">
            <a:extLst>
              <a:ext uri="{FF2B5EF4-FFF2-40B4-BE49-F238E27FC236}">
                <a16:creationId xmlns:a16="http://schemas.microsoft.com/office/drawing/2014/main" id="{C18A6C09-CC1E-6C54-4546-445233E1C9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3145" y="239367"/>
            <a:ext cx="835892" cy="814181"/>
          </a:xfrm>
          <a:prstGeom prst="rect">
            <a:avLst/>
          </a:prstGeom>
        </p:spPr>
      </p:pic>
      <p:pic>
        <p:nvPicPr>
          <p:cNvPr id="2" name="Picture 1">
            <a:extLst>
              <a:ext uri="{FF2B5EF4-FFF2-40B4-BE49-F238E27FC236}">
                <a16:creationId xmlns:a16="http://schemas.microsoft.com/office/drawing/2014/main" id="{2DF37E02-4A13-02CA-CCF5-A6590AE18E8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119" r="18805" b="3838"/>
          <a:stretch/>
        </p:blipFill>
        <p:spPr>
          <a:xfrm>
            <a:off x="7772399" y="2330374"/>
            <a:ext cx="4419602" cy="4541073"/>
          </a:xfrm>
          <a:prstGeom prst="rect">
            <a:avLst/>
          </a:prstGeom>
        </p:spPr>
      </p:pic>
    </p:spTree>
    <p:extLst>
      <p:ext uri="{BB962C8B-B14F-4D97-AF65-F5344CB8AC3E}">
        <p14:creationId xmlns:p14="http://schemas.microsoft.com/office/powerpoint/2010/main" val="1187755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5C0FFC-82B6-411D-9567-161CBA952FCD}"/>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itle 1"/>
          <p:cNvSpPr>
            <a:spLocks noGrp="1"/>
          </p:cNvSpPr>
          <p:nvPr>
            <p:ph type="ctrTitle" hasCustomPrompt="1"/>
          </p:nvPr>
        </p:nvSpPr>
        <p:spPr>
          <a:xfrm>
            <a:off x="628650" y="1588527"/>
            <a:ext cx="7886700" cy="701603"/>
          </a:xfrm>
        </p:spPr>
        <p:txBody>
          <a:bodyPr anchor="b"/>
          <a:lstStyle>
            <a:lvl1pPr algn="l">
              <a:defRPr sz="3730" b="1" u="none">
                <a:solidFill>
                  <a:schemeClr val="bg1"/>
                </a:solidFill>
              </a:defRPr>
            </a:lvl1pPr>
          </a:lstStyle>
          <a:p>
            <a:r>
              <a:rPr lang="en-US" dirty="0"/>
              <a:t>Click to add title.</a:t>
            </a:r>
            <a:endParaRPr lang="en-GB" dirty="0"/>
          </a:p>
        </p:txBody>
      </p:sp>
      <p:sp>
        <p:nvSpPr>
          <p:cNvPr id="8" name="Text Placeholder 26">
            <a:extLst>
              <a:ext uri="{FF2B5EF4-FFF2-40B4-BE49-F238E27FC236}">
                <a16:creationId xmlns:a16="http://schemas.microsoft.com/office/drawing/2014/main" id="{CAF5B31A-BCBA-441D-ACBB-F42E1305C36B}"/>
              </a:ext>
            </a:extLst>
          </p:cNvPr>
          <p:cNvSpPr>
            <a:spLocks noGrp="1"/>
          </p:cNvSpPr>
          <p:nvPr>
            <p:ph type="body" sz="quarter" idx="10"/>
          </p:nvPr>
        </p:nvSpPr>
        <p:spPr>
          <a:xfrm>
            <a:off x="628650" y="2290130"/>
            <a:ext cx="7886700" cy="919199"/>
          </a:xfrm>
        </p:spPr>
        <p:txBody>
          <a:bodyPr/>
          <a:lstStyle>
            <a:lvl1pPr algn="l">
              <a:spcBef>
                <a:spcPts val="0"/>
              </a:spcBef>
              <a:defRPr sz="2000" b="0" i="0">
                <a:solidFill>
                  <a:schemeClr val="bg1"/>
                </a:solidFill>
                <a:latin typeface="HK Grotesk" charset="0"/>
                <a:ea typeface="HK Grotesk" charset="0"/>
                <a:cs typeface="HK Grotesk" charset="0"/>
              </a:defRPr>
            </a:lvl1pPr>
            <a:lvl2pPr algn="l">
              <a:spcBef>
                <a:spcPts val="0"/>
              </a:spcBef>
              <a:defRPr sz="1800" b="0" i="0">
                <a:solidFill>
                  <a:schemeClr val="bg1"/>
                </a:solidFill>
                <a:latin typeface="Calibri" charset="0"/>
                <a:ea typeface="Calibri" charset="0"/>
                <a:cs typeface="Calibri" charset="0"/>
              </a:defRPr>
            </a:lvl2pPr>
            <a:lvl3pPr marL="0" indent="0" algn="l">
              <a:spcBef>
                <a:spcPts val="0"/>
              </a:spcBef>
              <a:buNone/>
              <a:defRPr sz="1800" b="0" i="0">
                <a:solidFill>
                  <a:schemeClr val="bg1"/>
                </a:solidFill>
                <a:latin typeface="Calibri" charset="0"/>
                <a:ea typeface="Calibri" charset="0"/>
                <a:cs typeface="Calibri" charset="0"/>
              </a:defRPr>
            </a:lvl3pPr>
            <a:lvl4pPr marL="0" indent="0" algn="l">
              <a:spcBef>
                <a:spcPts val="0"/>
              </a:spcBef>
              <a:buFont typeface="Arial" panose="020B0604020202020204" pitchFamily="34" charset="0"/>
              <a:buNone/>
              <a:defRPr sz="1800" b="0" i="0">
                <a:solidFill>
                  <a:schemeClr val="bg1"/>
                </a:solidFill>
                <a:latin typeface="Calibri" charset="0"/>
                <a:ea typeface="Calibri" charset="0"/>
                <a:cs typeface="Calibri" charset="0"/>
              </a:defRPr>
            </a:lvl4pPr>
            <a:lvl5pPr marL="0" algn="l">
              <a:spcBef>
                <a:spcPts val="0"/>
              </a:spcBef>
              <a:defRPr sz="1800" b="0" i="0">
                <a:solidFill>
                  <a:schemeClr val="bg1"/>
                </a:solidFill>
                <a:latin typeface="Calibri" charset="0"/>
                <a:ea typeface="Calibri" charset="0"/>
                <a:cs typeface="Calibri" charset="0"/>
              </a:defRPr>
            </a:lvl5pPr>
            <a:lvl6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6pPr>
            <a:lvl7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7pPr>
            <a:lvl8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8pPr>
            <a:lvl9pPr algn="ctr">
              <a:spcBef>
                <a:spcPts val="0"/>
              </a:spcBef>
              <a:defRPr sz="1800">
                <a:solidFill>
                  <a:schemeClr val="bg1"/>
                </a:solidFill>
                <a:latin typeface="Lato" panose="020F0502020204030203" pitchFamily="34" charset="0"/>
                <a:ea typeface="Lato" panose="020F0502020204030203" pitchFamily="34" charset="0"/>
                <a:cs typeface="Lato" panose="020F0502020204030203" pitchFamily="34" charset="0"/>
              </a:defRPr>
            </a:lvl9pPr>
          </a:lstStyle>
          <a:p>
            <a:pPr lvl="0"/>
            <a:r>
              <a:rPr lang="en-US"/>
              <a:t>Click to edit Master text styles</a:t>
            </a:r>
          </a:p>
        </p:txBody>
      </p:sp>
      <p:pic>
        <p:nvPicPr>
          <p:cNvPr id="4" name="Picture 3" descr="A white logo with a black background&#10;&#10;Description automatically generated">
            <a:extLst>
              <a:ext uri="{FF2B5EF4-FFF2-40B4-BE49-F238E27FC236}">
                <a16:creationId xmlns:a16="http://schemas.microsoft.com/office/drawing/2014/main" id="{78061910-F20B-A484-37E5-CFBB8AEE77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3145" y="239367"/>
            <a:ext cx="835892" cy="814181"/>
          </a:xfrm>
          <a:prstGeom prst="rect">
            <a:avLst/>
          </a:prstGeom>
        </p:spPr>
      </p:pic>
      <p:pic>
        <p:nvPicPr>
          <p:cNvPr id="2" name="Picture 1">
            <a:extLst>
              <a:ext uri="{FF2B5EF4-FFF2-40B4-BE49-F238E27FC236}">
                <a16:creationId xmlns:a16="http://schemas.microsoft.com/office/drawing/2014/main" id="{652DFEA1-B41F-6075-0C0A-8B3B2300AB1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119" r="18805" b="3838"/>
          <a:stretch/>
        </p:blipFill>
        <p:spPr>
          <a:xfrm>
            <a:off x="7772399" y="2330374"/>
            <a:ext cx="4419602" cy="4541073"/>
          </a:xfrm>
          <a:prstGeom prst="rect">
            <a:avLst/>
          </a:prstGeom>
        </p:spPr>
      </p:pic>
    </p:spTree>
    <p:extLst>
      <p:ext uri="{BB962C8B-B14F-4D97-AF65-F5344CB8AC3E}">
        <p14:creationId xmlns:p14="http://schemas.microsoft.com/office/powerpoint/2010/main" val="359120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53762"/>
            <a:ext cx="10458600" cy="866920"/>
          </a:xfrm>
          <a:prstGeom prst="rect">
            <a:avLst/>
          </a:prstGeom>
        </p:spPr>
        <p:txBody>
          <a:bodyPr vert="horz" lIns="91440" tIns="45720" rIns="91440" bIns="45720" rtlCol="0" anchor="b">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458600" cy="392747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Box 5">
            <a:extLst>
              <a:ext uri="{FF2B5EF4-FFF2-40B4-BE49-F238E27FC236}">
                <a16:creationId xmlns:a16="http://schemas.microsoft.com/office/drawing/2014/main" id="{190D5A86-0486-85A7-D0FC-15FCC78FD2A3}"/>
              </a:ext>
            </a:extLst>
          </p:cNvPr>
          <p:cNvSpPr txBox="1"/>
          <p:nvPr userDrawn="1">
            <p:extLst>
              <p:ext uri="{1162E1C5-73C7-4A58-AE30-91384D911F3F}">
                <p184:classification xmlns:p184="http://schemas.microsoft.com/office/powerpoint/2018/4/main" val="hdr"/>
              </p:ext>
            </p:extLst>
          </p:nvPr>
        </p:nvSpPr>
        <p:spPr>
          <a:xfrm>
            <a:off x="5915787" y="63500"/>
            <a:ext cx="388938" cy="152400"/>
          </a:xfrm>
          <a:prstGeom prst="rect">
            <a:avLst/>
          </a:prstGeom>
        </p:spPr>
        <p:txBody>
          <a:bodyPr horzOverflow="overflow" lIns="0" tIns="0" rIns="0" bIns="0">
            <a:spAutoFit/>
          </a:bodyPr>
          <a:lstStyle/>
          <a:p>
            <a:pPr algn="l"/>
            <a:r>
              <a:rPr lang="en-AU" sz="1000">
                <a:solidFill>
                  <a:srgbClr val="0000FF">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7" name="TextBox 6">
            <a:extLst>
              <a:ext uri="{FF2B5EF4-FFF2-40B4-BE49-F238E27FC236}">
                <a16:creationId xmlns:a16="http://schemas.microsoft.com/office/drawing/2014/main" id="{8057018A-0224-E42E-21A7-B7BFA9E472A1}"/>
              </a:ext>
            </a:extLst>
          </p:cNvPr>
          <p:cNvSpPr txBox="1"/>
          <p:nvPr userDrawn="1">
            <p:extLst>
              <p:ext uri="{1162E1C5-73C7-4A58-AE30-91384D911F3F}">
                <p184:classification xmlns:p184="http://schemas.microsoft.com/office/powerpoint/2018/4/main" val="ftr"/>
              </p:ext>
            </p:extLst>
          </p:nvPr>
        </p:nvSpPr>
        <p:spPr>
          <a:xfrm>
            <a:off x="5915787" y="6642100"/>
            <a:ext cx="388938" cy="152400"/>
          </a:xfrm>
          <a:prstGeom prst="rect">
            <a:avLst/>
          </a:prstGeom>
        </p:spPr>
        <p:txBody>
          <a:bodyPr horzOverflow="overflow" lIns="0" tIns="0" rIns="0" bIns="0">
            <a:spAutoFit/>
          </a:bodyPr>
          <a:lstStyle/>
          <a:p>
            <a:pPr algn="l"/>
            <a:r>
              <a:rPr lang="en-AU" sz="1000">
                <a:solidFill>
                  <a:srgbClr val="0000FF">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559479050"/>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72" r:id="rId3"/>
    <p:sldLayoutId id="2147483691" r:id="rId4"/>
    <p:sldLayoutId id="2147483670" r:id="rId5"/>
    <p:sldLayoutId id="2147483671" r:id="rId6"/>
    <p:sldLayoutId id="2147483674" r:id="rId7"/>
    <p:sldLayoutId id="2147483675" r:id="rId8"/>
    <p:sldLayoutId id="2147483689" r:id="rId9"/>
    <p:sldLayoutId id="2147483650" r:id="rId10"/>
    <p:sldLayoutId id="2147483680" r:id="rId11"/>
    <p:sldLayoutId id="2147483684" r:id="rId12"/>
    <p:sldLayoutId id="2147483678" r:id="rId13"/>
    <p:sldLayoutId id="2147483676" r:id="rId14"/>
    <p:sldLayoutId id="2147483693" r:id="rId15"/>
    <p:sldLayoutId id="2147483685" r:id="rId16"/>
    <p:sldLayoutId id="2147483686" r:id="rId17"/>
    <p:sldLayoutId id="2147483681" r:id="rId18"/>
    <p:sldLayoutId id="2147483687" r:id="rId19"/>
    <p:sldLayoutId id="2147483688" r:id="rId20"/>
    <p:sldLayoutId id="2147483692" r:id="rId21"/>
    <p:sldLayoutId id="2147483655" r:id="rId22"/>
    <p:sldLayoutId id="2147483694" r:id="rId23"/>
    <p:sldLayoutId id="2147483695" r:id="rId24"/>
  </p:sldLayoutIdLst>
  <p:hf hdr="0" ftr="0" dt="0"/>
  <p:txStyles>
    <p:titleStyle>
      <a:lvl1pPr algn="l" defTabSz="914400" rtl="0" eaLnBrk="1" latinLnBrk="0" hangingPunct="1">
        <a:lnSpc>
          <a:spcPct val="90000"/>
        </a:lnSpc>
        <a:spcBef>
          <a:spcPct val="0"/>
        </a:spcBef>
        <a:buNone/>
        <a:defRPr sz="3200" b="1" i="0" u="none" kern="1200">
          <a:solidFill>
            <a:schemeClr val="tx2"/>
          </a:solidFill>
          <a:latin typeface="Oxygen" charset="0"/>
          <a:ea typeface="Oxygen" charset="0"/>
          <a:cs typeface="Oxygen"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field with wind turbines in the background&#10;&#10;Description automatically generated">
            <a:extLst>
              <a:ext uri="{FF2B5EF4-FFF2-40B4-BE49-F238E27FC236}">
                <a16:creationId xmlns:a16="http://schemas.microsoft.com/office/drawing/2014/main" id="{08B897F7-FC9E-DECE-F245-0B17517D540E}"/>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6006" r="26006"/>
          <a:stretch>
            <a:fillRect/>
          </a:stretch>
        </p:blipFill>
        <p:spPr/>
      </p:pic>
      <p:sp>
        <p:nvSpPr>
          <p:cNvPr id="3" name="Title 2">
            <a:extLst>
              <a:ext uri="{FF2B5EF4-FFF2-40B4-BE49-F238E27FC236}">
                <a16:creationId xmlns:a16="http://schemas.microsoft.com/office/drawing/2014/main" id="{8B0BA739-DEAC-E9E1-C46A-AE9ECCDEC733}"/>
              </a:ext>
            </a:extLst>
          </p:cNvPr>
          <p:cNvSpPr>
            <a:spLocks noGrp="1"/>
          </p:cNvSpPr>
          <p:nvPr>
            <p:ph type="ctrTitle"/>
          </p:nvPr>
        </p:nvSpPr>
        <p:spPr/>
        <p:txBody>
          <a:bodyPr/>
          <a:lstStyle/>
          <a:p>
            <a:r>
              <a:rPr lang="en-US" dirty="0"/>
              <a:t>Integrated Hazard &amp; Operability Study</a:t>
            </a:r>
          </a:p>
        </p:txBody>
      </p:sp>
      <p:sp>
        <p:nvSpPr>
          <p:cNvPr id="4" name="Text Placeholder 3">
            <a:extLst>
              <a:ext uri="{FF2B5EF4-FFF2-40B4-BE49-F238E27FC236}">
                <a16:creationId xmlns:a16="http://schemas.microsoft.com/office/drawing/2014/main" id="{01C83D00-3776-8114-4C60-DFF400D88205}"/>
              </a:ext>
            </a:extLst>
          </p:cNvPr>
          <p:cNvSpPr>
            <a:spLocks noGrp="1"/>
          </p:cNvSpPr>
          <p:nvPr>
            <p:ph type="body" sz="quarter" idx="10"/>
          </p:nvPr>
        </p:nvSpPr>
        <p:spPr/>
        <p:txBody>
          <a:bodyPr/>
          <a:lstStyle/>
          <a:p>
            <a:r>
              <a:rPr lang="en-US" dirty="0"/>
              <a:t>Presentation Template</a:t>
            </a:r>
          </a:p>
        </p:txBody>
      </p:sp>
    </p:spTree>
    <p:extLst>
      <p:ext uri="{BB962C8B-B14F-4D97-AF65-F5344CB8AC3E}">
        <p14:creationId xmlns:p14="http://schemas.microsoft.com/office/powerpoint/2010/main" val="1169124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22409-A374-10AD-A308-C954DAE8FE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9B36D2-1F94-DA4F-57A2-E69A2E4336D4}"/>
              </a:ext>
            </a:extLst>
          </p:cNvPr>
          <p:cNvSpPr>
            <a:spLocks noGrp="1"/>
          </p:cNvSpPr>
          <p:nvPr>
            <p:ph type="title"/>
          </p:nvPr>
        </p:nvSpPr>
        <p:spPr/>
        <p:txBody>
          <a:bodyPr/>
          <a:lstStyle/>
          <a:p>
            <a:r>
              <a:rPr lang="en-GB" dirty="0">
                <a:solidFill>
                  <a:schemeClr val="accent4"/>
                </a:solidFill>
              </a:rPr>
              <a:t>Purpose of Today’s Study </a:t>
            </a:r>
            <a:r>
              <a:rPr lang="en-GB" b="0" i="1" dirty="0">
                <a:solidFill>
                  <a:schemeClr val="accent4"/>
                </a:solidFill>
              </a:rPr>
              <a:t>(Facilitator)</a:t>
            </a:r>
          </a:p>
        </p:txBody>
      </p:sp>
      <p:sp>
        <p:nvSpPr>
          <p:cNvPr id="4" name="Content Placeholder 2">
            <a:extLst>
              <a:ext uri="{FF2B5EF4-FFF2-40B4-BE49-F238E27FC236}">
                <a16:creationId xmlns:a16="http://schemas.microsoft.com/office/drawing/2014/main" id="{21AF9442-52AB-F978-F699-7AA3A81F11E6}"/>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sp>
        <p:nvSpPr>
          <p:cNvPr id="6" name="Content Placeholder 2">
            <a:extLst>
              <a:ext uri="{FF2B5EF4-FFF2-40B4-BE49-F238E27FC236}">
                <a16:creationId xmlns:a16="http://schemas.microsoft.com/office/drawing/2014/main" id="{58DDE982-1172-0E07-7CB2-3BF2A21124D0}"/>
              </a:ext>
            </a:extLst>
          </p:cNvPr>
          <p:cNvSpPr txBox="1">
            <a:spLocks/>
          </p:cNvSpPr>
          <p:nvPr/>
        </p:nvSpPr>
        <p:spPr>
          <a:xfrm>
            <a:off x="404414" y="1234224"/>
            <a:ext cx="11530494" cy="435123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a:spcBef>
                <a:spcPts val="0"/>
              </a:spcBef>
            </a:pPr>
            <a:r>
              <a:rPr lang="en-GB" sz="1400" dirty="0">
                <a:solidFill>
                  <a:schemeClr val="accent4"/>
                </a:solidFill>
              </a:rPr>
              <a:t>HAZID – Hazard Identification Study</a:t>
            </a:r>
          </a:p>
          <a:p>
            <a:pPr>
              <a:spcBef>
                <a:spcPts val="0"/>
              </a:spcBef>
            </a:pPr>
            <a:r>
              <a:rPr lang="en-GB" sz="1400" dirty="0">
                <a:solidFill>
                  <a:schemeClr val="accent4"/>
                </a:solidFill>
              </a:rPr>
              <a:t>Purpose:</a:t>
            </a:r>
          </a:p>
          <a:p>
            <a:pPr>
              <a:spcBef>
                <a:spcPts val="0"/>
              </a:spcBef>
            </a:pPr>
            <a:r>
              <a:rPr lang="en-GB" sz="1400" b="0" dirty="0">
                <a:solidFill>
                  <a:schemeClr val="accent4"/>
                </a:solidFill>
              </a:rPr>
              <a:t>To identify the major hazards and risks early in the project before designs, plans or methods are locked in.</a:t>
            </a:r>
          </a:p>
          <a:p>
            <a:pPr>
              <a:spcBef>
                <a:spcPts val="0"/>
              </a:spcBef>
            </a:pPr>
            <a:r>
              <a:rPr lang="en-GB" sz="1400" b="0" dirty="0">
                <a:solidFill>
                  <a:schemeClr val="accent4"/>
                </a:solidFill>
              </a:rPr>
              <a:t>What this session aims to achieve:</a:t>
            </a:r>
          </a:p>
          <a:p>
            <a:pPr marL="285750" indent="-285750">
              <a:spcBef>
                <a:spcPts val="0"/>
              </a:spcBef>
              <a:buFont typeface="Arial" panose="020B0604020202020204" pitchFamily="34" charset="0"/>
              <a:buChar char="•"/>
            </a:pPr>
            <a:r>
              <a:rPr lang="en-GB" sz="1400" b="0" dirty="0">
                <a:solidFill>
                  <a:schemeClr val="accent4"/>
                </a:solidFill>
              </a:rPr>
              <a:t>Capture all the big-picture hazards</a:t>
            </a:r>
          </a:p>
          <a:p>
            <a:pPr marL="285750" indent="-285750">
              <a:spcBef>
                <a:spcPts val="0"/>
              </a:spcBef>
              <a:buFont typeface="Arial" panose="020B0604020202020204" pitchFamily="34" charset="0"/>
              <a:buChar char="•"/>
            </a:pPr>
            <a:r>
              <a:rPr lang="en-GB" sz="1400" b="0" dirty="0">
                <a:solidFill>
                  <a:schemeClr val="accent4"/>
                </a:solidFill>
              </a:rPr>
              <a:t>Understand what could go wrong and why</a:t>
            </a:r>
          </a:p>
          <a:p>
            <a:pPr marL="285750" indent="-285750">
              <a:spcBef>
                <a:spcPts val="0"/>
              </a:spcBef>
              <a:buFont typeface="Arial" panose="020B0604020202020204" pitchFamily="34" charset="0"/>
              <a:buChar char="•"/>
            </a:pPr>
            <a:r>
              <a:rPr lang="en-GB" sz="1400" b="0" dirty="0">
                <a:solidFill>
                  <a:schemeClr val="accent4"/>
                </a:solidFill>
              </a:rPr>
              <a:t>Highlight areas needing deeper review later</a:t>
            </a:r>
          </a:p>
          <a:p>
            <a:pPr marL="285750" indent="-285750">
              <a:spcBef>
                <a:spcPts val="0"/>
              </a:spcBef>
              <a:buFont typeface="Arial" panose="020B0604020202020204" pitchFamily="34" charset="0"/>
              <a:buChar char="•"/>
            </a:pPr>
            <a:r>
              <a:rPr lang="en-GB" sz="1400" b="0" dirty="0">
                <a:solidFill>
                  <a:schemeClr val="accent4"/>
                </a:solidFill>
              </a:rPr>
              <a:t>Make sure risks are recognised early enough to influence design and planning</a:t>
            </a:r>
          </a:p>
          <a:p>
            <a:pPr>
              <a:spcBef>
                <a:spcPts val="0"/>
              </a:spcBef>
            </a:pPr>
            <a:r>
              <a:rPr lang="en-GB" sz="1400" b="0" dirty="0">
                <a:solidFill>
                  <a:schemeClr val="accent4"/>
                </a:solidFill>
              </a:rPr>
              <a:t>In short: HAZID helps us find the risks early so we can design them out or control them properly.</a:t>
            </a:r>
          </a:p>
          <a:p>
            <a:pPr>
              <a:spcBef>
                <a:spcPts val="0"/>
              </a:spcBef>
            </a:pPr>
            <a:r>
              <a:rPr lang="en-GB" sz="1400" dirty="0">
                <a:solidFill>
                  <a:schemeClr val="accent4"/>
                </a:solidFill>
              </a:rPr>
              <a:t>Technical HAZOP – Hazard and Operability Study</a:t>
            </a:r>
          </a:p>
          <a:p>
            <a:pPr>
              <a:spcBef>
                <a:spcPts val="0"/>
              </a:spcBef>
            </a:pPr>
            <a:r>
              <a:rPr lang="en-GB" sz="1400" dirty="0">
                <a:solidFill>
                  <a:schemeClr val="accent4"/>
                </a:solidFill>
              </a:rPr>
              <a:t>Purpose:</a:t>
            </a:r>
          </a:p>
          <a:p>
            <a:pPr>
              <a:spcBef>
                <a:spcPts val="0"/>
              </a:spcBef>
            </a:pPr>
            <a:r>
              <a:rPr lang="en-GB" sz="1400" b="0" dirty="0">
                <a:solidFill>
                  <a:schemeClr val="accent4"/>
                </a:solidFill>
              </a:rPr>
              <a:t>To test a mature design in a structured way to ensure it can be built, operated, maintained, and controlled safely and reliably.</a:t>
            </a:r>
          </a:p>
          <a:p>
            <a:pPr>
              <a:spcBef>
                <a:spcPts val="0"/>
              </a:spcBef>
            </a:pPr>
            <a:r>
              <a:rPr lang="en-GB" sz="1400" b="0" dirty="0">
                <a:solidFill>
                  <a:schemeClr val="accent4"/>
                </a:solidFill>
              </a:rPr>
              <a:t>What this session aims to achieve:</a:t>
            </a:r>
          </a:p>
          <a:p>
            <a:pPr marL="285750" indent="-285750">
              <a:spcBef>
                <a:spcPts val="0"/>
              </a:spcBef>
              <a:buFont typeface="Arial" panose="020B0604020202020204" pitchFamily="34" charset="0"/>
              <a:buChar char="•"/>
            </a:pPr>
            <a:r>
              <a:rPr lang="en-GB" sz="1400" b="0" dirty="0">
                <a:solidFill>
                  <a:schemeClr val="accent4"/>
                </a:solidFill>
              </a:rPr>
              <a:t>Check the design for weaknesses or unintended consequences</a:t>
            </a:r>
          </a:p>
          <a:p>
            <a:pPr marL="285750" indent="-285750">
              <a:spcBef>
                <a:spcPts val="0"/>
              </a:spcBef>
              <a:buFont typeface="Arial" panose="020B0604020202020204" pitchFamily="34" charset="0"/>
              <a:buChar char="•"/>
            </a:pPr>
            <a:r>
              <a:rPr lang="en-GB" sz="1400" b="0" dirty="0">
                <a:solidFill>
                  <a:schemeClr val="accent4"/>
                </a:solidFill>
              </a:rPr>
              <a:t>Identify what happens when things don’t operate as expected</a:t>
            </a:r>
          </a:p>
          <a:p>
            <a:pPr marL="285750" indent="-285750">
              <a:spcBef>
                <a:spcPts val="0"/>
              </a:spcBef>
              <a:buFont typeface="Arial" panose="020B0604020202020204" pitchFamily="34" charset="0"/>
              <a:buChar char="•"/>
            </a:pPr>
            <a:r>
              <a:rPr lang="en-GB" sz="1400" b="0" dirty="0">
                <a:solidFill>
                  <a:schemeClr val="accent4"/>
                </a:solidFill>
              </a:rPr>
              <a:t>Verify alarms, interlocks, controls, and safeguards</a:t>
            </a:r>
          </a:p>
          <a:p>
            <a:pPr marL="285750" indent="-285750">
              <a:spcBef>
                <a:spcPts val="0"/>
              </a:spcBef>
              <a:buFont typeface="Arial" panose="020B0604020202020204" pitchFamily="34" charset="0"/>
              <a:buChar char="•"/>
            </a:pPr>
            <a:r>
              <a:rPr lang="en-GB" sz="1400" b="0" dirty="0">
                <a:solidFill>
                  <a:schemeClr val="accent4"/>
                </a:solidFill>
              </a:rPr>
              <a:t>Ensure the plant/process is safe and workable for operations</a:t>
            </a:r>
          </a:p>
          <a:p>
            <a:pPr>
              <a:spcBef>
                <a:spcPts val="0"/>
              </a:spcBef>
            </a:pPr>
            <a:r>
              <a:rPr lang="en-GB" sz="1400" b="0" dirty="0">
                <a:solidFill>
                  <a:schemeClr val="accent4"/>
                </a:solidFill>
              </a:rPr>
              <a:t>In short: HAZOP digs deep into the design to confirm it is safe, operable, and fully thought through.</a:t>
            </a:r>
          </a:p>
          <a:p>
            <a:pPr>
              <a:spcBef>
                <a:spcPts val="0"/>
              </a:spcBef>
            </a:pPr>
            <a:r>
              <a:rPr lang="en-GB" sz="1400" dirty="0">
                <a:solidFill>
                  <a:schemeClr val="accent4"/>
                </a:solidFill>
              </a:rPr>
              <a:t>Construction HAZOP - Hazard and Operability Study</a:t>
            </a:r>
          </a:p>
          <a:p>
            <a:pPr>
              <a:spcBef>
                <a:spcPts val="0"/>
              </a:spcBef>
            </a:pPr>
            <a:r>
              <a:rPr lang="en-GB" sz="1400" dirty="0">
                <a:solidFill>
                  <a:schemeClr val="accent4"/>
                </a:solidFill>
              </a:rPr>
              <a:t>Purpose:</a:t>
            </a:r>
          </a:p>
          <a:p>
            <a:pPr>
              <a:spcBef>
                <a:spcPts val="0"/>
              </a:spcBef>
            </a:pPr>
            <a:r>
              <a:rPr lang="en-GB" sz="1400" b="0" dirty="0">
                <a:solidFill>
                  <a:schemeClr val="accent4"/>
                </a:solidFill>
              </a:rPr>
              <a:t>To identify and control risks associated with how the work will be built, including methods, sequencing, temporary works, access, interfaces, and contractor activities.</a:t>
            </a:r>
          </a:p>
          <a:p>
            <a:pPr>
              <a:spcBef>
                <a:spcPts val="0"/>
              </a:spcBef>
            </a:pPr>
            <a:r>
              <a:rPr lang="en-GB" sz="1400" b="0" dirty="0">
                <a:solidFill>
                  <a:schemeClr val="accent4"/>
                </a:solidFill>
              </a:rPr>
              <a:t>What this session aims to achieve:</a:t>
            </a:r>
          </a:p>
          <a:p>
            <a:pPr marL="285750" indent="-285750">
              <a:spcBef>
                <a:spcPts val="0"/>
              </a:spcBef>
              <a:buFont typeface="Arial" panose="020B0604020202020204" pitchFamily="34" charset="0"/>
              <a:buChar char="•"/>
            </a:pPr>
            <a:r>
              <a:rPr lang="en-GB" sz="1400" b="0" dirty="0">
                <a:solidFill>
                  <a:schemeClr val="accent4"/>
                </a:solidFill>
              </a:rPr>
              <a:t>Identify hazards specific to construction activities</a:t>
            </a:r>
          </a:p>
          <a:p>
            <a:pPr marL="285750" indent="-285750">
              <a:spcBef>
                <a:spcPts val="0"/>
              </a:spcBef>
              <a:buFont typeface="Arial" panose="020B0604020202020204" pitchFamily="34" charset="0"/>
              <a:buChar char="•"/>
            </a:pPr>
            <a:r>
              <a:rPr lang="en-GB" sz="1400" b="0" dirty="0">
                <a:solidFill>
                  <a:schemeClr val="accent4"/>
                </a:solidFill>
              </a:rPr>
              <a:t>Review the planned methodology for risks</a:t>
            </a:r>
          </a:p>
          <a:p>
            <a:pPr marL="285750" indent="-285750">
              <a:spcBef>
                <a:spcPts val="0"/>
              </a:spcBef>
              <a:buFont typeface="Arial" panose="020B0604020202020204" pitchFamily="34" charset="0"/>
              <a:buChar char="•"/>
            </a:pPr>
            <a:r>
              <a:rPr lang="en-GB" sz="1400" b="0" dirty="0">
                <a:solidFill>
                  <a:schemeClr val="accent4"/>
                </a:solidFill>
              </a:rPr>
              <a:t>Confirm safe access, lifting, isolation, staging, and traffic arrangements</a:t>
            </a:r>
          </a:p>
          <a:p>
            <a:pPr marL="285750" indent="-285750">
              <a:spcBef>
                <a:spcPts val="0"/>
              </a:spcBef>
              <a:buFont typeface="Arial" panose="020B0604020202020204" pitchFamily="34" charset="0"/>
              <a:buChar char="•"/>
            </a:pPr>
            <a:r>
              <a:rPr lang="en-GB" sz="1400" b="0" dirty="0">
                <a:solidFill>
                  <a:schemeClr val="accent4"/>
                </a:solidFill>
              </a:rPr>
              <a:t>Ensure appropriate controls are in place before work starts</a:t>
            </a:r>
          </a:p>
          <a:p>
            <a:pPr>
              <a:spcBef>
                <a:spcPts val="0"/>
              </a:spcBef>
            </a:pPr>
            <a:r>
              <a:rPr lang="en-GB" sz="1400" b="0" dirty="0">
                <a:solidFill>
                  <a:schemeClr val="accent4"/>
                </a:solidFill>
              </a:rPr>
              <a:t>In short: A Construction Hazard Study focuses on the risks that only exist during construction and ensures the build can be delivered safely.</a:t>
            </a:r>
          </a:p>
          <a:p>
            <a:pPr>
              <a:spcBef>
                <a:spcPts val="0"/>
              </a:spcBef>
            </a:pPr>
            <a:endParaRPr lang="en-GB" sz="1400" b="0" dirty="0">
              <a:solidFill>
                <a:schemeClr val="accent4"/>
              </a:solidFill>
            </a:endParaRPr>
          </a:p>
          <a:p>
            <a:pPr>
              <a:spcBef>
                <a:spcPts val="0"/>
              </a:spcBef>
            </a:pPr>
            <a:endParaRPr lang="en-GB" sz="1400" b="0" dirty="0">
              <a:solidFill>
                <a:schemeClr val="accent4"/>
              </a:solidFill>
            </a:endParaRPr>
          </a:p>
          <a:p>
            <a:pPr>
              <a:spcBef>
                <a:spcPts val="0"/>
              </a:spcBef>
            </a:pPr>
            <a:endParaRPr lang="en-GB" sz="1400" b="0" dirty="0">
              <a:solidFill>
                <a:schemeClr val="accent4"/>
              </a:solidFill>
            </a:endParaRPr>
          </a:p>
          <a:p>
            <a:pPr>
              <a:spcBef>
                <a:spcPts val="0"/>
              </a:spcBef>
            </a:pPr>
            <a:endParaRPr lang="en-GB" sz="1400" b="0" dirty="0">
              <a:solidFill>
                <a:schemeClr val="accent4"/>
              </a:solidFill>
            </a:endParaRPr>
          </a:p>
          <a:p>
            <a:pPr>
              <a:spcBef>
                <a:spcPts val="0"/>
              </a:spcBef>
            </a:pPr>
            <a:endParaRPr lang="en-GB" sz="1400" b="0" dirty="0">
              <a:solidFill>
                <a:schemeClr val="accent4"/>
              </a:solidFill>
            </a:endParaRPr>
          </a:p>
          <a:p>
            <a:pPr>
              <a:spcBef>
                <a:spcPts val="0"/>
              </a:spcBef>
            </a:pPr>
            <a:endParaRPr lang="en-GB" sz="1400" b="0" dirty="0">
              <a:solidFill>
                <a:schemeClr val="accent4"/>
              </a:solidFill>
            </a:endParaRPr>
          </a:p>
        </p:txBody>
      </p:sp>
      <p:sp>
        <p:nvSpPr>
          <p:cNvPr id="7" name="Rectangle: Single Corner Snipped 6">
            <a:extLst>
              <a:ext uri="{FF2B5EF4-FFF2-40B4-BE49-F238E27FC236}">
                <a16:creationId xmlns:a16="http://schemas.microsoft.com/office/drawing/2014/main" id="{F40CBC30-908F-FBF9-6A51-2AA12C203A4A}"/>
              </a:ext>
            </a:extLst>
          </p:cNvPr>
          <p:cNvSpPr/>
          <p:nvPr/>
        </p:nvSpPr>
        <p:spPr>
          <a:xfrm rot="20375890">
            <a:off x="9226322" y="2051978"/>
            <a:ext cx="1644155" cy="1442112"/>
          </a:xfrm>
          <a:prstGeom prst="snip1Rect">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Select the statement that matches the study type, modify as desired</a:t>
            </a:r>
          </a:p>
          <a:p>
            <a:pPr algn="ctr"/>
            <a:r>
              <a:rPr lang="en-AU" sz="1200" dirty="0">
                <a:solidFill>
                  <a:srgbClr val="FF0000"/>
                </a:solidFill>
              </a:rPr>
              <a:t>(Delete me)</a:t>
            </a:r>
          </a:p>
        </p:txBody>
      </p:sp>
    </p:spTree>
    <p:extLst>
      <p:ext uri="{BB962C8B-B14F-4D97-AF65-F5344CB8AC3E}">
        <p14:creationId xmlns:p14="http://schemas.microsoft.com/office/powerpoint/2010/main" val="895728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E334E-3193-5D45-83CF-2222CECB4E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3F90AC-0FD1-23C2-4941-7D14A1290202}"/>
              </a:ext>
            </a:extLst>
          </p:cNvPr>
          <p:cNvSpPr>
            <a:spLocks noGrp="1"/>
          </p:cNvSpPr>
          <p:nvPr>
            <p:ph type="title"/>
          </p:nvPr>
        </p:nvSpPr>
        <p:spPr/>
        <p:txBody>
          <a:bodyPr/>
          <a:lstStyle/>
          <a:p>
            <a:r>
              <a:rPr lang="en-GB" dirty="0">
                <a:solidFill>
                  <a:schemeClr val="accent4"/>
                </a:solidFill>
              </a:rPr>
              <a:t>Introductions “Who’s Who” </a:t>
            </a:r>
            <a:r>
              <a:rPr lang="en-GB" b="0" i="1" dirty="0">
                <a:solidFill>
                  <a:schemeClr val="accent4"/>
                </a:solidFill>
              </a:rPr>
              <a:t>(Job Manager)</a:t>
            </a:r>
          </a:p>
        </p:txBody>
      </p:sp>
      <p:sp>
        <p:nvSpPr>
          <p:cNvPr id="4" name="Content Placeholder 2">
            <a:extLst>
              <a:ext uri="{FF2B5EF4-FFF2-40B4-BE49-F238E27FC236}">
                <a16:creationId xmlns:a16="http://schemas.microsoft.com/office/drawing/2014/main" id="{6282EB01-E448-4871-887D-C4F92946414F}"/>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sp>
        <p:nvSpPr>
          <p:cNvPr id="6" name="Content Placeholder 2">
            <a:extLst>
              <a:ext uri="{FF2B5EF4-FFF2-40B4-BE49-F238E27FC236}">
                <a16:creationId xmlns:a16="http://schemas.microsoft.com/office/drawing/2014/main" id="{882CEB99-3742-3801-C56D-2E6281D1697B}"/>
              </a:ext>
            </a:extLst>
          </p:cNvPr>
          <p:cNvSpPr txBox="1">
            <a:spLocks/>
          </p:cNvSpPr>
          <p:nvPr/>
        </p:nvSpPr>
        <p:spPr>
          <a:xfrm>
            <a:off x="404414" y="1234224"/>
            <a:ext cx="11530494" cy="435123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a:spcBef>
                <a:spcPts val="0"/>
              </a:spcBef>
            </a:pPr>
            <a:r>
              <a:rPr lang="en-GB" sz="3200" dirty="0">
                <a:solidFill>
                  <a:schemeClr val="accent4"/>
                </a:solidFill>
              </a:rPr>
              <a:t>Please share:</a:t>
            </a:r>
          </a:p>
          <a:p>
            <a:pPr marL="457200" indent="-457200">
              <a:spcBef>
                <a:spcPts val="0"/>
              </a:spcBef>
              <a:buFont typeface="Arial" panose="020B0604020202020204" pitchFamily="34" charset="0"/>
              <a:buChar char="•"/>
            </a:pPr>
            <a:r>
              <a:rPr lang="en-GB" sz="3200" b="0" dirty="0">
                <a:solidFill>
                  <a:schemeClr val="accent4"/>
                </a:solidFill>
              </a:rPr>
              <a:t>Your name</a:t>
            </a:r>
          </a:p>
          <a:p>
            <a:pPr marL="457200" indent="-457200">
              <a:spcBef>
                <a:spcPts val="0"/>
              </a:spcBef>
              <a:buFont typeface="Arial" panose="020B0604020202020204" pitchFamily="34" charset="0"/>
              <a:buChar char="•"/>
            </a:pPr>
            <a:r>
              <a:rPr lang="en-GB" sz="3200" b="0" dirty="0">
                <a:solidFill>
                  <a:schemeClr val="accent4"/>
                </a:solidFill>
              </a:rPr>
              <a:t>Your role</a:t>
            </a:r>
          </a:p>
          <a:p>
            <a:pPr marL="457200" indent="-457200">
              <a:spcBef>
                <a:spcPts val="0"/>
              </a:spcBef>
              <a:buFont typeface="Arial" panose="020B0604020202020204" pitchFamily="34" charset="0"/>
              <a:buChar char="•"/>
            </a:pPr>
            <a:r>
              <a:rPr lang="en-GB" sz="3200" b="0" dirty="0">
                <a:solidFill>
                  <a:schemeClr val="accent4"/>
                </a:solidFill>
              </a:rPr>
              <a:t>Your connection to this project</a:t>
            </a:r>
          </a:p>
          <a:p>
            <a:pPr marL="457200" indent="-457200">
              <a:spcBef>
                <a:spcPts val="0"/>
              </a:spcBef>
              <a:buFont typeface="Arial" panose="020B0604020202020204" pitchFamily="34" charset="0"/>
              <a:buChar char="•"/>
            </a:pPr>
            <a:r>
              <a:rPr lang="en-GB" sz="3200" b="0" dirty="0">
                <a:solidFill>
                  <a:schemeClr val="accent4"/>
                </a:solidFill>
              </a:rPr>
              <a:t>What you want to get out of today’s workshop</a:t>
            </a:r>
          </a:p>
          <a:p>
            <a:pPr>
              <a:spcBef>
                <a:spcPts val="0"/>
              </a:spcBef>
            </a:pPr>
            <a:endParaRPr lang="en-GB" sz="1400" b="0" dirty="0">
              <a:solidFill>
                <a:schemeClr val="accent4"/>
              </a:solidFill>
            </a:endParaRPr>
          </a:p>
        </p:txBody>
      </p:sp>
    </p:spTree>
    <p:extLst>
      <p:ext uri="{BB962C8B-B14F-4D97-AF65-F5344CB8AC3E}">
        <p14:creationId xmlns:p14="http://schemas.microsoft.com/office/powerpoint/2010/main" val="441745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B0721-7644-CD3E-4018-8857526ED460}"/>
            </a:ext>
          </a:extLst>
        </p:cNvPr>
        <p:cNvGrpSpPr/>
        <p:nvPr/>
      </p:nvGrpSpPr>
      <p:grpSpPr>
        <a:xfrm>
          <a:off x="0" y="0"/>
          <a:ext cx="0" cy="0"/>
          <a:chOff x="0" y="0"/>
          <a:chExt cx="0" cy="0"/>
        </a:xfrm>
      </p:grpSpPr>
      <p:sp>
        <p:nvSpPr>
          <p:cNvPr id="4" name="Title 8">
            <a:extLst>
              <a:ext uri="{FF2B5EF4-FFF2-40B4-BE49-F238E27FC236}">
                <a16:creationId xmlns:a16="http://schemas.microsoft.com/office/drawing/2014/main" id="{B61202CF-F206-7491-26EC-465AD1A26CA1}"/>
              </a:ext>
            </a:extLst>
          </p:cNvPr>
          <p:cNvSpPr>
            <a:spLocks noGrp="1"/>
          </p:cNvSpPr>
          <p:nvPr>
            <p:ph type="ctrTitle"/>
          </p:nvPr>
        </p:nvSpPr>
        <p:spPr>
          <a:xfrm>
            <a:off x="628650" y="1588527"/>
            <a:ext cx="7886700" cy="701603"/>
          </a:xfrm>
        </p:spPr>
        <p:txBody>
          <a:bodyPr/>
          <a:lstStyle/>
          <a:p>
            <a:r>
              <a:rPr lang="en-GB" dirty="0"/>
              <a:t>Scope &amp; Objectives</a:t>
            </a:r>
            <a:endParaRPr lang="en-US" dirty="0"/>
          </a:p>
        </p:txBody>
      </p:sp>
    </p:spTree>
    <p:extLst>
      <p:ext uri="{BB962C8B-B14F-4D97-AF65-F5344CB8AC3E}">
        <p14:creationId xmlns:p14="http://schemas.microsoft.com/office/powerpoint/2010/main" val="2432542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0B6D2-6C00-55D5-7813-AB11EB9429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998D12-2A76-8A5F-9E95-12D13B830A43}"/>
              </a:ext>
            </a:extLst>
          </p:cNvPr>
          <p:cNvSpPr>
            <a:spLocks noGrp="1"/>
          </p:cNvSpPr>
          <p:nvPr>
            <p:ph type="title"/>
          </p:nvPr>
        </p:nvSpPr>
        <p:spPr/>
        <p:txBody>
          <a:bodyPr/>
          <a:lstStyle/>
          <a:p>
            <a:r>
              <a:rPr lang="en-GB" dirty="0">
                <a:solidFill>
                  <a:schemeClr val="accent4"/>
                </a:solidFill>
              </a:rPr>
              <a:t>Job Managers Opening</a:t>
            </a:r>
            <a:endParaRPr lang="en-GB" b="0" i="1" dirty="0">
              <a:solidFill>
                <a:schemeClr val="accent4"/>
              </a:solidFill>
            </a:endParaRPr>
          </a:p>
        </p:txBody>
      </p:sp>
      <p:sp>
        <p:nvSpPr>
          <p:cNvPr id="4" name="Content Placeholder 2">
            <a:extLst>
              <a:ext uri="{FF2B5EF4-FFF2-40B4-BE49-F238E27FC236}">
                <a16:creationId xmlns:a16="http://schemas.microsoft.com/office/drawing/2014/main" id="{C736ACB8-5380-ADD0-DA7A-72EDEFD14090}"/>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sp>
        <p:nvSpPr>
          <p:cNvPr id="6" name="Content Placeholder 2">
            <a:extLst>
              <a:ext uri="{FF2B5EF4-FFF2-40B4-BE49-F238E27FC236}">
                <a16:creationId xmlns:a16="http://schemas.microsoft.com/office/drawing/2014/main" id="{80CAFA93-5A26-D080-5B2F-1585F9001217}"/>
              </a:ext>
            </a:extLst>
          </p:cNvPr>
          <p:cNvSpPr txBox="1">
            <a:spLocks/>
          </p:cNvSpPr>
          <p:nvPr/>
        </p:nvSpPr>
        <p:spPr>
          <a:xfrm>
            <a:off x="404414" y="1234224"/>
            <a:ext cx="11530494" cy="435123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a:spcBef>
                <a:spcPts val="0"/>
              </a:spcBef>
            </a:pPr>
            <a:r>
              <a:rPr lang="en-GB" sz="1600" b="0" dirty="0">
                <a:solidFill>
                  <a:schemeClr val="accent4"/>
                </a:solidFill>
              </a:rPr>
              <a:t>Thanks, everyone.</a:t>
            </a:r>
          </a:p>
          <a:p>
            <a:pPr>
              <a:spcBef>
                <a:spcPts val="0"/>
              </a:spcBef>
            </a:pPr>
            <a:r>
              <a:rPr lang="en-GB" sz="1600" b="0" dirty="0">
                <a:solidFill>
                  <a:schemeClr val="accent4"/>
                </a:solidFill>
              </a:rPr>
              <a:t>Building on the facilitator’s introduction, I’d like to briefly outline the project context and our expectations for today’s hazard study.</a:t>
            </a:r>
          </a:p>
          <a:p>
            <a:pPr>
              <a:spcBef>
                <a:spcPts val="0"/>
              </a:spcBef>
            </a:pPr>
            <a:endParaRPr lang="en-GB" sz="1600" b="0" dirty="0">
              <a:solidFill>
                <a:schemeClr val="accent4"/>
              </a:solidFill>
            </a:endParaRPr>
          </a:p>
          <a:p>
            <a:pPr>
              <a:spcBef>
                <a:spcPts val="0"/>
              </a:spcBef>
            </a:pPr>
            <a:r>
              <a:rPr lang="en-GB" sz="1600" b="0" dirty="0">
                <a:solidFill>
                  <a:schemeClr val="accent4"/>
                </a:solidFill>
              </a:rPr>
              <a:t>As the Job Manager, my role is to ensure this assessment gives us a clear understanding of the hazards, risks, and operational challenges and opportunities associated with this scope of work. </a:t>
            </a:r>
          </a:p>
          <a:p>
            <a:pPr>
              <a:spcBef>
                <a:spcPts val="0"/>
              </a:spcBef>
            </a:pPr>
            <a:endParaRPr lang="en-GB" sz="1600" b="0" dirty="0">
              <a:solidFill>
                <a:schemeClr val="accent4"/>
              </a:solidFill>
            </a:endParaRPr>
          </a:p>
          <a:p>
            <a:pPr>
              <a:spcBef>
                <a:spcPts val="0"/>
              </a:spcBef>
            </a:pPr>
            <a:r>
              <a:rPr lang="en-GB" sz="1600" b="0" dirty="0">
                <a:solidFill>
                  <a:schemeClr val="accent4"/>
                </a:solidFill>
              </a:rPr>
              <a:t>This study is a critical part of our overall risk‑management process, and it helps us verify that the design, planning, and operational controls fully support safe, reliable, and compliant delivery.</a:t>
            </a:r>
          </a:p>
          <a:p>
            <a:pPr>
              <a:spcBef>
                <a:spcPts val="0"/>
              </a:spcBef>
            </a:pPr>
            <a:endParaRPr lang="en-GB" sz="1600" b="0" dirty="0">
              <a:solidFill>
                <a:schemeClr val="accent4"/>
              </a:solidFill>
            </a:endParaRPr>
          </a:p>
          <a:p>
            <a:pPr>
              <a:spcBef>
                <a:spcPts val="0"/>
              </a:spcBef>
            </a:pPr>
            <a:r>
              <a:rPr lang="en-GB" sz="1600" b="0" dirty="0">
                <a:solidFill>
                  <a:schemeClr val="accent4"/>
                </a:solidFill>
              </a:rPr>
              <a:t>I want to emphasise that your experience and technical insight are essential. Please speak up if something doesn’t look right, if an assumption needs to be challenged, or if you believe a risk needs deeper consideration.</a:t>
            </a:r>
          </a:p>
          <a:p>
            <a:pPr>
              <a:spcBef>
                <a:spcPts val="0"/>
              </a:spcBef>
            </a:pPr>
            <a:endParaRPr lang="en-GB" sz="1600" b="0" dirty="0">
              <a:solidFill>
                <a:schemeClr val="accent4"/>
              </a:solidFill>
            </a:endParaRPr>
          </a:p>
          <a:p>
            <a:pPr>
              <a:spcBef>
                <a:spcPts val="0"/>
              </a:spcBef>
            </a:pPr>
            <a:r>
              <a:rPr lang="en-GB" sz="1600" b="0" dirty="0">
                <a:solidFill>
                  <a:schemeClr val="accent4"/>
                </a:solidFill>
              </a:rPr>
              <a:t>The goal here is not just to meet a procedural requirement-it’s to genuinely improve the safety, operability, and maintainability of the final outcome. </a:t>
            </a:r>
          </a:p>
          <a:p>
            <a:pPr>
              <a:spcBef>
                <a:spcPts val="0"/>
              </a:spcBef>
            </a:pPr>
            <a:endParaRPr lang="en-GB" sz="1600" b="0" dirty="0">
              <a:solidFill>
                <a:schemeClr val="accent4"/>
              </a:solidFill>
            </a:endParaRPr>
          </a:p>
          <a:p>
            <a:pPr>
              <a:spcBef>
                <a:spcPts val="0"/>
              </a:spcBef>
            </a:pPr>
            <a:r>
              <a:rPr lang="en-GB" sz="1600" b="0" dirty="0">
                <a:solidFill>
                  <a:schemeClr val="accent4"/>
                </a:solidFill>
              </a:rPr>
              <a:t>By the end of this session, I’d like us to have a shared and well‑documented understanding of the main hazards and opportunities, agreed actions, and any follow‑ups required for the next stage of the project. Thank you again for your participation, your contribution is greatly valued.</a:t>
            </a:r>
          </a:p>
          <a:p>
            <a:pPr>
              <a:spcBef>
                <a:spcPts val="0"/>
              </a:spcBef>
            </a:pPr>
            <a:endParaRPr lang="en-GB" sz="1600" b="0" dirty="0">
              <a:solidFill>
                <a:schemeClr val="accent4"/>
              </a:solidFill>
            </a:endParaRPr>
          </a:p>
          <a:p>
            <a:pPr>
              <a:spcBef>
                <a:spcPts val="0"/>
              </a:spcBef>
            </a:pPr>
            <a:r>
              <a:rPr lang="en-GB" sz="1600" b="0" dirty="0">
                <a:solidFill>
                  <a:schemeClr val="accent4"/>
                </a:solidFill>
              </a:rPr>
              <a:t>I’ll now hand back to the facilitator so we can begin working through the nodes.</a:t>
            </a:r>
          </a:p>
          <a:p>
            <a:pPr>
              <a:spcBef>
                <a:spcPts val="0"/>
              </a:spcBef>
            </a:pPr>
            <a:endParaRPr lang="en-GB" sz="1600" b="0" dirty="0">
              <a:solidFill>
                <a:schemeClr val="accent4"/>
              </a:solidFill>
            </a:endParaRPr>
          </a:p>
          <a:p>
            <a:pPr>
              <a:spcBef>
                <a:spcPts val="0"/>
              </a:spcBef>
            </a:pPr>
            <a:endParaRPr lang="en-GB" sz="1600" b="0" dirty="0">
              <a:solidFill>
                <a:schemeClr val="accent4"/>
              </a:solidFill>
            </a:endParaRPr>
          </a:p>
          <a:p>
            <a:pPr>
              <a:spcBef>
                <a:spcPts val="0"/>
              </a:spcBef>
            </a:pPr>
            <a:endParaRPr lang="en-GB" sz="1600" b="0" dirty="0">
              <a:solidFill>
                <a:schemeClr val="accent4"/>
              </a:solidFill>
            </a:endParaRPr>
          </a:p>
        </p:txBody>
      </p:sp>
      <p:sp>
        <p:nvSpPr>
          <p:cNvPr id="5" name="Rectangle: Single Corner Snipped 4">
            <a:extLst>
              <a:ext uri="{FF2B5EF4-FFF2-40B4-BE49-F238E27FC236}">
                <a16:creationId xmlns:a16="http://schemas.microsoft.com/office/drawing/2014/main" id="{310932E6-6051-CE17-D6B0-F8AD5C7A0E4D}"/>
              </a:ext>
            </a:extLst>
          </p:cNvPr>
          <p:cNvSpPr/>
          <p:nvPr/>
        </p:nvSpPr>
        <p:spPr>
          <a:xfrm rot="1030892">
            <a:off x="7215426" y="626914"/>
            <a:ext cx="4793787" cy="3635887"/>
          </a:xfrm>
          <a:prstGeom prst="snip1Rect">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The Job Manager’s opening statement plays a critical role in setting the tone, clarity, and purpose of a hazard study.</a:t>
            </a:r>
          </a:p>
          <a:p>
            <a:pPr algn="ctr"/>
            <a:r>
              <a:rPr lang="en-GB" sz="1400" dirty="0">
                <a:solidFill>
                  <a:schemeClr val="tx1"/>
                </a:solidFill>
              </a:rPr>
              <a:t>While the facilitator explains the process, it is the Job Manager who provides the context and authority that gives the session meaning.</a:t>
            </a:r>
          </a:p>
          <a:p>
            <a:pPr algn="ctr"/>
            <a:endParaRPr lang="en-AU" sz="1400" dirty="0">
              <a:solidFill>
                <a:schemeClr val="tx1"/>
              </a:solidFill>
            </a:endParaRPr>
          </a:p>
          <a:p>
            <a:pPr algn="ctr"/>
            <a:r>
              <a:rPr lang="en-AU" sz="1400" dirty="0">
                <a:solidFill>
                  <a:schemeClr val="tx1"/>
                </a:solidFill>
              </a:rPr>
              <a:t>Review and amend as required to suit the specific study.</a:t>
            </a:r>
          </a:p>
          <a:p>
            <a:pPr algn="ctr"/>
            <a:r>
              <a:rPr lang="en-AU" sz="1400" dirty="0">
                <a:solidFill>
                  <a:schemeClr val="tx1"/>
                </a:solidFill>
              </a:rPr>
              <a:t>Define the boundaries of the study, consider discussing drawings, P&amp;IDs, schedules that would add introductory value)</a:t>
            </a:r>
          </a:p>
          <a:p>
            <a:pPr algn="ctr"/>
            <a:endParaRPr lang="en-AU" sz="1400" dirty="0">
              <a:solidFill>
                <a:schemeClr val="tx1"/>
              </a:solidFill>
            </a:endParaRPr>
          </a:p>
          <a:p>
            <a:pPr algn="ctr"/>
            <a:r>
              <a:rPr lang="en-GB" sz="1400" dirty="0">
                <a:solidFill>
                  <a:schemeClr val="tx1"/>
                </a:solidFill>
              </a:rPr>
              <a:t>Confirm assumptions and exclusions</a:t>
            </a:r>
            <a:endParaRPr lang="en-AU" sz="1400" dirty="0">
              <a:solidFill>
                <a:schemeClr val="tx1"/>
              </a:solidFill>
            </a:endParaRPr>
          </a:p>
          <a:p>
            <a:pPr algn="ctr"/>
            <a:endParaRPr lang="en-AU" sz="1400" dirty="0">
              <a:solidFill>
                <a:schemeClr val="tx1"/>
              </a:solidFill>
            </a:endParaRPr>
          </a:p>
          <a:p>
            <a:pPr algn="ctr"/>
            <a:r>
              <a:rPr lang="en-AU" sz="1400" dirty="0">
                <a:solidFill>
                  <a:srgbClr val="FF0000"/>
                </a:solidFill>
              </a:rPr>
              <a:t>(Delete me)</a:t>
            </a:r>
          </a:p>
        </p:txBody>
      </p:sp>
      <p:sp>
        <p:nvSpPr>
          <p:cNvPr id="8" name="Rectangle: Single Corner Snipped 7">
            <a:extLst>
              <a:ext uri="{FF2B5EF4-FFF2-40B4-BE49-F238E27FC236}">
                <a16:creationId xmlns:a16="http://schemas.microsoft.com/office/drawing/2014/main" id="{900F60A8-3650-ECB7-9C40-C875A2222F40}"/>
              </a:ext>
            </a:extLst>
          </p:cNvPr>
          <p:cNvSpPr/>
          <p:nvPr/>
        </p:nvSpPr>
        <p:spPr>
          <a:xfrm rot="20250460">
            <a:off x="1659533" y="2990087"/>
            <a:ext cx="2680355" cy="2356114"/>
          </a:xfrm>
          <a:prstGeom prst="snip1Rect">
            <a:avLst/>
          </a:prstGeom>
          <a:solidFill>
            <a:srgbClr val="D9F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Determine the most suitable slide formatting for your style i.e. everything on the screen or some highlights, dot points, images and the discussion points in the notes below for only the presenters to see.</a:t>
            </a:r>
          </a:p>
          <a:p>
            <a:pPr algn="ctr"/>
            <a:r>
              <a:rPr lang="en-AU" sz="1400" dirty="0">
                <a:solidFill>
                  <a:srgbClr val="FF0000"/>
                </a:solidFill>
              </a:rPr>
              <a:t>(Delete me)</a:t>
            </a:r>
          </a:p>
        </p:txBody>
      </p:sp>
    </p:spTree>
    <p:extLst>
      <p:ext uri="{BB962C8B-B14F-4D97-AF65-F5344CB8AC3E}">
        <p14:creationId xmlns:p14="http://schemas.microsoft.com/office/powerpoint/2010/main" val="734767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6E3BE-1BAB-BC08-58C7-05EF4D3552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9E548E-936D-2BA9-86E3-10B0C9C4FA6E}"/>
              </a:ext>
            </a:extLst>
          </p:cNvPr>
          <p:cNvSpPr>
            <a:spLocks noGrp="1"/>
          </p:cNvSpPr>
          <p:nvPr>
            <p:ph type="title"/>
          </p:nvPr>
        </p:nvSpPr>
        <p:spPr/>
        <p:txBody>
          <a:bodyPr/>
          <a:lstStyle/>
          <a:p>
            <a:r>
              <a:rPr lang="en-AU" dirty="0">
                <a:solidFill>
                  <a:schemeClr val="accent4"/>
                </a:solidFill>
              </a:rPr>
              <a:t>Ground Rules </a:t>
            </a:r>
            <a:r>
              <a:rPr lang="en-AU" b="0" i="1" dirty="0">
                <a:solidFill>
                  <a:schemeClr val="accent4"/>
                </a:solidFill>
              </a:rPr>
              <a:t>(Facilitator)</a:t>
            </a:r>
            <a:endParaRPr lang="en-GB" b="0" i="1" dirty="0">
              <a:solidFill>
                <a:schemeClr val="accent4"/>
              </a:solidFill>
            </a:endParaRPr>
          </a:p>
        </p:txBody>
      </p:sp>
      <p:sp>
        <p:nvSpPr>
          <p:cNvPr id="4" name="Content Placeholder 2">
            <a:extLst>
              <a:ext uri="{FF2B5EF4-FFF2-40B4-BE49-F238E27FC236}">
                <a16:creationId xmlns:a16="http://schemas.microsoft.com/office/drawing/2014/main" id="{FA56BDF1-63C3-F80B-8727-28D1B6189066}"/>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sp>
        <p:nvSpPr>
          <p:cNvPr id="6" name="Content Placeholder 2">
            <a:extLst>
              <a:ext uri="{FF2B5EF4-FFF2-40B4-BE49-F238E27FC236}">
                <a16:creationId xmlns:a16="http://schemas.microsoft.com/office/drawing/2014/main" id="{6214A2A0-81BD-A084-39D3-C87FA0B8A04C}"/>
              </a:ext>
            </a:extLst>
          </p:cNvPr>
          <p:cNvSpPr txBox="1">
            <a:spLocks/>
          </p:cNvSpPr>
          <p:nvPr/>
        </p:nvSpPr>
        <p:spPr>
          <a:xfrm>
            <a:off x="404414" y="1234223"/>
            <a:ext cx="5691586" cy="478491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a:spcBef>
                <a:spcPts val="0"/>
              </a:spcBef>
            </a:pPr>
            <a:r>
              <a:rPr lang="en-GB" sz="1600" dirty="0">
                <a:solidFill>
                  <a:schemeClr val="accent4"/>
                </a:solidFill>
              </a:rPr>
              <a:t>Safety and Environment First</a:t>
            </a:r>
          </a:p>
          <a:p>
            <a:pPr marL="285750" indent="-285750">
              <a:spcBef>
                <a:spcPts val="0"/>
              </a:spcBef>
              <a:buFont typeface="Arial" panose="020B0604020202020204" pitchFamily="34" charset="0"/>
              <a:buChar char="•"/>
            </a:pPr>
            <a:r>
              <a:rPr lang="en-GB" sz="1600" b="0" dirty="0">
                <a:solidFill>
                  <a:schemeClr val="accent4"/>
                </a:solidFill>
              </a:rPr>
              <a:t>The purpose of this study is to improve safety &amp; Environmental outcomes-every comment matters.</a:t>
            </a:r>
          </a:p>
          <a:p>
            <a:pPr marL="285750" indent="-285750">
              <a:spcBef>
                <a:spcPts val="0"/>
              </a:spcBef>
              <a:buFont typeface="Arial" panose="020B0604020202020204" pitchFamily="34" charset="0"/>
              <a:buChar char="•"/>
            </a:pPr>
            <a:r>
              <a:rPr lang="en-GB" sz="1600" b="0" dirty="0">
                <a:solidFill>
                  <a:schemeClr val="accent4"/>
                </a:solidFill>
              </a:rPr>
              <a:t>Respect and Collaboration</a:t>
            </a:r>
          </a:p>
          <a:p>
            <a:pPr marL="285750" indent="-285750">
              <a:spcBef>
                <a:spcPts val="0"/>
              </a:spcBef>
              <a:buFont typeface="Arial" panose="020B0604020202020204" pitchFamily="34" charset="0"/>
              <a:buChar char="•"/>
            </a:pPr>
            <a:r>
              <a:rPr lang="en-GB" sz="1600" b="0" dirty="0">
                <a:solidFill>
                  <a:schemeClr val="accent4"/>
                </a:solidFill>
              </a:rPr>
              <a:t>All participants are encouraged to share ideas openly.</a:t>
            </a:r>
          </a:p>
          <a:p>
            <a:pPr marL="285750" indent="-285750">
              <a:spcBef>
                <a:spcPts val="0"/>
              </a:spcBef>
              <a:buFont typeface="Arial" panose="020B0604020202020204" pitchFamily="34" charset="0"/>
              <a:buChar char="•"/>
            </a:pPr>
            <a:r>
              <a:rPr lang="en-GB" sz="1600" b="0" dirty="0">
                <a:solidFill>
                  <a:schemeClr val="accent4"/>
                </a:solidFill>
              </a:rPr>
              <a:t>Listen actively and respect differing viewpoints.</a:t>
            </a:r>
          </a:p>
          <a:p>
            <a:pPr>
              <a:spcBef>
                <a:spcPts val="0"/>
              </a:spcBef>
            </a:pPr>
            <a:r>
              <a:rPr lang="en-GB" sz="1600" dirty="0">
                <a:solidFill>
                  <a:schemeClr val="accent4"/>
                </a:solidFill>
              </a:rPr>
              <a:t>Stay Within Scope</a:t>
            </a:r>
          </a:p>
          <a:p>
            <a:pPr marL="285750" indent="-285750">
              <a:spcBef>
                <a:spcPts val="0"/>
              </a:spcBef>
              <a:buFont typeface="Arial" panose="020B0604020202020204" pitchFamily="34" charset="0"/>
              <a:buChar char="•"/>
            </a:pPr>
            <a:r>
              <a:rPr lang="en-GB" sz="1600" b="0" dirty="0">
                <a:solidFill>
                  <a:schemeClr val="accent4"/>
                </a:solidFill>
              </a:rPr>
              <a:t>Focus on the defined boundaries of the study.</a:t>
            </a:r>
          </a:p>
          <a:p>
            <a:pPr marL="285750" indent="-285750">
              <a:spcBef>
                <a:spcPts val="0"/>
              </a:spcBef>
              <a:buFont typeface="Arial" panose="020B0604020202020204" pitchFamily="34" charset="0"/>
              <a:buChar char="•"/>
            </a:pPr>
            <a:r>
              <a:rPr lang="en-GB" sz="1600" b="0" dirty="0">
                <a:solidFill>
                  <a:schemeClr val="accent4"/>
                </a:solidFill>
              </a:rPr>
              <a:t>Avoid unrelated topics or design debates outside the agreed scope.</a:t>
            </a:r>
          </a:p>
          <a:p>
            <a:pPr marL="285750" indent="-285750">
              <a:spcBef>
                <a:spcPts val="0"/>
              </a:spcBef>
              <a:buFont typeface="Arial" panose="020B0604020202020204" pitchFamily="34" charset="0"/>
              <a:buChar char="•"/>
            </a:pPr>
            <a:r>
              <a:rPr lang="en-GB" sz="1600" b="0" dirty="0">
                <a:solidFill>
                  <a:schemeClr val="accent4"/>
                </a:solidFill>
              </a:rPr>
              <a:t>Don’t try and fix hazards or opportunities, the goal is identification, the fix comes next.</a:t>
            </a:r>
          </a:p>
          <a:p>
            <a:pPr marL="285750" indent="-285750">
              <a:spcBef>
                <a:spcPts val="0"/>
              </a:spcBef>
              <a:buFont typeface="Arial" panose="020B0604020202020204" pitchFamily="34" charset="0"/>
              <a:buChar char="•"/>
            </a:pPr>
            <a:r>
              <a:rPr lang="en-GB" sz="1600" b="0" dirty="0">
                <a:solidFill>
                  <a:schemeClr val="accent4"/>
                </a:solidFill>
              </a:rPr>
              <a:t>No Blame Culture-The study is about identifying hazards and opportunities, not assigning fault.</a:t>
            </a:r>
          </a:p>
          <a:p>
            <a:pPr marL="285750" indent="-285750">
              <a:spcBef>
                <a:spcPts val="0"/>
              </a:spcBef>
              <a:buFont typeface="Arial" panose="020B0604020202020204" pitchFamily="34" charset="0"/>
              <a:buChar char="•"/>
            </a:pPr>
            <a:r>
              <a:rPr lang="en-GB" sz="1600" b="0" dirty="0">
                <a:solidFill>
                  <a:schemeClr val="accent4"/>
                </a:solidFill>
              </a:rPr>
              <a:t>Treat all findings as opportunities for improvement.</a:t>
            </a:r>
          </a:p>
          <a:p>
            <a:pPr>
              <a:spcBef>
                <a:spcPts val="0"/>
              </a:spcBef>
            </a:pPr>
            <a:r>
              <a:rPr lang="en-GB" sz="1600" dirty="0">
                <a:solidFill>
                  <a:schemeClr val="accent4"/>
                </a:solidFill>
              </a:rPr>
              <a:t>Evidence-Based Discussion</a:t>
            </a:r>
          </a:p>
          <a:p>
            <a:pPr marL="285750" indent="-285750">
              <a:spcBef>
                <a:spcPts val="0"/>
              </a:spcBef>
              <a:buFont typeface="Arial" panose="020B0604020202020204" pitchFamily="34" charset="0"/>
              <a:buChar char="•"/>
            </a:pPr>
            <a:r>
              <a:rPr lang="en-GB" sz="1600" b="0" dirty="0">
                <a:solidFill>
                  <a:schemeClr val="accent4"/>
                </a:solidFill>
              </a:rPr>
              <a:t>Base comments on facts, drawings, and data where possible.</a:t>
            </a:r>
          </a:p>
          <a:p>
            <a:pPr marL="285750" indent="-285750">
              <a:spcBef>
                <a:spcPts val="0"/>
              </a:spcBef>
              <a:buFont typeface="Arial" panose="020B0604020202020204" pitchFamily="34" charset="0"/>
              <a:buChar char="•"/>
            </a:pPr>
            <a:r>
              <a:rPr lang="en-GB" sz="1600" b="0" dirty="0">
                <a:solidFill>
                  <a:schemeClr val="accent4"/>
                </a:solidFill>
              </a:rPr>
              <a:t>Avoid assumptions unless clearly stated.</a:t>
            </a:r>
          </a:p>
          <a:p>
            <a:pPr>
              <a:spcBef>
                <a:spcPts val="0"/>
              </a:spcBef>
            </a:pPr>
            <a:endParaRPr lang="en-GB" sz="2400" b="0" dirty="0">
              <a:solidFill>
                <a:schemeClr val="accent4"/>
              </a:solidFill>
            </a:endParaRPr>
          </a:p>
          <a:p>
            <a:pPr>
              <a:spcBef>
                <a:spcPts val="0"/>
              </a:spcBef>
            </a:pPr>
            <a:endParaRPr lang="en-GB" sz="2400" b="0" dirty="0">
              <a:solidFill>
                <a:schemeClr val="accent4"/>
              </a:solidFill>
            </a:endParaRPr>
          </a:p>
          <a:p>
            <a:pPr>
              <a:spcBef>
                <a:spcPts val="0"/>
              </a:spcBef>
            </a:pPr>
            <a:endParaRPr lang="en-GB" sz="2400" b="0" dirty="0">
              <a:solidFill>
                <a:schemeClr val="accent4"/>
              </a:solidFill>
            </a:endParaRPr>
          </a:p>
        </p:txBody>
      </p:sp>
      <p:sp>
        <p:nvSpPr>
          <p:cNvPr id="3" name="Content Placeholder 2">
            <a:extLst>
              <a:ext uri="{FF2B5EF4-FFF2-40B4-BE49-F238E27FC236}">
                <a16:creationId xmlns:a16="http://schemas.microsoft.com/office/drawing/2014/main" id="{0CB55AEB-6192-56DF-2CE2-E70D107CD6A4}"/>
              </a:ext>
            </a:extLst>
          </p:cNvPr>
          <p:cNvSpPr txBox="1">
            <a:spLocks/>
          </p:cNvSpPr>
          <p:nvPr/>
        </p:nvSpPr>
        <p:spPr>
          <a:xfrm>
            <a:off x="6096000" y="1234223"/>
            <a:ext cx="5691586" cy="478491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a:spcBef>
                <a:spcPts val="0"/>
              </a:spcBef>
            </a:pPr>
            <a:r>
              <a:rPr lang="en-GB" sz="1600" dirty="0">
                <a:solidFill>
                  <a:schemeClr val="accent4"/>
                </a:solidFill>
              </a:rPr>
              <a:t>Structured Process</a:t>
            </a:r>
          </a:p>
          <a:p>
            <a:pPr marL="285750" indent="-285750">
              <a:spcBef>
                <a:spcPts val="0"/>
              </a:spcBef>
              <a:buFont typeface="Arial" panose="020B0604020202020204" pitchFamily="34" charset="0"/>
              <a:buChar char="•"/>
            </a:pPr>
            <a:r>
              <a:rPr lang="en-GB" sz="1600" b="0" dirty="0">
                <a:solidFill>
                  <a:schemeClr val="accent4"/>
                </a:solidFill>
              </a:rPr>
              <a:t>Follow the facilitator’s guidance and methodology (HAZID, HAZOP, etc.).</a:t>
            </a:r>
          </a:p>
          <a:p>
            <a:pPr marL="285750" indent="-285750">
              <a:spcBef>
                <a:spcPts val="0"/>
              </a:spcBef>
              <a:buFont typeface="Arial" panose="020B0604020202020204" pitchFamily="34" charset="0"/>
              <a:buChar char="•"/>
            </a:pPr>
            <a:r>
              <a:rPr lang="en-GB" sz="1600" b="0" dirty="0">
                <a:solidFill>
                  <a:schemeClr val="accent4"/>
                </a:solidFill>
              </a:rPr>
              <a:t>Use guidewords and systematic review-don’t skip steps.</a:t>
            </a:r>
          </a:p>
          <a:p>
            <a:pPr>
              <a:spcBef>
                <a:spcPts val="0"/>
              </a:spcBef>
            </a:pPr>
            <a:r>
              <a:rPr lang="en-GB" sz="1600" dirty="0">
                <a:solidFill>
                  <a:schemeClr val="accent4"/>
                </a:solidFill>
              </a:rPr>
              <a:t>Action-Oriented</a:t>
            </a:r>
          </a:p>
          <a:p>
            <a:pPr marL="285750" indent="-285750">
              <a:spcBef>
                <a:spcPts val="0"/>
              </a:spcBef>
              <a:buFont typeface="Arial" panose="020B0604020202020204" pitchFamily="34" charset="0"/>
              <a:buChar char="•"/>
            </a:pPr>
            <a:r>
              <a:rPr lang="en-GB" sz="1600" b="0" dirty="0">
                <a:solidFill>
                  <a:schemeClr val="accent4"/>
                </a:solidFill>
              </a:rPr>
              <a:t>Document hazards, safeguards, opportunities, and recommendations clearly.</a:t>
            </a:r>
          </a:p>
          <a:p>
            <a:pPr marL="285750" indent="-285750">
              <a:spcBef>
                <a:spcPts val="0"/>
              </a:spcBef>
              <a:buFont typeface="Arial" panose="020B0604020202020204" pitchFamily="34" charset="0"/>
              <a:buChar char="•"/>
            </a:pPr>
            <a:r>
              <a:rPr lang="en-GB" sz="1600" b="0" dirty="0">
                <a:solidFill>
                  <a:schemeClr val="accent4"/>
                </a:solidFill>
              </a:rPr>
              <a:t>Assign responsibilities and timelines for actions.</a:t>
            </a:r>
          </a:p>
          <a:p>
            <a:pPr>
              <a:spcBef>
                <a:spcPts val="0"/>
              </a:spcBef>
            </a:pPr>
            <a:r>
              <a:rPr lang="en-GB" sz="1600" dirty="0">
                <a:solidFill>
                  <a:schemeClr val="accent4"/>
                </a:solidFill>
              </a:rPr>
              <a:t>Confidentiality</a:t>
            </a:r>
          </a:p>
          <a:p>
            <a:pPr marL="285750" indent="-285750">
              <a:spcBef>
                <a:spcPts val="0"/>
              </a:spcBef>
              <a:buFont typeface="Arial" panose="020B0604020202020204" pitchFamily="34" charset="0"/>
              <a:buChar char="•"/>
            </a:pPr>
            <a:r>
              <a:rPr lang="en-GB" sz="1600" b="0" dirty="0">
                <a:solidFill>
                  <a:schemeClr val="accent4"/>
                </a:solidFill>
              </a:rPr>
              <a:t>Information discussed is for safety and environmental improvement only.</a:t>
            </a:r>
          </a:p>
          <a:p>
            <a:pPr marL="285750" indent="-285750">
              <a:spcBef>
                <a:spcPts val="0"/>
              </a:spcBef>
              <a:buFont typeface="Arial" panose="020B0604020202020204" pitchFamily="34" charset="0"/>
              <a:buChar char="•"/>
            </a:pPr>
            <a:r>
              <a:rPr lang="en-GB" sz="1600" b="0" dirty="0">
                <a:solidFill>
                  <a:schemeClr val="accent4"/>
                </a:solidFill>
              </a:rPr>
              <a:t>Do not share outside the agreed group without permission.</a:t>
            </a:r>
          </a:p>
          <a:p>
            <a:pPr>
              <a:spcBef>
                <a:spcPts val="0"/>
              </a:spcBef>
            </a:pPr>
            <a:r>
              <a:rPr lang="en-GB" sz="1600" dirty="0">
                <a:solidFill>
                  <a:schemeClr val="accent4"/>
                </a:solidFill>
              </a:rPr>
              <a:t>Time Management</a:t>
            </a:r>
          </a:p>
          <a:p>
            <a:pPr marL="285750" indent="-285750">
              <a:spcBef>
                <a:spcPts val="0"/>
              </a:spcBef>
              <a:buFont typeface="Arial" panose="020B0604020202020204" pitchFamily="34" charset="0"/>
              <a:buChar char="•"/>
            </a:pPr>
            <a:r>
              <a:rPr lang="en-GB" sz="1600" b="0" dirty="0">
                <a:solidFill>
                  <a:schemeClr val="accent4"/>
                </a:solidFill>
              </a:rPr>
              <a:t>Stick to the agenda and allocated time per node/section.</a:t>
            </a:r>
          </a:p>
          <a:p>
            <a:pPr marL="285750" indent="-285750">
              <a:spcBef>
                <a:spcPts val="0"/>
              </a:spcBef>
              <a:buFont typeface="Arial" panose="020B0604020202020204" pitchFamily="34" charset="0"/>
              <a:buChar char="•"/>
            </a:pPr>
            <a:r>
              <a:rPr lang="en-GB" sz="1600" b="0" dirty="0">
                <a:solidFill>
                  <a:schemeClr val="accent4"/>
                </a:solidFill>
              </a:rPr>
              <a:t>Raise critical issues promptly.</a:t>
            </a:r>
          </a:p>
          <a:p>
            <a:pPr>
              <a:spcBef>
                <a:spcPts val="0"/>
              </a:spcBef>
            </a:pPr>
            <a:r>
              <a:rPr lang="en-GB" sz="1600" dirty="0">
                <a:solidFill>
                  <a:schemeClr val="accent4"/>
                </a:solidFill>
              </a:rPr>
              <a:t>Consensus Where Possible</a:t>
            </a:r>
          </a:p>
          <a:p>
            <a:pPr marL="285750" indent="-285750">
              <a:spcBef>
                <a:spcPts val="0"/>
              </a:spcBef>
              <a:buFont typeface="Arial" panose="020B0604020202020204" pitchFamily="34" charset="0"/>
              <a:buChar char="•"/>
            </a:pPr>
            <a:r>
              <a:rPr lang="en-GB" sz="1600" b="0" dirty="0">
                <a:solidFill>
                  <a:schemeClr val="accent4"/>
                </a:solidFill>
              </a:rPr>
              <a:t>Aim for agreement on recommendations.</a:t>
            </a:r>
          </a:p>
          <a:p>
            <a:pPr marL="285750" indent="-285750">
              <a:spcBef>
                <a:spcPts val="0"/>
              </a:spcBef>
              <a:buFont typeface="Arial" panose="020B0604020202020204" pitchFamily="34" charset="0"/>
              <a:buChar char="•"/>
            </a:pPr>
            <a:r>
              <a:rPr lang="en-GB" sz="1600" b="0" dirty="0">
                <a:solidFill>
                  <a:schemeClr val="accent4"/>
                </a:solidFill>
              </a:rPr>
              <a:t>Create actions for unresolved issues for further review.</a:t>
            </a:r>
          </a:p>
          <a:p>
            <a:pPr>
              <a:spcBef>
                <a:spcPts val="0"/>
              </a:spcBef>
            </a:pPr>
            <a:endParaRPr lang="en-GB" sz="1600" dirty="0">
              <a:solidFill>
                <a:schemeClr val="accent4"/>
              </a:solidFill>
            </a:endParaRPr>
          </a:p>
          <a:p>
            <a:pPr algn="ctr">
              <a:spcBef>
                <a:spcPts val="0"/>
              </a:spcBef>
            </a:pPr>
            <a:r>
              <a:rPr lang="en-GB" sz="2800" i="1" dirty="0">
                <a:solidFill>
                  <a:schemeClr val="accent4"/>
                </a:solidFill>
                <a:latin typeface="Ink Free" panose="03080402000500000000" pitchFamily="66" charset="0"/>
              </a:rPr>
              <a:t>There are no silly questions!</a:t>
            </a:r>
          </a:p>
          <a:p>
            <a:pPr>
              <a:spcBef>
                <a:spcPts val="0"/>
              </a:spcBef>
            </a:pPr>
            <a:endParaRPr lang="en-GB" sz="2400" b="0" dirty="0">
              <a:solidFill>
                <a:schemeClr val="accent4"/>
              </a:solidFill>
            </a:endParaRPr>
          </a:p>
          <a:p>
            <a:pPr>
              <a:spcBef>
                <a:spcPts val="0"/>
              </a:spcBef>
            </a:pPr>
            <a:endParaRPr lang="en-GB" sz="2400" b="0" dirty="0">
              <a:solidFill>
                <a:schemeClr val="accent4"/>
              </a:solidFill>
            </a:endParaRPr>
          </a:p>
          <a:p>
            <a:pPr>
              <a:spcBef>
                <a:spcPts val="0"/>
              </a:spcBef>
            </a:pPr>
            <a:endParaRPr lang="en-GB" sz="2400" b="0" dirty="0">
              <a:solidFill>
                <a:schemeClr val="accent4"/>
              </a:solidFill>
            </a:endParaRPr>
          </a:p>
        </p:txBody>
      </p:sp>
    </p:spTree>
    <p:extLst>
      <p:ext uri="{BB962C8B-B14F-4D97-AF65-F5344CB8AC3E}">
        <p14:creationId xmlns:p14="http://schemas.microsoft.com/office/powerpoint/2010/main" val="568685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57A82-51B4-2C75-A883-6B22356B9EEA}"/>
            </a:ext>
          </a:extLst>
        </p:cNvPr>
        <p:cNvGrpSpPr/>
        <p:nvPr/>
      </p:nvGrpSpPr>
      <p:grpSpPr>
        <a:xfrm>
          <a:off x="0" y="0"/>
          <a:ext cx="0" cy="0"/>
          <a:chOff x="0" y="0"/>
          <a:chExt cx="0" cy="0"/>
        </a:xfrm>
      </p:grpSpPr>
      <p:sp>
        <p:nvSpPr>
          <p:cNvPr id="4" name="Title 8">
            <a:extLst>
              <a:ext uri="{FF2B5EF4-FFF2-40B4-BE49-F238E27FC236}">
                <a16:creationId xmlns:a16="http://schemas.microsoft.com/office/drawing/2014/main" id="{E24D789E-D1AC-21CF-CE17-65625AB96ED4}"/>
              </a:ext>
            </a:extLst>
          </p:cNvPr>
          <p:cNvSpPr>
            <a:spLocks noGrp="1"/>
          </p:cNvSpPr>
          <p:nvPr>
            <p:ph type="ctrTitle"/>
          </p:nvPr>
        </p:nvSpPr>
        <p:spPr>
          <a:xfrm>
            <a:off x="628650" y="1588527"/>
            <a:ext cx="7886700" cy="701603"/>
          </a:xfrm>
        </p:spPr>
        <p:txBody>
          <a:bodyPr/>
          <a:lstStyle/>
          <a:p>
            <a:r>
              <a:rPr lang="en-GB" dirty="0"/>
              <a:t>Hazard and Opportunity Identification &amp; Analysis</a:t>
            </a:r>
            <a:endParaRPr lang="en-US" dirty="0"/>
          </a:p>
        </p:txBody>
      </p:sp>
    </p:spTree>
    <p:extLst>
      <p:ext uri="{BB962C8B-B14F-4D97-AF65-F5344CB8AC3E}">
        <p14:creationId xmlns:p14="http://schemas.microsoft.com/office/powerpoint/2010/main" val="2376413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8"/>
          <p:cNvSpPr>
            <a:spLocks noGrp="1"/>
          </p:cNvSpPr>
          <p:nvPr>
            <p:ph type="ctrTitle"/>
          </p:nvPr>
        </p:nvSpPr>
        <p:spPr/>
        <p:txBody>
          <a:bodyPr/>
          <a:lstStyle/>
          <a:p>
            <a:r>
              <a:rPr lang="en-US" dirty="0"/>
              <a:t>HAZID Slide Template</a:t>
            </a:r>
          </a:p>
        </p:txBody>
      </p:sp>
    </p:spTree>
    <p:extLst>
      <p:ext uri="{BB962C8B-B14F-4D97-AF65-F5344CB8AC3E}">
        <p14:creationId xmlns:p14="http://schemas.microsoft.com/office/powerpoint/2010/main" val="1555493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0CCD8-5B49-FF46-CC15-0F5B9ACD67D5}"/>
            </a:ext>
          </a:extLst>
        </p:cNvPr>
        <p:cNvGrpSpPr/>
        <p:nvPr/>
      </p:nvGrpSpPr>
      <p:grpSpPr>
        <a:xfrm>
          <a:off x="0" y="0"/>
          <a:ext cx="0" cy="0"/>
          <a:chOff x="0" y="0"/>
          <a:chExt cx="0" cy="0"/>
        </a:xfrm>
      </p:grpSpPr>
      <p:sp>
        <p:nvSpPr>
          <p:cNvPr id="4" name="Title 6">
            <a:extLst>
              <a:ext uri="{FF2B5EF4-FFF2-40B4-BE49-F238E27FC236}">
                <a16:creationId xmlns:a16="http://schemas.microsoft.com/office/drawing/2014/main" id="{2BF09B66-94D1-7FC2-A66C-DD286814DC20}"/>
              </a:ext>
            </a:extLst>
          </p:cNvPr>
          <p:cNvSpPr txBox="1">
            <a:spLocks/>
          </p:cNvSpPr>
          <p:nvPr/>
        </p:nvSpPr>
        <p:spPr>
          <a:xfrm>
            <a:off x="515937" y="347465"/>
            <a:ext cx="11160125" cy="76735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i="0" u="none" kern="1200">
                <a:solidFill>
                  <a:schemeClr val="tx2"/>
                </a:solidFill>
                <a:latin typeface="Oxygen" charset="0"/>
                <a:ea typeface="Oxygen" charset="0"/>
                <a:cs typeface="Oxygen" charset="0"/>
              </a:defRPr>
            </a:lvl1pPr>
          </a:lstStyle>
          <a:p>
            <a:r>
              <a:rPr lang="en-AU" dirty="0">
                <a:solidFill>
                  <a:schemeClr val="accent4"/>
                </a:solidFill>
              </a:rPr>
              <a:t>HAZID Checklist Review </a:t>
            </a:r>
            <a:r>
              <a:rPr lang="en-AU" b="0" i="1" dirty="0">
                <a:solidFill>
                  <a:schemeClr val="accent4"/>
                </a:solidFill>
              </a:rPr>
              <a:t>(Hazard Identification)</a:t>
            </a:r>
          </a:p>
        </p:txBody>
      </p:sp>
      <p:sp>
        <p:nvSpPr>
          <p:cNvPr id="9" name="Content Placeholder 3">
            <a:extLst>
              <a:ext uri="{FF2B5EF4-FFF2-40B4-BE49-F238E27FC236}">
                <a16:creationId xmlns:a16="http://schemas.microsoft.com/office/drawing/2014/main" id="{9FE4BDC3-61B0-656E-9C51-C1147C66E944}"/>
              </a:ext>
            </a:extLst>
          </p:cNvPr>
          <p:cNvSpPr txBox="1">
            <a:spLocks/>
          </p:cNvSpPr>
          <p:nvPr/>
        </p:nvSpPr>
        <p:spPr>
          <a:xfrm>
            <a:off x="515937" y="1064016"/>
            <a:ext cx="9526560" cy="5072624"/>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a:spcBef>
                <a:spcPts val="900"/>
              </a:spcBef>
            </a:pPr>
            <a:r>
              <a:rPr lang="en-GB" sz="1600" dirty="0">
                <a:solidFill>
                  <a:schemeClr val="accent4"/>
                </a:solidFill>
              </a:rPr>
              <a:t>Introduction</a:t>
            </a:r>
          </a:p>
          <a:p>
            <a:pPr>
              <a:spcBef>
                <a:spcPts val="900"/>
              </a:spcBef>
            </a:pPr>
            <a:r>
              <a:rPr lang="en-GB" sz="1600" b="0" dirty="0">
                <a:solidFill>
                  <a:schemeClr val="accent4"/>
                </a:solidFill>
              </a:rPr>
              <a:t>During a HAZID workshop, we use a structured prompts and checklist to help the team think broadly about potential hazards.</a:t>
            </a:r>
          </a:p>
          <a:p>
            <a:pPr>
              <a:spcBef>
                <a:spcPts val="900"/>
              </a:spcBef>
            </a:pPr>
            <a:r>
              <a:rPr lang="en-GB" sz="1600" b="0" dirty="0">
                <a:solidFill>
                  <a:schemeClr val="accent4"/>
                </a:solidFill>
              </a:rPr>
              <a:t>The aim is not to judge or score items, but to prompt discussion and ensure nothing obvious is overlooked.</a:t>
            </a:r>
          </a:p>
          <a:p>
            <a:pPr>
              <a:spcBef>
                <a:spcPts val="900"/>
              </a:spcBef>
            </a:pPr>
            <a:r>
              <a:rPr lang="en-GB" sz="1600" dirty="0">
                <a:solidFill>
                  <a:schemeClr val="accent4"/>
                </a:solidFill>
              </a:rPr>
              <a:t>Next</a:t>
            </a:r>
          </a:p>
          <a:p>
            <a:pPr marL="285750" indent="-285750">
              <a:spcBef>
                <a:spcPts val="900"/>
              </a:spcBef>
              <a:buFont typeface="Arial" panose="020B0604020202020204" pitchFamily="34" charset="0"/>
              <a:buChar char="•"/>
            </a:pPr>
            <a:r>
              <a:rPr lang="en-GB" sz="1600" b="0" dirty="0">
                <a:solidFill>
                  <a:schemeClr val="accent4"/>
                </a:solidFill>
              </a:rPr>
              <a:t>We will work our way through the prompt sheets.</a:t>
            </a:r>
          </a:p>
          <a:p>
            <a:pPr>
              <a:spcBef>
                <a:spcPts val="900"/>
              </a:spcBef>
            </a:pPr>
            <a:r>
              <a:rPr lang="en-GB" sz="1600" dirty="0">
                <a:solidFill>
                  <a:schemeClr val="accent4"/>
                </a:solidFill>
              </a:rPr>
              <a:t>Following the Prompt Sheets we will review the HAZID Checklist</a:t>
            </a:r>
          </a:p>
          <a:p>
            <a:pPr marL="285750" indent="-285750">
              <a:spcBef>
                <a:spcPts val="900"/>
              </a:spcBef>
              <a:buFont typeface="Arial" panose="020B0604020202020204" pitchFamily="34" charset="0"/>
              <a:buChar char="•"/>
            </a:pPr>
            <a:r>
              <a:rPr lang="en-GB" sz="1600" b="0" dirty="0">
                <a:solidFill>
                  <a:schemeClr val="accent4"/>
                </a:solidFill>
              </a:rPr>
              <a:t>This acts as a memory‑jogger drawn from many industry sources</a:t>
            </a:r>
          </a:p>
          <a:p>
            <a:pPr marL="285750" indent="-285750">
              <a:spcBef>
                <a:spcPts val="900"/>
              </a:spcBef>
              <a:buFont typeface="Arial" panose="020B0604020202020204" pitchFamily="34" charset="0"/>
              <a:buChar char="•"/>
            </a:pPr>
            <a:r>
              <a:rPr lang="en-GB" sz="1600" b="0" dirty="0">
                <a:solidFill>
                  <a:schemeClr val="accent4"/>
                </a:solidFill>
              </a:rPr>
              <a:t>Helps us team scan widely across possible hazard categories</a:t>
            </a:r>
          </a:p>
          <a:p>
            <a:pPr marL="285750" indent="-285750">
              <a:spcBef>
                <a:spcPts val="900"/>
              </a:spcBef>
              <a:buFont typeface="Arial" panose="020B0604020202020204" pitchFamily="34" charset="0"/>
              <a:buChar char="•"/>
            </a:pPr>
            <a:r>
              <a:rPr lang="en-GB" sz="1600" b="0" dirty="0">
                <a:solidFill>
                  <a:schemeClr val="accent4"/>
                </a:solidFill>
              </a:rPr>
              <a:t>Participants are encouraged to raise issues early, even if uncertain</a:t>
            </a:r>
          </a:p>
          <a:p>
            <a:pPr marL="285750" indent="-285750">
              <a:spcBef>
                <a:spcPts val="900"/>
              </a:spcBef>
              <a:buFont typeface="Arial" panose="020B0604020202020204" pitchFamily="34" charset="0"/>
              <a:buChar char="•"/>
            </a:pPr>
            <a:r>
              <a:rPr lang="en-GB" sz="1600" b="0" dirty="0">
                <a:solidFill>
                  <a:schemeClr val="accent4"/>
                </a:solidFill>
              </a:rPr>
              <a:t>We will skim through the list together, pausing only when a point triggers discussion.</a:t>
            </a:r>
          </a:p>
          <a:p>
            <a:pPr marL="285750" indent="-285750">
              <a:spcBef>
                <a:spcPts val="900"/>
              </a:spcBef>
              <a:buFont typeface="Arial" panose="020B0604020202020204" pitchFamily="34" charset="0"/>
              <a:buChar char="•"/>
            </a:pPr>
            <a:r>
              <a:rPr lang="en-GB" sz="1600" b="0" dirty="0">
                <a:solidFill>
                  <a:schemeClr val="accent4"/>
                </a:solidFill>
              </a:rPr>
              <a:t>Everyone is encouraged to share insights, past learnings, or concerns.</a:t>
            </a:r>
          </a:p>
          <a:p>
            <a:pPr marL="285750" indent="-285750">
              <a:spcBef>
                <a:spcPts val="900"/>
              </a:spcBef>
              <a:buFont typeface="Arial" panose="020B0604020202020204" pitchFamily="34" charset="0"/>
              <a:buChar char="•"/>
            </a:pPr>
            <a:r>
              <a:rPr lang="en-GB" sz="1600" b="0" dirty="0">
                <a:solidFill>
                  <a:schemeClr val="accent4"/>
                </a:solidFill>
              </a:rPr>
              <a:t>Add any project‑specific questions at any time, while the thought is there.</a:t>
            </a:r>
            <a:endParaRPr lang="en-AU" sz="1600" b="0" dirty="0">
              <a:solidFill>
                <a:schemeClr val="accent4"/>
              </a:solidFill>
            </a:endParaRPr>
          </a:p>
        </p:txBody>
      </p:sp>
      <p:sp>
        <p:nvSpPr>
          <p:cNvPr id="12" name="Rectangle: Single Corner Snipped 11">
            <a:extLst>
              <a:ext uri="{FF2B5EF4-FFF2-40B4-BE49-F238E27FC236}">
                <a16:creationId xmlns:a16="http://schemas.microsoft.com/office/drawing/2014/main" id="{6114072F-D940-79AB-A720-233329C20D47}"/>
              </a:ext>
            </a:extLst>
          </p:cNvPr>
          <p:cNvSpPr/>
          <p:nvPr/>
        </p:nvSpPr>
        <p:spPr>
          <a:xfrm rot="20375890">
            <a:off x="10091708" y="267790"/>
            <a:ext cx="1852330" cy="1755922"/>
          </a:xfrm>
          <a:prstGeom prst="snip1Rect">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Use this section following the HAZID prompts</a:t>
            </a:r>
          </a:p>
          <a:p>
            <a:pPr algn="ctr"/>
            <a:r>
              <a:rPr lang="en-AU" sz="1400" dirty="0">
                <a:solidFill>
                  <a:srgbClr val="FF0000"/>
                </a:solidFill>
              </a:rPr>
              <a:t>(Delete me)</a:t>
            </a:r>
          </a:p>
        </p:txBody>
      </p:sp>
    </p:spTree>
    <p:extLst>
      <p:ext uri="{BB962C8B-B14F-4D97-AF65-F5344CB8AC3E}">
        <p14:creationId xmlns:p14="http://schemas.microsoft.com/office/powerpoint/2010/main" val="1737144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71EED-D5B6-9838-7DA0-4779AE0E9D35}"/>
            </a:ext>
          </a:extLst>
        </p:cNvPr>
        <p:cNvGrpSpPr/>
        <p:nvPr/>
      </p:nvGrpSpPr>
      <p:grpSpPr>
        <a:xfrm>
          <a:off x="0" y="0"/>
          <a:ext cx="0" cy="0"/>
          <a:chOff x="0" y="0"/>
          <a:chExt cx="0" cy="0"/>
        </a:xfrm>
      </p:grpSpPr>
      <p:sp>
        <p:nvSpPr>
          <p:cNvPr id="4" name="Title 6">
            <a:extLst>
              <a:ext uri="{FF2B5EF4-FFF2-40B4-BE49-F238E27FC236}">
                <a16:creationId xmlns:a16="http://schemas.microsoft.com/office/drawing/2014/main" id="{CED13609-C6E5-F04A-F63F-4D1CD3010384}"/>
              </a:ext>
            </a:extLst>
          </p:cNvPr>
          <p:cNvSpPr txBox="1">
            <a:spLocks/>
          </p:cNvSpPr>
          <p:nvPr/>
        </p:nvSpPr>
        <p:spPr>
          <a:xfrm>
            <a:off x="515937" y="347465"/>
            <a:ext cx="11160125" cy="76735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i="0" u="none" kern="1200">
                <a:solidFill>
                  <a:schemeClr val="tx2"/>
                </a:solidFill>
                <a:latin typeface="Oxygen" charset="0"/>
                <a:ea typeface="Oxygen" charset="0"/>
                <a:cs typeface="Oxygen" charset="0"/>
              </a:defRPr>
            </a:lvl1pPr>
          </a:lstStyle>
          <a:p>
            <a:r>
              <a:rPr lang="en-AU" dirty="0">
                <a:solidFill>
                  <a:schemeClr val="accent4"/>
                </a:solidFill>
              </a:rPr>
              <a:t>HAZID </a:t>
            </a:r>
            <a:r>
              <a:rPr lang="en-AU" b="0" i="1" dirty="0">
                <a:solidFill>
                  <a:schemeClr val="accent4"/>
                </a:solidFill>
              </a:rPr>
              <a:t>(Hazard Identification)</a:t>
            </a:r>
          </a:p>
        </p:txBody>
      </p:sp>
      <p:sp>
        <p:nvSpPr>
          <p:cNvPr id="9" name="Content Placeholder 3">
            <a:extLst>
              <a:ext uri="{FF2B5EF4-FFF2-40B4-BE49-F238E27FC236}">
                <a16:creationId xmlns:a16="http://schemas.microsoft.com/office/drawing/2014/main" id="{5EFF8763-0011-FF9D-B839-A2AD1D34D87A}"/>
              </a:ext>
            </a:extLst>
          </p:cNvPr>
          <p:cNvSpPr txBox="1">
            <a:spLocks/>
          </p:cNvSpPr>
          <p:nvPr/>
        </p:nvSpPr>
        <p:spPr>
          <a:xfrm>
            <a:off x="515937" y="1064016"/>
            <a:ext cx="7872906" cy="5072624"/>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r>
              <a:rPr lang="en-AU" sz="1600" dirty="0">
                <a:solidFill>
                  <a:schemeClr val="accent4"/>
                </a:solidFill>
              </a:rPr>
              <a:t>Node/System/Activity</a:t>
            </a:r>
            <a:r>
              <a:rPr lang="en-AU" sz="1600" b="0" dirty="0">
                <a:solidFill>
                  <a:schemeClr val="accent4"/>
                </a:solidFill>
              </a:rPr>
              <a:t>: [Insert Name</a:t>
            </a:r>
            <a:r>
              <a:rPr lang="en-AU" sz="1600" dirty="0">
                <a:solidFill>
                  <a:schemeClr val="accent4"/>
                </a:solidFill>
              </a:rPr>
              <a:t>]</a:t>
            </a:r>
          </a:p>
          <a:p>
            <a:r>
              <a:rPr lang="en-AU" sz="1600" dirty="0">
                <a:solidFill>
                  <a:schemeClr val="accent4"/>
                </a:solidFill>
              </a:rPr>
              <a:t>Description: </a:t>
            </a:r>
            <a:r>
              <a:rPr lang="en-AU" sz="1600" b="0" dirty="0">
                <a:solidFill>
                  <a:schemeClr val="accent4"/>
                </a:solidFill>
              </a:rPr>
              <a:t>Brief overview of the node or activity</a:t>
            </a:r>
          </a:p>
          <a:p>
            <a:r>
              <a:rPr lang="en-AU" sz="1600" dirty="0">
                <a:solidFill>
                  <a:schemeClr val="accent4"/>
                </a:solidFill>
              </a:rPr>
              <a:t>Boundaries: </a:t>
            </a:r>
            <a:r>
              <a:rPr lang="en-AU" sz="1600" b="0" dirty="0">
                <a:solidFill>
                  <a:schemeClr val="accent4"/>
                </a:solidFill>
              </a:rPr>
              <a:t>Define scope</a:t>
            </a:r>
          </a:p>
          <a:p>
            <a:r>
              <a:rPr lang="en-AU" sz="1600" dirty="0">
                <a:solidFill>
                  <a:schemeClr val="accent4"/>
                </a:solidFill>
              </a:rPr>
              <a:t>Interfaces: </a:t>
            </a:r>
            <a:r>
              <a:rPr lang="en-AU" sz="1600" b="0" dirty="0">
                <a:solidFill>
                  <a:schemeClr val="accent4"/>
                </a:solidFill>
              </a:rPr>
              <a:t>Connected systems/processes</a:t>
            </a:r>
          </a:p>
          <a:p>
            <a:r>
              <a:rPr lang="en-AU" sz="1600" dirty="0">
                <a:solidFill>
                  <a:schemeClr val="accent4"/>
                </a:solidFill>
              </a:rPr>
              <a:t>Potential Hazards:</a:t>
            </a:r>
          </a:p>
          <a:p>
            <a:pPr marL="285750" lvl="2" indent="-285750"/>
            <a:r>
              <a:rPr lang="en-AU" sz="1600" dirty="0">
                <a:solidFill>
                  <a:schemeClr val="accent4"/>
                </a:solidFill>
              </a:rPr>
              <a:t>[Hazard 1]</a:t>
            </a:r>
          </a:p>
          <a:p>
            <a:pPr marL="285750" lvl="2" indent="-285750"/>
            <a:r>
              <a:rPr lang="en-AU" sz="1600" dirty="0">
                <a:solidFill>
                  <a:schemeClr val="accent4"/>
                </a:solidFill>
              </a:rPr>
              <a:t>[Hazard 2]</a:t>
            </a:r>
          </a:p>
          <a:p>
            <a:r>
              <a:rPr lang="en-AU" sz="1600" dirty="0">
                <a:solidFill>
                  <a:schemeClr val="accent4"/>
                </a:solidFill>
              </a:rPr>
              <a:t>Causes &amp; Consequences:</a:t>
            </a:r>
          </a:p>
          <a:p>
            <a:pPr marL="285750" indent="-285750">
              <a:buFont typeface="Arial" panose="020B0604020202020204" pitchFamily="34" charset="0"/>
              <a:buChar char="•"/>
            </a:pPr>
            <a:r>
              <a:rPr lang="en-AU" sz="1600" b="0" dirty="0">
                <a:solidFill>
                  <a:schemeClr val="accent4"/>
                </a:solidFill>
              </a:rPr>
              <a:t>Cause → Consequence</a:t>
            </a:r>
          </a:p>
          <a:p>
            <a:r>
              <a:rPr lang="en-AU" sz="1600" dirty="0">
                <a:solidFill>
                  <a:schemeClr val="accent4"/>
                </a:solidFill>
              </a:rPr>
              <a:t>Existing Safeguards:</a:t>
            </a:r>
          </a:p>
          <a:p>
            <a:pPr marL="285750" indent="-285750">
              <a:buFont typeface="Arial" panose="020B0604020202020204" pitchFamily="34" charset="0"/>
              <a:buChar char="•"/>
            </a:pPr>
            <a:r>
              <a:rPr lang="en-AU" sz="1600" b="0" dirty="0">
                <a:solidFill>
                  <a:schemeClr val="accent4"/>
                </a:solidFill>
              </a:rPr>
              <a:t>[Safeguard 1]</a:t>
            </a:r>
          </a:p>
          <a:p>
            <a:r>
              <a:rPr lang="en-AU" sz="1600" dirty="0">
                <a:solidFill>
                  <a:schemeClr val="accent4"/>
                </a:solidFill>
              </a:rPr>
              <a:t>Recommendations:</a:t>
            </a:r>
          </a:p>
          <a:p>
            <a:pPr marL="285750" indent="-285750">
              <a:buFont typeface="Arial" panose="020B0604020202020204" pitchFamily="34" charset="0"/>
              <a:buChar char="•"/>
            </a:pPr>
            <a:r>
              <a:rPr lang="en-AU" sz="1600" b="0" dirty="0">
                <a:solidFill>
                  <a:schemeClr val="accent4"/>
                </a:solidFill>
              </a:rPr>
              <a:t>[Action Item]</a:t>
            </a:r>
          </a:p>
        </p:txBody>
      </p:sp>
      <p:sp>
        <p:nvSpPr>
          <p:cNvPr id="12" name="Rectangle: Single Corner Snipped 11">
            <a:extLst>
              <a:ext uri="{FF2B5EF4-FFF2-40B4-BE49-F238E27FC236}">
                <a16:creationId xmlns:a16="http://schemas.microsoft.com/office/drawing/2014/main" id="{98F36363-96B2-A958-E364-EC00AF4650E7}"/>
              </a:ext>
            </a:extLst>
          </p:cNvPr>
          <p:cNvSpPr/>
          <p:nvPr/>
        </p:nvSpPr>
        <p:spPr>
          <a:xfrm rot="20375890">
            <a:off x="9170047" y="503546"/>
            <a:ext cx="1852330" cy="1755922"/>
          </a:xfrm>
          <a:prstGeom prst="snip1Rect">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Duplicate slide and fill out for each node / system / activity  to be studied</a:t>
            </a:r>
          </a:p>
          <a:p>
            <a:pPr algn="ctr"/>
            <a:r>
              <a:rPr lang="en-AU" sz="1400" dirty="0">
                <a:solidFill>
                  <a:srgbClr val="FF0000"/>
                </a:solidFill>
              </a:rPr>
              <a:t>(Delete me)</a:t>
            </a:r>
          </a:p>
        </p:txBody>
      </p:sp>
    </p:spTree>
    <p:extLst>
      <p:ext uri="{BB962C8B-B14F-4D97-AF65-F5344CB8AC3E}">
        <p14:creationId xmlns:p14="http://schemas.microsoft.com/office/powerpoint/2010/main" val="3103384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EA694-D6EB-D2A7-D318-09202DCDFCFB}"/>
            </a:ext>
          </a:extLst>
        </p:cNvPr>
        <p:cNvGrpSpPr/>
        <p:nvPr/>
      </p:nvGrpSpPr>
      <p:grpSpPr>
        <a:xfrm>
          <a:off x="0" y="0"/>
          <a:ext cx="0" cy="0"/>
          <a:chOff x="0" y="0"/>
          <a:chExt cx="0" cy="0"/>
        </a:xfrm>
      </p:grpSpPr>
      <p:sp>
        <p:nvSpPr>
          <p:cNvPr id="4" name="Title 6">
            <a:extLst>
              <a:ext uri="{FF2B5EF4-FFF2-40B4-BE49-F238E27FC236}">
                <a16:creationId xmlns:a16="http://schemas.microsoft.com/office/drawing/2014/main" id="{70B095ED-C794-5816-BC2C-0C9E9C861D24}"/>
              </a:ext>
            </a:extLst>
          </p:cNvPr>
          <p:cNvSpPr txBox="1">
            <a:spLocks/>
          </p:cNvSpPr>
          <p:nvPr/>
        </p:nvSpPr>
        <p:spPr>
          <a:xfrm>
            <a:off x="515937" y="347465"/>
            <a:ext cx="11160125" cy="76735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i="0" u="none" kern="1200">
                <a:solidFill>
                  <a:schemeClr val="tx2"/>
                </a:solidFill>
                <a:latin typeface="Oxygen" charset="0"/>
                <a:ea typeface="Oxygen" charset="0"/>
                <a:cs typeface="Oxygen" charset="0"/>
              </a:defRPr>
            </a:lvl1pPr>
          </a:lstStyle>
          <a:p>
            <a:r>
              <a:rPr lang="en-AU" dirty="0">
                <a:solidFill>
                  <a:schemeClr val="accent4"/>
                </a:solidFill>
              </a:rPr>
              <a:t>HAZID Checklist Review </a:t>
            </a:r>
            <a:r>
              <a:rPr lang="en-AU" b="0" i="1" dirty="0">
                <a:solidFill>
                  <a:schemeClr val="accent4"/>
                </a:solidFill>
              </a:rPr>
              <a:t>(Hazard Identification)</a:t>
            </a:r>
          </a:p>
        </p:txBody>
      </p:sp>
      <p:graphicFrame>
        <p:nvGraphicFramePr>
          <p:cNvPr id="2" name="Table 1">
            <a:extLst>
              <a:ext uri="{FF2B5EF4-FFF2-40B4-BE49-F238E27FC236}">
                <a16:creationId xmlns:a16="http://schemas.microsoft.com/office/drawing/2014/main" id="{D6064EC3-CB2A-43C9-A553-CD6AA4E5BD2E}"/>
              </a:ext>
            </a:extLst>
          </p:cNvPr>
          <p:cNvGraphicFramePr>
            <a:graphicFrameLocks noGrp="1"/>
          </p:cNvGraphicFramePr>
          <p:nvPr>
            <p:extLst>
              <p:ext uri="{D42A27DB-BD31-4B8C-83A1-F6EECF244321}">
                <p14:modId xmlns:p14="http://schemas.microsoft.com/office/powerpoint/2010/main" val="2920390085"/>
              </p:ext>
            </p:extLst>
          </p:nvPr>
        </p:nvGraphicFramePr>
        <p:xfrm>
          <a:off x="515937" y="1239477"/>
          <a:ext cx="5517112" cy="5469700"/>
        </p:xfrm>
        <a:graphic>
          <a:graphicData uri="http://schemas.openxmlformats.org/drawingml/2006/table">
            <a:tbl>
              <a:tblPr>
                <a:tableStyleId>{ED083AE6-46FA-4A59-8FB0-9F97EB10719F}</a:tableStyleId>
              </a:tblPr>
              <a:tblGrid>
                <a:gridCol w="1066373">
                  <a:extLst>
                    <a:ext uri="{9D8B030D-6E8A-4147-A177-3AD203B41FA5}">
                      <a16:colId xmlns:a16="http://schemas.microsoft.com/office/drawing/2014/main" val="3122502226"/>
                    </a:ext>
                  </a:extLst>
                </a:gridCol>
                <a:gridCol w="1717481">
                  <a:extLst>
                    <a:ext uri="{9D8B030D-6E8A-4147-A177-3AD203B41FA5}">
                      <a16:colId xmlns:a16="http://schemas.microsoft.com/office/drawing/2014/main" val="3265946371"/>
                    </a:ext>
                  </a:extLst>
                </a:gridCol>
                <a:gridCol w="2733258">
                  <a:extLst>
                    <a:ext uri="{9D8B030D-6E8A-4147-A177-3AD203B41FA5}">
                      <a16:colId xmlns:a16="http://schemas.microsoft.com/office/drawing/2014/main" val="3544896274"/>
                    </a:ext>
                  </a:extLst>
                </a:gridCol>
              </a:tblGrid>
              <a:tr h="193945">
                <a:tc>
                  <a:txBody>
                    <a:bodyPr/>
                    <a:lstStyle/>
                    <a:p>
                      <a:pPr marL="0" algn="l" defTabSz="914400" rtl="0" eaLnBrk="1" fontAlgn="b" latinLnBrk="0" hangingPunct="1"/>
                      <a:r>
                        <a:rPr lang="en-AU" sz="1400" b="1" u="none" strike="noStrike" kern="1200" dirty="0">
                          <a:solidFill>
                            <a:schemeClr val="bg1"/>
                          </a:solidFill>
                          <a:effectLst/>
                        </a:rPr>
                        <a:t>Category</a:t>
                      </a:r>
                      <a:endParaRPr lang="en-AU" sz="1400" b="1" u="none" strike="noStrike" kern="1200" dirty="0">
                        <a:solidFill>
                          <a:schemeClr val="bg1"/>
                        </a:solidFill>
                        <a:effectLst/>
                        <a:latin typeface="+mn-lt"/>
                        <a:ea typeface="+mn-ea"/>
                        <a:cs typeface="+mn-cs"/>
                      </a:endParaRPr>
                    </a:p>
                  </a:txBody>
                  <a:tcPr marL="0" marR="0" marT="0" marB="0" anchor="ctr" anchorCtr="1">
                    <a:solidFill>
                      <a:schemeClr val="accent4"/>
                    </a:solidFill>
                  </a:tcPr>
                </a:tc>
                <a:tc gridSpan="2">
                  <a:txBody>
                    <a:bodyPr/>
                    <a:lstStyle/>
                    <a:p>
                      <a:pPr marL="0" algn="l" defTabSz="914400" rtl="0" eaLnBrk="1" fontAlgn="b" latinLnBrk="0" hangingPunct="1"/>
                      <a:r>
                        <a:rPr lang="en-AU" sz="1400" b="1" u="none" strike="noStrike" kern="1200" dirty="0">
                          <a:solidFill>
                            <a:schemeClr val="bg1"/>
                          </a:solidFill>
                          <a:effectLst/>
                          <a:latin typeface="+mn-lt"/>
                          <a:ea typeface="+mn-ea"/>
                          <a:cs typeface="+mn-cs"/>
                        </a:rPr>
                        <a:t>Questions</a:t>
                      </a:r>
                    </a:p>
                  </a:txBody>
                  <a:tcPr marL="0" marR="0" marT="0" marB="0" anchor="ctr" anchorCtr="1">
                    <a:solidFill>
                      <a:schemeClr val="accent4"/>
                    </a:solidFill>
                  </a:tcPr>
                </a:tc>
                <a:tc hMerge="1">
                  <a:txBody>
                    <a:bodyPr/>
                    <a:lstStyle/>
                    <a:p>
                      <a:endParaRPr lang="en-AU"/>
                    </a:p>
                  </a:txBody>
                  <a:tcPr/>
                </a:tc>
                <a:extLst>
                  <a:ext uri="{0D108BD9-81ED-4DB2-BD59-A6C34878D82A}">
                    <a16:rowId xmlns:a16="http://schemas.microsoft.com/office/drawing/2014/main" val="3516848258"/>
                  </a:ext>
                </a:extLst>
              </a:tr>
              <a:tr h="7757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400" b="0" i="0" u="none" strike="noStrike" kern="1200" dirty="0">
                          <a:solidFill>
                            <a:schemeClr val="accent4"/>
                          </a:solidFill>
                          <a:effectLst/>
                          <a:latin typeface="Calibri" panose="020F0502020204030204" pitchFamily="34" charset="0"/>
                          <a:ea typeface="+mn-ea"/>
                          <a:cs typeface="+mn-cs"/>
                        </a:rPr>
                        <a:t>Scope / Justification</a:t>
                      </a:r>
                    </a:p>
                  </a:txBody>
                  <a:tcPr marL="0" marR="0" marT="0" marB="0" anchor="ctr" anchorCtr="1"/>
                </a:tc>
                <a:tc>
                  <a:txBody>
                    <a:bodyPr/>
                    <a:lstStyle/>
                    <a:p>
                      <a:pPr marL="0" indent="0" algn="ctr" defTabSz="914400" rtl="0" eaLnBrk="1" fontAlgn="ctr" latinLnBrk="0" hangingPunct="1">
                        <a:buFont typeface="Arial" panose="020B0604020202020204" pitchFamily="34" charset="0"/>
                        <a:buNone/>
                      </a:pPr>
                      <a:r>
                        <a:rPr lang="en-GB" sz="1400" b="0" i="0" u="none" strike="noStrike" dirty="0">
                          <a:solidFill>
                            <a:schemeClr val="accent4"/>
                          </a:solidFill>
                          <a:effectLst/>
                          <a:latin typeface="Calibri" panose="020F0502020204030204" pitchFamily="34" charset="0"/>
                        </a:rPr>
                        <a:t>Scope and objective identified and understood?</a:t>
                      </a:r>
                    </a:p>
                  </a:txBody>
                  <a:tcPr marL="0" marR="0" marT="0" marB="0" anchor="ctr"/>
                </a:tc>
                <a:tc>
                  <a:txBody>
                    <a:bodyPr/>
                    <a:lstStyle/>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Business drivers identified?</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Risk reduction targets set?</a:t>
                      </a:r>
                    </a:p>
                  </a:txBody>
                  <a:tcPr marL="0" marR="0" marT="0" marB="0" anchor="ctr"/>
                </a:tc>
                <a:extLst>
                  <a:ext uri="{0D108BD9-81ED-4DB2-BD59-A6C34878D82A}">
                    <a16:rowId xmlns:a16="http://schemas.microsoft.com/office/drawing/2014/main" val="322562266"/>
                  </a:ext>
                </a:extLst>
              </a:tr>
              <a:tr h="11636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400" b="0" i="0" u="none" strike="noStrike" kern="1200" dirty="0">
                          <a:solidFill>
                            <a:schemeClr val="accent4"/>
                          </a:solidFill>
                          <a:effectLst/>
                          <a:latin typeface="Calibri" panose="020F0502020204030204" pitchFamily="34" charset="0"/>
                          <a:ea typeface="+mn-ea"/>
                          <a:cs typeface="+mn-cs"/>
                        </a:rPr>
                        <a:t>Project Controls</a:t>
                      </a:r>
                    </a:p>
                  </a:txBody>
                  <a:tcPr marL="0" marR="0" marT="0" marB="0" anchor="ctr" anchorCtr="1"/>
                </a:tc>
                <a:tc gridSpan="2">
                  <a:txBody>
                    <a:bodyPr/>
                    <a:lstStyle/>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Need for Hazard studies considered (i.e. </a:t>
                      </a:r>
                      <a:r>
                        <a:rPr lang="en-GB" sz="1400" b="0" i="0" u="none" strike="noStrike" dirty="0" err="1">
                          <a:solidFill>
                            <a:schemeClr val="accent4"/>
                          </a:solidFill>
                          <a:effectLst/>
                          <a:latin typeface="Calibri" panose="020F0502020204030204" pitchFamily="34" charset="0"/>
                        </a:rPr>
                        <a:t>HazID</a:t>
                      </a:r>
                      <a:r>
                        <a:rPr lang="en-GB" sz="1400" b="0" i="0" u="none" strike="noStrike" dirty="0">
                          <a:solidFill>
                            <a:schemeClr val="accent4"/>
                          </a:solidFill>
                          <a:effectLst/>
                          <a:latin typeface="Calibri" panose="020F0502020204030204" pitchFamily="34" charset="0"/>
                        </a:rPr>
                        <a:t>, HazOpS, and SIL)?</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Hazard Register reviewed / created?</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Change Control process?</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Stakeholder involvement / interfaces considered?</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Contracting strategy?</a:t>
                      </a:r>
                    </a:p>
                  </a:txBody>
                  <a:tcPr marL="0" marR="0" marT="0" marB="0" anchor="ctr"/>
                </a:tc>
                <a:tc hMerge="1">
                  <a:txBody>
                    <a:bodyPr/>
                    <a:lstStyle/>
                    <a:p>
                      <a:endParaRPr lang="en-AU"/>
                    </a:p>
                  </a:txBody>
                  <a:tcPr/>
                </a:tc>
                <a:extLst>
                  <a:ext uri="{0D108BD9-81ED-4DB2-BD59-A6C34878D82A}">
                    <a16:rowId xmlns:a16="http://schemas.microsoft.com/office/drawing/2014/main" val="194133852"/>
                  </a:ext>
                </a:extLst>
              </a:tr>
              <a:tr h="1163670">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400" b="0" i="0" u="none" strike="noStrike" kern="1200" dirty="0">
                          <a:solidFill>
                            <a:schemeClr val="accent4"/>
                          </a:solidFill>
                          <a:effectLst/>
                          <a:latin typeface="Calibri" panose="020F0502020204030204" pitchFamily="34" charset="0"/>
                          <a:ea typeface="+mn-ea"/>
                          <a:cs typeface="+mn-cs"/>
                        </a:rPr>
                        <a:t>Hazard Identification</a:t>
                      </a:r>
                    </a:p>
                  </a:txBody>
                  <a:tcPr marL="0" marR="0" marT="0" marB="0" anchor="ctr" anchorCtr="1"/>
                </a:tc>
                <a:tc>
                  <a:txBody>
                    <a:bodyPr/>
                    <a:lstStyle/>
                    <a:p>
                      <a:pPr marL="0" indent="0" algn="ctr" defTabSz="914400" rtl="0" eaLnBrk="1" fontAlgn="ctr" latinLnBrk="0" hangingPunct="1">
                        <a:buFont typeface="Arial" panose="020B0604020202020204" pitchFamily="34" charset="0"/>
                        <a:buNone/>
                      </a:pPr>
                      <a:r>
                        <a:rPr lang="en-GB" sz="1400" b="0" i="0" u="none" strike="noStrike" dirty="0">
                          <a:solidFill>
                            <a:schemeClr val="accent4"/>
                          </a:solidFill>
                          <a:effectLst/>
                          <a:latin typeface="Calibri" panose="020F0502020204030204" pitchFamily="34" charset="0"/>
                        </a:rPr>
                        <a:t>Maintenance Hazards</a:t>
                      </a:r>
                    </a:p>
                  </a:txBody>
                  <a:tcPr marL="0" marR="0" marT="0" marB="0" anchor="ctr"/>
                </a:tc>
                <a:tc>
                  <a:txBody>
                    <a:bodyPr/>
                    <a:lstStyle/>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Maintenance philosophy identified?</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Heavy lifting requirements?</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Access requirements?</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Protection / interlock override for maintenance?</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Isolation requirements?</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Confined Spaces?</a:t>
                      </a:r>
                      <a:endParaRPr lang="en-AU" dirty="0"/>
                    </a:p>
                  </a:txBody>
                  <a:tcPr marL="0" marR="0" marT="0" marB="0" anchor="ctr"/>
                </a:tc>
                <a:extLst>
                  <a:ext uri="{0D108BD9-81ED-4DB2-BD59-A6C34878D82A}">
                    <a16:rowId xmlns:a16="http://schemas.microsoft.com/office/drawing/2014/main" val="4198755888"/>
                  </a:ext>
                </a:extLst>
              </a:tr>
              <a:tr h="1163670">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1400" b="0" i="0" u="none" strike="noStrike" kern="1200" dirty="0">
                        <a:solidFill>
                          <a:schemeClr val="accent4"/>
                        </a:solidFill>
                        <a:effectLst/>
                        <a:latin typeface="Calibri" panose="020F0502020204030204" pitchFamily="34" charset="0"/>
                        <a:ea typeface="+mn-ea"/>
                        <a:cs typeface="+mn-cs"/>
                      </a:endParaRPr>
                    </a:p>
                  </a:txBody>
                  <a:tcPr marL="0" marR="0" marT="0" marB="0" anchor="ctr" anchorCtr="1"/>
                </a:tc>
                <a:tc>
                  <a:txBody>
                    <a:bodyPr/>
                    <a:lstStyle/>
                    <a:p>
                      <a:pPr marL="0" indent="0" algn="ctr" defTabSz="914400" rtl="0" eaLnBrk="1" fontAlgn="ctr" latinLnBrk="0" hangingPunct="1">
                        <a:buFont typeface="Arial" panose="020B0604020202020204" pitchFamily="34" charset="0"/>
                        <a:buNone/>
                      </a:pPr>
                      <a:r>
                        <a:rPr lang="en-GB" sz="1400" b="0" i="0" u="none" strike="noStrike" dirty="0">
                          <a:solidFill>
                            <a:schemeClr val="accent4"/>
                          </a:solidFill>
                          <a:effectLst/>
                          <a:latin typeface="Calibri" panose="020F0502020204030204" pitchFamily="34" charset="0"/>
                        </a:rPr>
                        <a:t>Services</a:t>
                      </a:r>
                    </a:p>
                  </a:txBody>
                  <a:tcPr marL="0" marR="0" marT="0" marB="0" anchor="ctr"/>
                </a:tc>
                <a:tc>
                  <a:txBody>
                    <a:bodyPr/>
                    <a:lstStyle/>
                    <a:p>
                      <a:pPr marL="285750" indent="-285750" algn="l">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Fire water systems?</a:t>
                      </a:r>
                    </a:p>
                    <a:p>
                      <a:pPr marL="285750" indent="-285750" algn="l">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Chemical / fuel storage?</a:t>
                      </a:r>
                    </a:p>
                    <a:p>
                      <a:pPr marL="285750" indent="-285750" algn="l">
                        <a:buFont typeface="Arial" panose="020B0604020202020204" pitchFamily="34" charset="0"/>
                        <a:buChar char="•"/>
                      </a:pPr>
                      <a:r>
                        <a:rPr lang="en-AU" sz="1400" b="0" i="0" u="none" strike="noStrike" kern="1200" dirty="0">
                          <a:solidFill>
                            <a:schemeClr val="accent4"/>
                          </a:solidFill>
                          <a:effectLst/>
                          <a:latin typeface="Calibri" panose="020F0502020204030204" pitchFamily="34" charset="0"/>
                          <a:ea typeface="+mn-ea"/>
                          <a:cs typeface="+mn-cs"/>
                        </a:rPr>
                        <a:t>o Power supply?</a:t>
                      </a:r>
                    </a:p>
                    <a:p>
                      <a:pPr marL="285750" indent="-285750" algn="l">
                        <a:buFont typeface="Arial" panose="020B0604020202020204" pitchFamily="34" charset="0"/>
                        <a:buChar char="•"/>
                      </a:pPr>
                      <a:r>
                        <a:rPr lang="en-AU" sz="1400" b="0" i="0" u="none" strike="noStrike" kern="1200" dirty="0">
                          <a:solidFill>
                            <a:schemeClr val="accent4"/>
                          </a:solidFill>
                          <a:effectLst/>
                          <a:latin typeface="Calibri" panose="020F0502020204030204" pitchFamily="34" charset="0"/>
                          <a:ea typeface="+mn-ea"/>
                          <a:cs typeface="+mn-cs"/>
                        </a:rPr>
                        <a:t>Non-standard cabling?</a:t>
                      </a:r>
                    </a:p>
                    <a:p>
                      <a:pPr marL="285750" indent="-285750" algn="l">
                        <a:buFont typeface="Arial" panose="020B0604020202020204" pitchFamily="34" charset="0"/>
                        <a:buChar char="•"/>
                      </a:pPr>
                      <a:r>
                        <a:rPr lang="en-AU" sz="1400" b="0" i="0" u="none" strike="noStrike" kern="1200" dirty="0">
                          <a:solidFill>
                            <a:schemeClr val="accent4"/>
                          </a:solidFill>
                          <a:effectLst/>
                          <a:latin typeface="Calibri" panose="020F0502020204030204" pitchFamily="34" charset="0"/>
                          <a:ea typeface="+mn-ea"/>
                          <a:cs typeface="+mn-cs"/>
                        </a:rPr>
                        <a:t>Drains?</a:t>
                      </a:r>
                    </a:p>
                    <a:p>
                      <a:pPr marL="285750" indent="-285750" algn="l">
                        <a:buFont typeface="Arial" panose="020B0604020202020204" pitchFamily="34" charset="0"/>
                        <a:buChar char="•"/>
                      </a:pPr>
                      <a:r>
                        <a:rPr lang="en-AU" sz="1400" b="0" i="0" u="none" strike="noStrike" kern="1200" dirty="0">
                          <a:solidFill>
                            <a:schemeClr val="accent4"/>
                          </a:solidFill>
                          <a:effectLst/>
                          <a:latin typeface="Calibri" panose="020F0502020204030204" pitchFamily="34" charset="0"/>
                          <a:ea typeface="+mn-ea"/>
                          <a:cs typeface="+mn-cs"/>
                        </a:rPr>
                        <a:t>Waste storage and treatment?</a:t>
                      </a:r>
                    </a:p>
                    <a:p>
                      <a:pPr marL="285750" indent="-285750" algn="l">
                        <a:buFont typeface="Arial" panose="020B0604020202020204" pitchFamily="34" charset="0"/>
                        <a:buChar char="•"/>
                      </a:pPr>
                      <a:r>
                        <a:rPr lang="en-AU" sz="1400" b="0" i="0" u="none" strike="noStrike" kern="1200" dirty="0">
                          <a:solidFill>
                            <a:schemeClr val="accent4"/>
                          </a:solidFill>
                          <a:effectLst/>
                          <a:latin typeface="Calibri" panose="020F0502020204030204" pitchFamily="34" charset="0"/>
                          <a:ea typeface="+mn-ea"/>
                          <a:cs typeface="+mn-cs"/>
                        </a:rPr>
                        <a:t>Concealed Services?</a:t>
                      </a:r>
                    </a:p>
                  </a:txBody>
                  <a:tcPr marL="0" marR="0" marT="0" marB="0" anchor="ctr"/>
                </a:tc>
                <a:extLst>
                  <a:ext uri="{0D108BD9-81ED-4DB2-BD59-A6C34878D82A}">
                    <a16:rowId xmlns:a16="http://schemas.microsoft.com/office/drawing/2014/main" val="622400707"/>
                  </a:ext>
                </a:extLst>
              </a:tr>
            </a:tbl>
          </a:graphicData>
        </a:graphic>
      </p:graphicFrame>
      <p:graphicFrame>
        <p:nvGraphicFramePr>
          <p:cNvPr id="5" name="Table 4">
            <a:extLst>
              <a:ext uri="{FF2B5EF4-FFF2-40B4-BE49-F238E27FC236}">
                <a16:creationId xmlns:a16="http://schemas.microsoft.com/office/drawing/2014/main" id="{368F856C-0D1A-E9AD-4235-DA917AF0A44B}"/>
              </a:ext>
            </a:extLst>
          </p:cNvPr>
          <p:cNvGraphicFramePr>
            <a:graphicFrameLocks noGrp="1"/>
          </p:cNvGraphicFramePr>
          <p:nvPr>
            <p:extLst>
              <p:ext uri="{D42A27DB-BD31-4B8C-83A1-F6EECF244321}">
                <p14:modId xmlns:p14="http://schemas.microsoft.com/office/powerpoint/2010/main" val="1193636087"/>
              </p:ext>
            </p:extLst>
          </p:nvPr>
        </p:nvGraphicFramePr>
        <p:xfrm>
          <a:off x="6158953" y="1239477"/>
          <a:ext cx="5517113" cy="3200400"/>
        </p:xfrm>
        <a:graphic>
          <a:graphicData uri="http://schemas.openxmlformats.org/drawingml/2006/table">
            <a:tbl>
              <a:tblPr>
                <a:tableStyleId>{ED083AE6-46FA-4A59-8FB0-9F97EB10719F}</a:tableStyleId>
              </a:tblPr>
              <a:tblGrid>
                <a:gridCol w="1066373">
                  <a:extLst>
                    <a:ext uri="{9D8B030D-6E8A-4147-A177-3AD203B41FA5}">
                      <a16:colId xmlns:a16="http://schemas.microsoft.com/office/drawing/2014/main" val="3122502226"/>
                    </a:ext>
                  </a:extLst>
                </a:gridCol>
                <a:gridCol w="1717481">
                  <a:extLst>
                    <a:ext uri="{9D8B030D-6E8A-4147-A177-3AD203B41FA5}">
                      <a16:colId xmlns:a16="http://schemas.microsoft.com/office/drawing/2014/main" val="3265946371"/>
                    </a:ext>
                  </a:extLst>
                </a:gridCol>
                <a:gridCol w="2733259">
                  <a:extLst>
                    <a:ext uri="{9D8B030D-6E8A-4147-A177-3AD203B41FA5}">
                      <a16:colId xmlns:a16="http://schemas.microsoft.com/office/drawing/2014/main" val="3544896274"/>
                    </a:ext>
                  </a:extLst>
                </a:gridCol>
              </a:tblGrid>
              <a:tr h="193945">
                <a:tc>
                  <a:txBody>
                    <a:bodyPr/>
                    <a:lstStyle/>
                    <a:p>
                      <a:pPr marL="0" algn="l" defTabSz="914400" rtl="0" eaLnBrk="1" fontAlgn="b" latinLnBrk="0" hangingPunct="1"/>
                      <a:r>
                        <a:rPr lang="en-AU" sz="1400" b="1" u="none" strike="noStrike" kern="1200" dirty="0">
                          <a:solidFill>
                            <a:schemeClr val="bg1"/>
                          </a:solidFill>
                          <a:effectLst/>
                        </a:rPr>
                        <a:t>Category</a:t>
                      </a:r>
                      <a:endParaRPr lang="en-AU" sz="1400" b="1" u="none" strike="noStrike" kern="1200" dirty="0">
                        <a:solidFill>
                          <a:schemeClr val="bg1"/>
                        </a:solidFill>
                        <a:effectLst/>
                        <a:latin typeface="+mn-lt"/>
                        <a:ea typeface="+mn-ea"/>
                        <a:cs typeface="+mn-cs"/>
                      </a:endParaRPr>
                    </a:p>
                  </a:txBody>
                  <a:tcPr marL="0" marR="0" marT="0" marB="0" anchor="ctr" anchorCtr="1">
                    <a:solidFill>
                      <a:schemeClr val="accent4"/>
                    </a:solidFill>
                  </a:tcPr>
                </a:tc>
                <a:tc gridSpan="2">
                  <a:txBody>
                    <a:bodyPr/>
                    <a:lstStyle/>
                    <a:p>
                      <a:pPr marL="0" algn="l" defTabSz="914400" rtl="0" eaLnBrk="1" fontAlgn="b" latinLnBrk="0" hangingPunct="1"/>
                      <a:r>
                        <a:rPr lang="en-AU" sz="1400" b="1" u="none" strike="noStrike" kern="1200" dirty="0">
                          <a:solidFill>
                            <a:schemeClr val="bg1"/>
                          </a:solidFill>
                          <a:effectLst/>
                          <a:latin typeface="+mn-lt"/>
                          <a:ea typeface="+mn-ea"/>
                          <a:cs typeface="+mn-cs"/>
                        </a:rPr>
                        <a:t>Questions</a:t>
                      </a:r>
                    </a:p>
                  </a:txBody>
                  <a:tcPr marL="0" marR="0" marT="0" marB="0" anchor="ctr" anchorCtr="1">
                    <a:solidFill>
                      <a:schemeClr val="accent4"/>
                    </a:solidFill>
                  </a:tcPr>
                </a:tc>
                <a:tc hMerge="1">
                  <a:txBody>
                    <a:bodyPr/>
                    <a:lstStyle/>
                    <a:p>
                      <a:endParaRPr lang="en-AU"/>
                    </a:p>
                  </a:txBody>
                  <a:tcPr/>
                </a:tc>
                <a:extLst>
                  <a:ext uri="{0D108BD9-81ED-4DB2-BD59-A6C34878D82A}">
                    <a16:rowId xmlns:a16="http://schemas.microsoft.com/office/drawing/2014/main" val="3516848258"/>
                  </a:ext>
                </a:extLst>
              </a:tr>
              <a:tr h="775780">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400" b="0" i="0" u="none" strike="noStrike" kern="1200" dirty="0">
                          <a:solidFill>
                            <a:schemeClr val="accent4"/>
                          </a:solidFill>
                          <a:effectLst/>
                          <a:latin typeface="Calibri" panose="020F0502020204030204" pitchFamily="34" charset="0"/>
                          <a:ea typeface="+mn-ea"/>
                          <a:cs typeface="+mn-cs"/>
                        </a:rPr>
                        <a:t>Hazard Identification</a:t>
                      </a:r>
                    </a:p>
                  </a:txBody>
                  <a:tcPr marL="0" marR="0" marT="0" marB="0" anchor="ctr" anchorCtr="1"/>
                </a:tc>
                <a:tc>
                  <a:txBody>
                    <a:bodyPr/>
                    <a:lstStyle/>
                    <a:p>
                      <a:pPr marL="0" indent="0" algn="ctr" defTabSz="914400" rtl="0" eaLnBrk="1" fontAlgn="ctr" latinLnBrk="0" hangingPunct="1">
                        <a:buFont typeface="Arial" panose="020B0604020202020204" pitchFamily="34" charset="0"/>
                        <a:buNone/>
                      </a:pPr>
                      <a:r>
                        <a:rPr lang="en-AU" sz="1400" b="0" i="0" u="none" strike="noStrike" kern="1200" dirty="0">
                          <a:solidFill>
                            <a:schemeClr val="accent4"/>
                          </a:solidFill>
                          <a:effectLst/>
                          <a:latin typeface="Calibri" panose="020F0502020204030204" pitchFamily="34" charset="0"/>
                          <a:ea typeface="+mn-ea"/>
                          <a:cs typeface="+mn-cs"/>
                        </a:rPr>
                        <a:t>Construction / existing facilities</a:t>
                      </a:r>
                      <a:endParaRPr lang="en-GB" sz="1400" b="0" i="0" u="none" strike="noStrike" kern="1200" dirty="0">
                        <a:solidFill>
                          <a:schemeClr val="accent4"/>
                        </a:solidFill>
                        <a:effectLst/>
                        <a:latin typeface="Calibri" panose="020F0502020204030204" pitchFamily="34" charset="0"/>
                        <a:ea typeface="+mn-ea"/>
                        <a:cs typeface="+mn-cs"/>
                      </a:endParaRPr>
                    </a:p>
                  </a:txBody>
                  <a:tcPr marL="0" marR="0" marT="0" marB="0" anchor="ctr"/>
                </a:tc>
                <a:tc>
                  <a:txBody>
                    <a:bodyPr/>
                    <a:lstStyle/>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Project interfaces?</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Concurrent operations?</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Outage requirement?</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Common Equipment capacity (e.g. oil, batteries, </a:t>
                      </a:r>
                      <a:r>
                        <a:rPr lang="en-GB" sz="1400" b="0" i="0" u="none" strike="noStrike" dirty="0" err="1">
                          <a:solidFill>
                            <a:schemeClr val="accent4"/>
                          </a:solidFill>
                          <a:effectLst/>
                          <a:latin typeface="Calibri" panose="020F0502020204030204" pitchFamily="34" charset="0"/>
                        </a:rPr>
                        <a:t>rtu’s</a:t>
                      </a:r>
                      <a:r>
                        <a:rPr lang="en-GB" sz="1400" b="0" i="0" u="none" strike="noStrike" dirty="0">
                          <a:solidFill>
                            <a:schemeClr val="accent4"/>
                          </a:solidFill>
                          <a:effectLst/>
                          <a:latin typeface="Calibri" panose="020F0502020204030204" pitchFamily="34" charset="0"/>
                        </a:rPr>
                        <a:t>)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Lay down areas, capacity and / or congestion</a:t>
                      </a:r>
                    </a:p>
                  </a:txBody>
                  <a:tcPr marL="0" marR="0" marT="0" marB="0" anchor="ctr"/>
                </a:tc>
                <a:extLst>
                  <a:ext uri="{0D108BD9-81ED-4DB2-BD59-A6C34878D82A}">
                    <a16:rowId xmlns:a16="http://schemas.microsoft.com/office/drawing/2014/main" val="322562266"/>
                  </a:ext>
                </a:extLst>
              </a:tr>
              <a:tr h="1163670">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1400" b="0" i="0" u="none" strike="noStrike" kern="1200" dirty="0">
                        <a:solidFill>
                          <a:schemeClr val="accent4"/>
                        </a:solidFill>
                        <a:effectLst/>
                        <a:latin typeface="Calibri" panose="020F0502020204030204" pitchFamily="34" charset="0"/>
                        <a:ea typeface="+mn-ea"/>
                        <a:cs typeface="+mn-cs"/>
                      </a:endParaRPr>
                    </a:p>
                  </a:txBody>
                  <a:tcPr marL="0" marR="0" marT="0" marB="0" anchor="ctr" anchorCtr="1"/>
                </a:tc>
                <a:tc>
                  <a:txBody>
                    <a:bodyPr/>
                    <a:lstStyle/>
                    <a:p>
                      <a:pPr marL="0" indent="0" algn="ctr" defTabSz="914400" rtl="0" eaLnBrk="1" fontAlgn="ctr" latinLnBrk="0" hangingPunct="1">
                        <a:buFont typeface="Arial" panose="020B0604020202020204" pitchFamily="34" charset="0"/>
                        <a:buNone/>
                      </a:pPr>
                      <a:r>
                        <a:rPr lang="en-GB" sz="1400" b="0" i="0" u="none" strike="noStrike" dirty="0">
                          <a:solidFill>
                            <a:schemeClr val="accent4"/>
                          </a:solidFill>
                          <a:effectLst/>
                          <a:latin typeface="Calibri" panose="020F0502020204030204" pitchFamily="34" charset="0"/>
                        </a:rPr>
                        <a:t>Competency</a:t>
                      </a:r>
                    </a:p>
                  </a:txBody>
                  <a:tcPr marL="0" marR="0" marT="0" marB="0" anchor="ctr"/>
                </a:tc>
                <a:tc>
                  <a:txBody>
                    <a:bodyPr/>
                    <a:lstStyle/>
                    <a:p>
                      <a:pPr marL="285750" indent="-285750" algn="l">
                        <a:buFont typeface="Arial" panose="020B0604020202020204" pitchFamily="34" charset="0"/>
                        <a:buChar char="•"/>
                      </a:pPr>
                      <a:r>
                        <a:rPr lang="en-AU" sz="1400" b="0" i="0" u="none" strike="noStrike" kern="1200" dirty="0">
                          <a:solidFill>
                            <a:schemeClr val="accent4"/>
                          </a:solidFill>
                          <a:effectLst/>
                          <a:latin typeface="Calibri" panose="020F0502020204030204" pitchFamily="34" charset="0"/>
                          <a:ea typeface="+mn-ea"/>
                          <a:cs typeface="+mn-cs"/>
                        </a:rPr>
                        <a:t>Training requirements?</a:t>
                      </a:r>
                    </a:p>
                    <a:p>
                      <a:pPr marL="285750" indent="-285750" algn="l">
                        <a:buFont typeface="Arial" panose="020B0604020202020204" pitchFamily="34" charset="0"/>
                        <a:buChar char="•"/>
                      </a:pPr>
                      <a:r>
                        <a:rPr lang="en-AU" sz="1400" b="0" i="0" u="none" strike="noStrike" kern="1200" dirty="0">
                          <a:solidFill>
                            <a:schemeClr val="accent4"/>
                          </a:solidFill>
                          <a:effectLst/>
                          <a:latin typeface="Calibri" panose="020F0502020204030204" pitchFamily="34" charset="0"/>
                          <a:ea typeface="+mn-ea"/>
                          <a:cs typeface="+mn-cs"/>
                        </a:rPr>
                        <a:t>New / novel technologies?</a:t>
                      </a:r>
                    </a:p>
                    <a:p>
                      <a:pPr marL="285750" indent="-285750" algn="l">
                        <a:buFont typeface="Arial" panose="020B0604020202020204" pitchFamily="34" charset="0"/>
                        <a:buChar char="•"/>
                      </a:pPr>
                      <a:r>
                        <a:rPr lang="en-AU" sz="1400" b="0" i="0" u="none" strike="noStrike" kern="1200" dirty="0">
                          <a:solidFill>
                            <a:schemeClr val="accent4"/>
                          </a:solidFill>
                          <a:effectLst/>
                          <a:latin typeface="Calibri" panose="020F0502020204030204" pitchFamily="34" charset="0"/>
                          <a:ea typeface="+mn-ea"/>
                          <a:cs typeface="+mn-cs"/>
                        </a:rPr>
                        <a:t>Changes in control / protection / safe shutdown philosophies?</a:t>
                      </a:r>
                    </a:p>
                    <a:p>
                      <a:pPr marL="285750" indent="-285750" algn="l">
                        <a:buFont typeface="Arial" panose="020B0604020202020204" pitchFamily="34" charset="0"/>
                        <a:buChar char="•"/>
                      </a:pPr>
                      <a:r>
                        <a:rPr lang="en-AU" sz="1400" b="0" i="0" u="none" strike="noStrike" kern="1200" dirty="0">
                          <a:solidFill>
                            <a:schemeClr val="accent4"/>
                          </a:solidFill>
                          <a:effectLst/>
                          <a:latin typeface="Calibri" panose="020F0502020204030204" pitchFamily="34" charset="0"/>
                          <a:ea typeface="+mn-ea"/>
                          <a:cs typeface="+mn-cs"/>
                        </a:rPr>
                        <a:t>Specialist resource availability (e.g. construction, commissioning, maintenance)</a:t>
                      </a:r>
                    </a:p>
                  </a:txBody>
                  <a:tcPr marL="0" marR="0" marT="0" marB="0" anchor="ctr"/>
                </a:tc>
                <a:extLst>
                  <a:ext uri="{0D108BD9-81ED-4DB2-BD59-A6C34878D82A}">
                    <a16:rowId xmlns:a16="http://schemas.microsoft.com/office/drawing/2014/main" val="194133852"/>
                  </a:ext>
                </a:extLst>
              </a:tr>
            </a:tbl>
          </a:graphicData>
        </a:graphic>
      </p:graphicFrame>
    </p:spTree>
    <p:extLst>
      <p:ext uri="{BB962C8B-B14F-4D97-AF65-F5344CB8AC3E}">
        <p14:creationId xmlns:p14="http://schemas.microsoft.com/office/powerpoint/2010/main" val="1817245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a:spLocks noGrp="1"/>
          </p:cNvSpPr>
          <p:nvPr>
            <p:ph type="ctrTitle"/>
          </p:nvPr>
        </p:nvSpPr>
        <p:spPr>
          <a:xfrm>
            <a:off x="628650" y="1588527"/>
            <a:ext cx="7886700" cy="701603"/>
          </a:xfrm>
        </p:spPr>
        <p:txBody>
          <a:bodyPr/>
          <a:lstStyle/>
          <a:p>
            <a:r>
              <a:rPr lang="en-GB" dirty="0"/>
              <a:t>HAZID / HAZOP / CONSTRUCTION STUDY</a:t>
            </a:r>
            <a:endParaRPr lang="en-US" dirty="0"/>
          </a:p>
        </p:txBody>
      </p:sp>
      <p:sp>
        <p:nvSpPr>
          <p:cNvPr id="5" name="Text Placeholder 2">
            <a:extLst>
              <a:ext uri="{FF2B5EF4-FFF2-40B4-BE49-F238E27FC236}">
                <a16:creationId xmlns:a16="http://schemas.microsoft.com/office/drawing/2014/main" id="{BD20E49C-D013-4844-853D-D2A6B14B1C4B}"/>
              </a:ext>
            </a:extLst>
          </p:cNvPr>
          <p:cNvSpPr>
            <a:spLocks noGrp="1"/>
          </p:cNvSpPr>
          <p:nvPr>
            <p:ph type="body" sz="quarter" idx="10"/>
          </p:nvPr>
        </p:nvSpPr>
        <p:spPr>
          <a:xfrm>
            <a:off x="628650" y="2290130"/>
            <a:ext cx="7886700" cy="919199"/>
          </a:xfrm>
        </p:spPr>
        <p:txBody>
          <a:bodyPr/>
          <a:lstStyle/>
          <a:p>
            <a:r>
              <a:rPr lang="en-GB" dirty="0"/>
              <a:t>Project name goes here</a:t>
            </a:r>
          </a:p>
        </p:txBody>
      </p:sp>
      <p:sp>
        <p:nvSpPr>
          <p:cNvPr id="2" name="Rectangle: Single Corner Snipped 1">
            <a:extLst>
              <a:ext uri="{FF2B5EF4-FFF2-40B4-BE49-F238E27FC236}">
                <a16:creationId xmlns:a16="http://schemas.microsoft.com/office/drawing/2014/main" id="{9CA66CC8-A911-904B-2D5D-F247BF56C186}"/>
              </a:ext>
            </a:extLst>
          </p:cNvPr>
          <p:cNvSpPr/>
          <p:nvPr/>
        </p:nvSpPr>
        <p:spPr>
          <a:xfrm rot="1105374">
            <a:off x="8355508" y="615126"/>
            <a:ext cx="2112371" cy="1946804"/>
          </a:xfrm>
          <a:prstGeom prst="snip1Rect">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tx1"/>
                </a:solidFill>
              </a:rPr>
              <a:t>Only keep the study type being completed</a:t>
            </a:r>
            <a:endParaRPr lang="en-AU" sz="1400" b="1" dirty="0">
              <a:solidFill>
                <a:srgbClr val="FF0000"/>
              </a:solidFill>
            </a:endParaRPr>
          </a:p>
        </p:txBody>
      </p:sp>
    </p:spTree>
    <p:extLst>
      <p:ext uri="{BB962C8B-B14F-4D97-AF65-F5344CB8AC3E}">
        <p14:creationId xmlns:p14="http://schemas.microsoft.com/office/powerpoint/2010/main" val="1385317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F520C-474A-E94E-F9F7-E7A93F9CA932}"/>
            </a:ext>
          </a:extLst>
        </p:cNvPr>
        <p:cNvGrpSpPr/>
        <p:nvPr/>
      </p:nvGrpSpPr>
      <p:grpSpPr>
        <a:xfrm>
          <a:off x="0" y="0"/>
          <a:ext cx="0" cy="0"/>
          <a:chOff x="0" y="0"/>
          <a:chExt cx="0" cy="0"/>
        </a:xfrm>
      </p:grpSpPr>
      <p:sp>
        <p:nvSpPr>
          <p:cNvPr id="4" name="Title 6">
            <a:extLst>
              <a:ext uri="{FF2B5EF4-FFF2-40B4-BE49-F238E27FC236}">
                <a16:creationId xmlns:a16="http://schemas.microsoft.com/office/drawing/2014/main" id="{806FF7EF-9664-C213-6EDA-E94AEBC58AFC}"/>
              </a:ext>
            </a:extLst>
          </p:cNvPr>
          <p:cNvSpPr txBox="1">
            <a:spLocks/>
          </p:cNvSpPr>
          <p:nvPr/>
        </p:nvSpPr>
        <p:spPr>
          <a:xfrm>
            <a:off x="515937" y="347465"/>
            <a:ext cx="11160125" cy="76735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i="0" u="none" kern="1200">
                <a:solidFill>
                  <a:schemeClr val="tx2"/>
                </a:solidFill>
                <a:latin typeface="Oxygen" charset="0"/>
                <a:ea typeface="Oxygen" charset="0"/>
                <a:cs typeface="Oxygen" charset="0"/>
              </a:defRPr>
            </a:lvl1pPr>
          </a:lstStyle>
          <a:p>
            <a:r>
              <a:rPr lang="en-AU" dirty="0">
                <a:solidFill>
                  <a:schemeClr val="accent4"/>
                </a:solidFill>
              </a:rPr>
              <a:t>HAZID Checklist Review </a:t>
            </a:r>
            <a:r>
              <a:rPr lang="en-AU" b="0" i="1" dirty="0">
                <a:solidFill>
                  <a:schemeClr val="accent4"/>
                </a:solidFill>
              </a:rPr>
              <a:t>(Hazard Identification)</a:t>
            </a:r>
          </a:p>
        </p:txBody>
      </p:sp>
      <p:graphicFrame>
        <p:nvGraphicFramePr>
          <p:cNvPr id="2" name="Table 1">
            <a:extLst>
              <a:ext uri="{FF2B5EF4-FFF2-40B4-BE49-F238E27FC236}">
                <a16:creationId xmlns:a16="http://schemas.microsoft.com/office/drawing/2014/main" id="{213DE751-F560-CB95-BEDF-AE159FBCBB2B}"/>
              </a:ext>
            </a:extLst>
          </p:cNvPr>
          <p:cNvGraphicFramePr>
            <a:graphicFrameLocks noGrp="1"/>
          </p:cNvGraphicFramePr>
          <p:nvPr>
            <p:extLst>
              <p:ext uri="{D42A27DB-BD31-4B8C-83A1-F6EECF244321}">
                <p14:modId xmlns:p14="http://schemas.microsoft.com/office/powerpoint/2010/main" val="2618738035"/>
              </p:ext>
            </p:extLst>
          </p:nvPr>
        </p:nvGraphicFramePr>
        <p:xfrm>
          <a:off x="515937" y="1239477"/>
          <a:ext cx="5517112" cy="5120640"/>
        </p:xfrm>
        <a:graphic>
          <a:graphicData uri="http://schemas.openxmlformats.org/drawingml/2006/table">
            <a:tbl>
              <a:tblPr>
                <a:tableStyleId>{ED083AE6-46FA-4A59-8FB0-9F97EB10719F}</a:tableStyleId>
              </a:tblPr>
              <a:tblGrid>
                <a:gridCol w="1066373">
                  <a:extLst>
                    <a:ext uri="{9D8B030D-6E8A-4147-A177-3AD203B41FA5}">
                      <a16:colId xmlns:a16="http://schemas.microsoft.com/office/drawing/2014/main" val="3122502226"/>
                    </a:ext>
                  </a:extLst>
                </a:gridCol>
                <a:gridCol w="4450739">
                  <a:extLst>
                    <a:ext uri="{9D8B030D-6E8A-4147-A177-3AD203B41FA5}">
                      <a16:colId xmlns:a16="http://schemas.microsoft.com/office/drawing/2014/main" val="3265946371"/>
                    </a:ext>
                  </a:extLst>
                </a:gridCol>
              </a:tblGrid>
              <a:tr h="193945">
                <a:tc>
                  <a:txBody>
                    <a:bodyPr/>
                    <a:lstStyle/>
                    <a:p>
                      <a:pPr marL="0" algn="l" defTabSz="914400" rtl="0" eaLnBrk="1" fontAlgn="b" latinLnBrk="0" hangingPunct="1"/>
                      <a:r>
                        <a:rPr lang="en-AU" sz="1400" b="1" u="none" strike="noStrike" kern="1200" dirty="0">
                          <a:solidFill>
                            <a:schemeClr val="bg1"/>
                          </a:solidFill>
                          <a:effectLst/>
                        </a:rPr>
                        <a:t>Category</a:t>
                      </a:r>
                      <a:endParaRPr lang="en-AU" sz="1400" b="1" u="none" strike="noStrike" kern="1200" dirty="0">
                        <a:solidFill>
                          <a:schemeClr val="bg1"/>
                        </a:solidFill>
                        <a:effectLst/>
                        <a:latin typeface="+mn-lt"/>
                        <a:ea typeface="+mn-ea"/>
                        <a:cs typeface="+mn-cs"/>
                      </a:endParaRPr>
                    </a:p>
                  </a:txBody>
                  <a:tcPr marL="0" marR="0" marT="0" marB="0" anchor="ctr" anchorCtr="1">
                    <a:solidFill>
                      <a:schemeClr val="accent4"/>
                    </a:solidFill>
                  </a:tcPr>
                </a:tc>
                <a:tc>
                  <a:txBody>
                    <a:bodyPr/>
                    <a:lstStyle/>
                    <a:p>
                      <a:pPr marL="0" algn="l" defTabSz="914400" rtl="0" eaLnBrk="1" fontAlgn="b" latinLnBrk="0" hangingPunct="1"/>
                      <a:r>
                        <a:rPr lang="en-AU" sz="1400" b="1" u="none" strike="noStrike" kern="1200" dirty="0">
                          <a:solidFill>
                            <a:schemeClr val="bg1"/>
                          </a:solidFill>
                          <a:effectLst/>
                          <a:latin typeface="+mn-lt"/>
                          <a:ea typeface="+mn-ea"/>
                          <a:cs typeface="+mn-cs"/>
                        </a:rPr>
                        <a:t>Questions</a:t>
                      </a:r>
                    </a:p>
                  </a:txBody>
                  <a:tcPr marL="0" marR="0" marT="0" marB="0" anchor="ctr" anchorCtr="1">
                    <a:solidFill>
                      <a:schemeClr val="accent4"/>
                    </a:solidFill>
                  </a:tcPr>
                </a:tc>
                <a:extLst>
                  <a:ext uri="{0D108BD9-81ED-4DB2-BD59-A6C34878D82A}">
                    <a16:rowId xmlns:a16="http://schemas.microsoft.com/office/drawing/2014/main" val="3516848258"/>
                  </a:ext>
                </a:extLst>
              </a:tr>
              <a:tr h="11636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400" b="0" i="0" u="none" strike="noStrike" kern="1200" dirty="0">
                          <a:solidFill>
                            <a:schemeClr val="accent4"/>
                          </a:solidFill>
                          <a:effectLst/>
                          <a:latin typeface="Calibri" panose="020F0502020204030204" pitchFamily="34" charset="0"/>
                          <a:ea typeface="+mn-ea"/>
                          <a:cs typeface="+mn-cs"/>
                        </a:rPr>
                        <a:t>External Events</a:t>
                      </a:r>
                    </a:p>
                  </a:txBody>
                  <a:tcPr marL="0" marR="0" marT="0" marB="0" anchor="ctr" anchorCtr="1"/>
                </a:tc>
                <a:tc>
                  <a:txBody>
                    <a:bodyPr/>
                    <a:lstStyle/>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Is the system safe from an accident in an adjacent machine?</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Is the system safe during construction operations?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Is the system safe from flooding?</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Is the system protected from ruptured pipelines?</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Is the system safe from an external fire?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Is the system protected against missiles (e.g. from compressed gas cylinders, rotating equipment, explosions)?</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Are there safeguards in place to prevent sabotage, terrorism, or vandalism?</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Is the system safe from a vehicle accident?</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Is protection provided against impact and dropped objects from cranes, forklifts or other lifting devices?</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Is the system protected from external fires involving combustible materials?</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Is the system protected from a fire that spreads from an adjacent system?</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Is the system designed to handle flooding of streams, rivers, lakes, ponds, etc. and storm water drainage?</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Is the system protected against falling debris?</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Is the system protected against missiles generated by high winds?</a:t>
                      </a:r>
                    </a:p>
                  </a:txBody>
                  <a:tcPr marL="0" marR="0" marT="0" marB="0" anchor="ctr"/>
                </a:tc>
                <a:extLst>
                  <a:ext uri="{0D108BD9-81ED-4DB2-BD59-A6C34878D82A}">
                    <a16:rowId xmlns:a16="http://schemas.microsoft.com/office/drawing/2014/main" val="194133852"/>
                  </a:ext>
                </a:extLst>
              </a:tr>
            </a:tbl>
          </a:graphicData>
        </a:graphic>
      </p:graphicFrame>
      <p:graphicFrame>
        <p:nvGraphicFramePr>
          <p:cNvPr id="5" name="Table 4">
            <a:extLst>
              <a:ext uri="{FF2B5EF4-FFF2-40B4-BE49-F238E27FC236}">
                <a16:creationId xmlns:a16="http://schemas.microsoft.com/office/drawing/2014/main" id="{9E692684-C777-0056-CFF6-7F0225D1ED0F}"/>
              </a:ext>
            </a:extLst>
          </p:cNvPr>
          <p:cNvGraphicFramePr>
            <a:graphicFrameLocks noGrp="1"/>
          </p:cNvGraphicFramePr>
          <p:nvPr>
            <p:extLst>
              <p:ext uri="{D42A27DB-BD31-4B8C-83A1-F6EECF244321}">
                <p14:modId xmlns:p14="http://schemas.microsoft.com/office/powerpoint/2010/main" val="1606927335"/>
              </p:ext>
            </p:extLst>
          </p:nvPr>
        </p:nvGraphicFramePr>
        <p:xfrm>
          <a:off x="6158953" y="1239477"/>
          <a:ext cx="5517113" cy="4053840"/>
        </p:xfrm>
        <a:graphic>
          <a:graphicData uri="http://schemas.openxmlformats.org/drawingml/2006/table">
            <a:tbl>
              <a:tblPr>
                <a:tableStyleId>{ED083AE6-46FA-4A59-8FB0-9F97EB10719F}</a:tableStyleId>
              </a:tblPr>
              <a:tblGrid>
                <a:gridCol w="1066373">
                  <a:extLst>
                    <a:ext uri="{9D8B030D-6E8A-4147-A177-3AD203B41FA5}">
                      <a16:colId xmlns:a16="http://schemas.microsoft.com/office/drawing/2014/main" val="3122502226"/>
                    </a:ext>
                  </a:extLst>
                </a:gridCol>
                <a:gridCol w="4450740">
                  <a:extLst>
                    <a:ext uri="{9D8B030D-6E8A-4147-A177-3AD203B41FA5}">
                      <a16:colId xmlns:a16="http://schemas.microsoft.com/office/drawing/2014/main" val="3265946371"/>
                    </a:ext>
                  </a:extLst>
                </a:gridCol>
              </a:tblGrid>
              <a:tr h="193945">
                <a:tc>
                  <a:txBody>
                    <a:bodyPr/>
                    <a:lstStyle/>
                    <a:p>
                      <a:pPr marL="0" algn="l" defTabSz="914400" rtl="0" eaLnBrk="1" fontAlgn="b" latinLnBrk="0" hangingPunct="1"/>
                      <a:r>
                        <a:rPr lang="en-AU" sz="1400" b="1" u="none" strike="noStrike" kern="1200" dirty="0">
                          <a:solidFill>
                            <a:schemeClr val="bg1"/>
                          </a:solidFill>
                          <a:effectLst/>
                        </a:rPr>
                        <a:t>Category</a:t>
                      </a:r>
                      <a:endParaRPr lang="en-AU" sz="1400" b="1" u="none" strike="noStrike" kern="1200" dirty="0">
                        <a:solidFill>
                          <a:schemeClr val="bg1"/>
                        </a:solidFill>
                        <a:effectLst/>
                        <a:latin typeface="+mn-lt"/>
                        <a:ea typeface="+mn-ea"/>
                        <a:cs typeface="+mn-cs"/>
                      </a:endParaRPr>
                    </a:p>
                  </a:txBody>
                  <a:tcPr marL="0" marR="0" marT="0" marB="0" anchor="ctr" anchorCtr="1">
                    <a:solidFill>
                      <a:schemeClr val="accent4"/>
                    </a:solidFill>
                  </a:tcPr>
                </a:tc>
                <a:tc>
                  <a:txBody>
                    <a:bodyPr/>
                    <a:lstStyle/>
                    <a:p>
                      <a:pPr marL="0" algn="l" defTabSz="914400" rtl="0" eaLnBrk="1" fontAlgn="b" latinLnBrk="0" hangingPunct="1"/>
                      <a:r>
                        <a:rPr lang="en-AU" sz="1400" b="1" u="none" strike="noStrike" kern="1200" dirty="0">
                          <a:solidFill>
                            <a:schemeClr val="bg1"/>
                          </a:solidFill>
                          <a:effectLst/>
                          <a:latin typeface="+mn-lt"/>
                          <a:ea typeface="+mn-ea"/>
                          <a:cs typeface="+mn-cs"/>
                        </a:rPr>
                        <a:t>Questions</a:t>
                      </a:r>
                    </a:p>
                  </a:txBody>
                  <a:tcPr marL="0" marR="0" marT="0" marB="0" anchor="ctr" anchorCtr="1">
                    <a:solidFill>
                      <a:schemeClr val="accent4"/>
                    </a:solidFill>
                  </a:tcPr>
                </a:tc>
                <a:extLst>
                  <a:ext uri="{0D108BD9-81ED-4DB2-BD59-A6C34878D82A}">
                    <a16:rowId xmlns:a16="http://schemas.microsoft.com/office/drawing/2014/main" val="3516848258"/>
                  </a:ext>
                </a:extLst>
              </a:tr>
              <a:tr h="7757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400" b="0" i="0" u="none" strike="noStrike" kern="1200" dirty="0">
                          <a:solidFill>
                            <a:schemeClr val="accent4"/>
                          </a:solidFill>
                          <a:effectLst/>
                          <a:latin typeface="Calibri" panose="020F0502020204030204" pitchFamily="34" charset="0"/>
                          <a:ea typeface="+mn-ea"/>
                          <a:cs typeface="+mn-cs"/>
                        </a:rPr>
                        <a:t>External Events</a:t>
                      </a:r>
                    </a:p>
                  </a:txBody>
                  <a:tcPr marL="0" marR="0" marT="0" marB="0" anchor="ctr" anchorCtr="1"/>
                </a:tc>
                <a:tc>
                  <a:txBody>
                    <a:bodyPr/>
                    <a:lstStyle/>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Can the system withstand anticipated or unanticipated loads from snow and ice?</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the system safe from lightning strikes, high winds, landslides and lightning strikes?</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an alternative power source available if the power supply is damaged due to a lightning strike or high winds?</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the system protected against static discharge?</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the system safe from seismic activity?</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the system safe from erosion due to flooding, river currents, tidal action, etc.?</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there alternative supplies of key utilities?</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there Emergency procedures for the loss of key utilities?</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there any issues arising from adjacent land use (forestry, world heritage, fish farms, downstream users, social / cultural areas of significance).</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there any issues arising from previous land use i.e. contaminated ground?</a:t>
                      </a:r>
                    </a:p>
                  </a:txBody>
                  <a:tcPr marL="0" marR="0" marT="0" marB="0" anchor="ctr"/>
                </a:tc>
                <a:extLst>
                  <a:ext uri="{0D108BD9-81ED-4DB2-BD59-A6C34878D82A}">
                    <a16:rowId xmlns:a16="http://schemas.microsoft.com/office/drawing/2014/main" val="322562266"/>
                  </a:ext>
                </a:extLst>
              </a:tr>
            </a:tbl>
          </a:graphicData>
        </a:graphic>
      </p:graphicFrame>
    </p:spTree>
    <p:extLst>
      <p:ext uri="{BB962C8B-B14F-4D97-AF65-F5344CB8AC3E}">
        <p14:creationId xmlns:p14="http://schemas.microsoft.com/office/powerpoint/2010/main" val="1795375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A7EF1-11D7-A2AC-6628-7321C343B9A9}"/>
            </a:ext>
          </a:extLst>
        </p:cNvPr>
        <p:cNvGrpSpPr/>
        <p:nvPr/>
      </p:nvGrpSpPr>
      <p:grpSpPr>
        <a:xfrm>
          <a:off x="0" y="0"/>
          <a:ext cx="0" cy="0"/>
          <a:chOff x="0" y="0"/>
          <a:chExt cx="0" cy="0"/>
        </a:xfrm>
      </p:grpSpPr>
      <p:sp>
        <p:nvSpPr>
          <p:cNvPr id="4" name="Title 6">
            <a:extLst>
              <a:ext uri="{FF2B5EF4-FFF2-40B4-BE49-F238E27FC236}">
                <a16:creationId xmlns:a16="http://schemas.microsoft.com/office/drawing/2014/main" id="{335EB734-673D-43D1-CDFB-086D3A5ECE70}"/>
              </a:ext>
            </a:extLst>
          </p:cNvPr>
          <p:cNvSpPr txBox="1">
            <a:spLocks/>
          </p:cNvSpPr>
          <p:nvPr/>
        </p:nvSpPr>
        <p:spPr>
          <a:xfrm>
            <a:off x="515937" y="347465"/>
            <a:ext cx="11160125" cy="76735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i="0" u="none" kern="1200">
                <a:solidFill>
                  <a:schemeClr val="tx2"/>
                </a:solidFill>
                <a:latin typeface="Oxygen" charset="0"/>
                <a:ea typeface="Oxygen" charset="0"/>
                <a:cs typeface="Oxygen" charset="0"/>
              </a:defRPr>
            </a:lvl1pPr>
          </a:lstStyle>
          <a:p>
            <a:r>
              <a:rPr lang="en-AU" dirty="0">
                <a:solidFill>
                  <a:schemeClr val="accent4"/>
                </a:solidFill>
              </a:rPr>
              <a:t>HAZID Checklist Review </a:t>
            </a:r>
            <a:r>
              <a:rPr lang="en-AU" b="0" i="1" dirty="0">
                <a:solidFill>
                  <a:schemeClr val="accent4"/>
                </a:solidFill>
              </a:rPr>
              <a:t>(Hazard Identification)</a:t>
            </a:r>
          </a:p>
        </p:txBody>
      </p:sp>
      <p:graphicFrame>
        <p:nvGraphicFramePr>
          <p:cNvPr id="2" name="Table 1">
            <a:extLst>
              <a:ext uri="{FF2B5EF4-FFF2-40B4-BE49-F238E27FC236}">
                <a16:creationId xmlns:a16="http://schemas.microsoft.com/office/drawing/2014/main" id="{A2604136-64BC-3442-32EC-61A5484E2030}"/>
              </a:ext>
            </a:extLst>
          </p:cNvPr>
          <p:cNvGraphicFramePr>
            <a:graphicFrameLocks noGrp="1"/>
          </p:cNvGraphicFramePr>
          <p:nvPr>
            <p:extLst>
              <p:ext uri="{D42A27DB-BD31-4B8C-83A1-F6EECF244321}">
                <p14:modId xmlns:p14="http://schemas.microsoft.com/office/powerpoint/2010/main" val="721245616"/>
              </p:ext>
            </p:extLst>
          </p:nvPr>
        </p:nvGraphicFramePr>
        <p:xfrm>
          <a:off x="6158950" y="1114817"/>
          <a:ext cx="5517112" cy="4267200"/>
        </p:xfrm>
        <a:graphic>
          <a:graphicData uri="http://schemas.openxmlformats.org/drawingml/2006/table">
            <a:tbl>
              <a:tblPr>
                <a:tableStyleId>{ED083AE6-46FA-4A59-8FB0-9F97EB10719F}</a:tableStyleId>
              </a:tblPr>
              <a:tblGrid>
                <a:gridCol w="1066373">
                  <a:extLst>
                    <a:ext uri="{9D8B030D-6E8A-4147-A177-3AD203B41FA5}">
                      <a16:colId xmlns:a16="http://schemas.microsoft.com/office/drawing/2014/main" val="3122502226"/>
                    </a:ext>
                  </a:extLst>
                </a:gridCol>
                <a:gridCol w="4450739">
                  <a:extLst>
                    <a:ext uri="{9D8B030D-6E8A-4147-A177-3AD203B41FA5}">
                      <a16:colId xmlns:a16="http://schemas.microsoft.com/office/drawing/2014/main" val="3265946371"/>
                    </a:ext>
                  </a:extLst>
                </a:gridCol>
              </a:tblGrid>
              <a:tr h="193945">
                <a:tc>
                  <a:txBody>
                    <a:bodyPr/>
                    <a:lstStyle/>
                    <a:p>
                      <a:pPr marL="0" algn="l" defTabSz="914400" rtl="0" eaLnBrk="1" fontAlgn="b" latinLnBrk="0" hangingPunct="1"/>
                      <a:r>
                        <a:rPr lang="en-AU" sz="1400" b="1" u="none" strike="noStrike" kern="1200" dirty="0">
                          <a:solidFill>
                            <a:schemeClr val="bg1"/>
                          </a:solidFill>
                          <a:effectLst/>
                        </a:rPr>
                        <a:t>Category</a:t>
                      </a:r>
                      <a:endParaRPr lang="en-AU" sz="1400" b="1" u="none" strike="noStrike" kern="1200" dirty="0">
                        <a:solidFill>
                          <a:schemeClr val="bg1"/>
                        </a:solidFill>
                        <a:effectLst/>
                        <a:latin typeface="+mn-lt"/>
                        <a:ea typeface="+mn-ea"/>
                        <a:cs typeface="+mn-cs"/>
                      </a:endParaRPr>
                    </a:p>
                  </a:txBody>
                  <a:tcPr marL="0" marR="0" marT="0" marB="0" anchor="ctr" anchorCtr="1">
                    <a:solidFill>
                      <a:schemeClr val="accent4"/>
                    </a:solidFill>
                  </a:tcPr>
                </a:tc>
                <a:tc>
                  <a:txBody>
                    <a:bodyPr/>
                    <a:lstStyle/>
                    <a:p>
                      <a:pPr marL="0" algn="l" defTabSz="914400" rtl="0" eaLnBrk="1" fontAlgn="b" latinLnBrk="0" hangingPunct="1"/>
                      <a:r>
                        <a:rPr lang="en-AU" sz="1400" b="1" u="none" strike="noStrike" kern="1200" dirty="0">
                          <a:solidFill>
                            <a:schemeClr val="bg1"/>
                          </a:solidFill>
                          <a:effectLst/>
                          <a:latin typeface="+mn-lt"/>
                          <a:ea typeface="+mn-ea"/>
                          <a:cs typeface="+mn-cs"/>
                        </a:rPr>
                        <a:t>Questions</a:t>
                      </a:r>
                    </a:p>
                  </a:txBody>
                  <a:tcPr marL="0" marR="0" marT="0" marB="0" anchor="ctr" anchorCtr="1">
                    <a:solidFill>
                      <a:schemeClr val="accent4"/>
                    </a:solidFill>
                  </a:tcPr>
                </a:tc>
                <a:extLst>
                  <a:ext uri="{0D108BD9-81ED-4DB2-BD59-A6C34878D82A}">
                    <a16:rowId xmlns:a16="http://schemas.microsoft.com/office/drawing/2014/main" val="3516848258"/>
                  </a:ext>
                </a:extLst>
              </a:tr>
              <a:tr h="11636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400" b="0" i="0" u="none" strike="noStrike" kern="1200" dirty="0">
                          <a:solidFill>
                            <a:schemeClr val="accent4"/>
                          </a:solidFill>
                          <a:effectLst/>
                          <a:latin typeface="Calibri" panose="020F0502020204030204" pitchFamily="34" charset="0"/>
                          <a:ea typeface="+mn-ea"/>
                          <a:cs typeface="+mn-cs"/>
                        </a:rPr>
                        <a:t>Human Error</a:t>
                      </a:r>
                    </a:p>
                  </a:txBody>
                  <a:tcPr marL="0" marR="0" marT="0" marB="0" anchor="ctr" anchorCtr="1"/>
                </a:tc>
                <a:tc>
                  <a:txBody>
                    <a:bodyPr/>
                    <a:lstStyle/>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Is equipment identified properly?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Is equipment always available?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Is equipment accessible?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Can equipment be operated when needed?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Are Operators able to hear / see alarms?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Are the procedures clearly defined?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Are the procedures complete?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Are responsibilities made clear?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Can the procedures actually be followed?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Can the procedures easily be understood?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Are Operators properly trained in all aspects of operation?</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Are Operators trained to handle Emergency situations?</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Are Operators trained in the use of safety equipment?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Do Operators receive refresher training?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Are Operators qualified to perform the operation?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Are Operators able to perform assigned tasks?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Are Operators aware of operating limits?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Do Operators follow operating procedures?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Can Operators always communicate when needed?</a:t>
                      </a:r>
                    </a:p>
                  </a:txBody>
                  <a:tcPr marL="0" marR="0" marT="0" marB="0" anchor="ctr"/>
                </a:tc>
                <a:extLst>
                  <a:ext uri="{0D108BD9-81ED-4DB2-BD59-A6C34878D82A}">
                    <a16:rowId xmlns:a16="http://schemas.microsoft.com/office/drawing/2014/main" val="194133852"/>
                  </a:ext>
                </a:extLst>
              </a:tr>
            </a:tbl>
          </a:graphicData>
        </a:graphic>
      </p:graphicFrame>
      <p:graphicFrame>
        <p:nvGraphicFramePr>
          <p:cNvPr id="5" name="Table 4">
            <a:extLst>
              <a:ext uri="{FF2B5EF4-FFF2-40B4-BE49-F238E27FC236}">
                <a16:creationId xmlns:a16="http://schemas.microsoft.com/office/drawing/2014/main" id="{46D86E4E-9321-86A3-5470-CC52DA259EB9}"/>
              </a:ext>
            </a:extLst>
          </p:cNvPr>
          <p:cNvGraphicFramePr>
            <a:graphicFrameLocks noGrp="1"/>
          </p:cNvGraphicFramePr>
          <p:nvPr>
            <p:extLst>
              <p:ext uri="{D42A27DB-BD31-4B8C-83A1-F6EECF244321}">
                <p14:modId xmlns:p14="http://schemas.microsoft.com/office/powerpoint/2010/main" val="523492565"/>
              </p:ext>
            </p:extLst>
          </p:nvPr>
        </p:nvGraphicFramePr>
        <p:xfrm>
          <a:off x="515938" y="1114817"/>
          <a:ext cx="5517113" cy="5334000"/>
        </p:xfrm>
        <a:graphic>
          <a:graphicData uri="http://schemas.openxmlformats.org/drawingml/2006/table">
            <a:tbl>
              <a:tblPr>
                <a:tableStyleId>{ED083AE6-46FA-4A59-8FB0-9F97EB10719F}</a:tableStyleId>
              </a:tblPr>
              <a:tblGrid>
                <a:gridCol w="1066373">
                  <a:extLst>
                    <a:ext uri="{9D8B030D-6E8A-4147-A177-3AD203B41FA5}">
                      <a16:colId xmlns:a16="http://schemas.microsoft.com/office/drawing/2014/main" val="3122502226"/>
                    </a:ext>
                  </a:extLst>
                </a:gridCol>
                <a:gridCol w="4450740">
                  <a:extLst>
                    <a:ext uri="{9D8B030D-6E8A-4147-A177-3AD203B41FA5}">
                      <a16:colId xmlns:a16="http://schemas.microsoft.com/office/drawing/2014/main" val="3265946371"/>
                    </a:ext>
                  </a:extLst>
                </a:gridCol>
              </a:tblGrid>
              <a:tr h="193945">
                <a:tc>
                  <a:txBody>
                    <a:bodyPr/>
                    <a:lstStyle/>
                    <a:p>
                      <a:pPr marL="0" algn="l" defTabSz="914400" rtl="0" eaLnBrk="1" fontAlgn="b" latinLnBrk="0" hangingPunct="1"/>
                      <a:r>
                        <a:rPr lang="en-AU" sz="1400" b="1" u="none" strike="noStrike" kern="1200" dirty="0">
                          <a:solidFill>
                            <a:schemeClr val="bg1"/>
                          </a:solidFill>
                          <a:effectLst/>
                        </a:rPr>
                        <a:t>Category</a:t>
                      </a:r>
                      <a:endParaRPr lang="en-AU" sz="1400" b="1" u="none" strike="noStrike" kern="1200" dirty="0">
                        <a:solidFill>
                          <a:schemeClr val="bg1"/>
                        </a:solidFill>
                        <a:effectLst/>
                        <a:latin typeface="+mn-lt"/>
                        <a:ea typeface="+mn-ea"/>
                        <a:cs typeface="+mn-cs"/>
                      </a:endParaRPr>
                    </a:p>
                  </a:txBody>
                  <a:tcPr marL="0" marR="0" marT="0" marB="0" anchor="ctr" anchorCtr="1">
                    <a:solidFill>
                      <a:schemeClr val="accent4"/>
                    </a:solidFill>
                  </a:tcPr>
                </a:tc>
                <a:tc>
                  <a:txBody>
                    <a:bodyPr/>
                    <a:lstStyle/>
                    <a:p>
                      <a:pPr marL="0" algn="l" defTabSz="914400" rtl="0" eaLnBrk="1" fontAlgn="b" latinLnBrk="0" hangingPunct="1"/>
                      <a:r>
                        <a:rPr lang="en-AU" sz="1400" b="1" u="none" strike="noStrike" kern="1200" dirty="0">
                          <a:solidFill>
                            <a:schemeClr val="bg1"/>
                          </a:solidFill>
                          <a:effectLst/>
                          <a:latin typeface="+mn-lt"/>
                          <a:ea typeface="+mn-ea"/>
                          <a:cs typeface="+mn-cs"/>
                        </a:rPr>
                        <a:t>Questions</a:t>
                      </a:r>
                    </a:p>
                  </a:txBody>
                  <a:tcPr marL="0" marR="0" marT="0" marB="0" anchor="ctr" anchorCtr="1">
                    <a:solidFill>
                      <a:schemeClr val="accent4"/>
                    </a:solidFill>
                  </a:tcPr>
                </a:tc>
                <a:extLst>
                  <a:ext uri="{0D108BD9-81ED-4DB2-BD59-A6C34878D82A}">
                    <a16:rowId xmlns:a16="http://schemas.microsoft.com/office/drawing/2014/main" val="3516848258"/>
                  </a:ext>
                </a:extLst>
              </a:tr>
              <a:tr h="7757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400" b="0" i="0" u="none" strike="noStrike" kern="1200" dirty="0">
                          <a:solidFill>
                            <a:schemeClr val="accent4"/>
                          </a:solidFill>
                          <a:effectLst/>
                          <a:latin typeface="Calibri" panose="020F0502020204030204" pitchFamily="34" charset="0"/>
                          <a:ea typeface="+mn-ea"/>
                          <a:cs typeface="+mn-cs"/>
                        </a:rPr>
                        <a:t>Equipment</a:t>
                      </a:r>
                    </a:p>
                  </a:txBody>
                  <a:tcPr marL="0" marR="0" marT="0" marB="0" anchor="ctr" anchorCtr="1"/>
                </a:tc>
                <a:tc>
                  <a:txBody>
                    <a:bodyPr/>
                    <a:lstStyle/>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equipment inspected regularly?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equipment rated and inspected for the service in which it is used?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there a safe separation between operating and critical pressures?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there a safe separation between operating and critical temperatures?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equipment inspected for internal corrosion?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a schedule in place to ensure adequate lubrication of the equipment?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equipment properly supported?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spare parts accessible for critical equipment?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danger points adequately guarded? Rotating parts? Pinch or nip points? Belts? Cutting edges? Hot Surfaces?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operating controls positioned for safe use?</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valves, switches, instruments and other operating controls clearly identified?</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Do automatic controls fail safe?</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Do piping and wiring appear to be in good condition and adequate for the intended use?</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pressure relief devices adequately sized and accessible for inspection?</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Does the equipment conform to the earthing policy?</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Concealed Services known?</a:t>
                      </a:r>
                    </a:p>
                  </a:txBody>
                  <a:tcPr marL="0" marR="0" marT="0" marB="0" anchor="ctr"/>
                </a:tc>
                <a:extLst>
                  <a:ext uri="{0D108BD9-81ED-4DB2-BD59-A6C34878D82A}">
                    <a16:rowId xmlns:a16="http://schemas.microsoft.com/office/drawing/2014/main" val="322562266"/>
                  </a:ext>
                </a:extLst>
              </a:tr>
            </a:tbl>
          </a:graphicData>
        </a:graphic>
      </p:graphicFrame>
    </p:spTree>
    <p:extLst>
      <p:ext uri="{BB962C8B-B14F-4D97-AF65-F5344CB8AC3E}">
        <p14:creationId xmlns:p14="http://schemas.microsoft.com/office/powerpoint/2010/main" val="521020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DB1C0-20C2-24F4-46DA-435EDBECB095}"/>
            </a:ext>
          </a:extLst>
        </p:cNvPr>
        <p:cNvGrpSpPr/>
        <p:nvPr/>
      </p:nvGrpSpPr>
      <p:grpSpPr>
        <a:xfrm>
          <a:off x="0" y="0"/>
          <a:ext cx="0" cy="0"/>
          <a:chOff x="0" y="0"/>
          <a:chExt cx="0" cy="0"/>
        </a:xfrm>
      </p:grpSpPr>
      <p:sp>
        <p:nvSpPr>
          <p:cNvPr id="4" name="Title 6">
            <a:extLst>
              <a:ext uri="{FF2B5EF4-FFF2-40B4-BE49-F238E27FC236}">
                <a16:creationId xmlns:a16="http://schemas.microsoft.com/office/drawing/2014/main" id="{3CAB66E7-CBF0-9AB3-BBFA-C6C605F3FFBB}"/>
              </a:ext>
            </a:extLst>
          </p:cNvPr>
          <p:cNvSpPr txBox="1">
            <a:spLocks/>
          </p:cNvSpPr>
          <p:nvPr/>
        </p:nvSpPr>
        <p:spPr>
          <a:xfrm>
            <a:off x="515937" y="347465"/>
            <a:ext cx="11160125" cy="76735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i="0" u="none" kern="1200">
                <a:solidFill>
                  <a:schemeClr val="tx2"/>
                </a:solidFill>
                <a:latin typeface="Oxygen" charset="0"/>
                <a:ea typeface="Oxygen" charset="0"/>
                <a:cs typeface="Oxygen" charset="0"/>
              </a:defRPr>
            </a:lvl1pPr>
          </a:lstStyle>
          <a:p>
            <a:r>
              <a:rPr lang="en-AU" dirty="0">
                <a:solidFill>
                  <a:schemeClr val="accent4"/>
                </a:solidFill>
              </a:rPr>
              <a:t>HAZID Checklist Review </a:t>
            </a:r>
            <a:r>
              <a:rPr lang="en-AU" b="0" i="1" dirty="0">
                <a:solidFill>
                  <a:schemeClr val="accent4"/>
                </a:solidFill>
              </a:rPr>
              <a:t>(Hazard Identification)</a:t>
            </a:r>
          </a:p>
        </p:txBody>
      </p:sp>
      <p:graphicFrame>
        <p:nvGraphicFramePr>
          <p:cNvPr id="2" name="Table 1">
            <a:extLst>
              <a:ext uri="{FF2B5EF4-FFF2-40B4-BE49-F238E27FC236}">
                <a16:creationId xmlns:a16="http://schemas.microsoft.com/office/drawing/2014/main" id="{8A1F3295-F535-CD2C-B512-024D7186B9B9}"/>
              </a:ext>
            </a:extLst>
          </p:cNvPr>
          <p:cNvGraphicFramePr>
            <a:graphicFrameLocks noGrp="1"/>
          </p:cNvGraphicFramePr>
          <p:nvPr>
            <p:extLst>
              <p:ext uri="{D42A27DB-BD31-4B8C-83A1-F6EECF244321}">
                <p14:modId xmlns:p14="http://schemas.microsoft.com/office/powerpoint/2010/main" val="1481864879"/>
              </p:ext>
            </p:extLst>
          </p:nvPr>
        </p:nvGraphicFramePr>
        <p:xfrm>
          <a:off x="6158950" y="1114817"/>
          <a:ext cx="5517112" cy="2773680"/>
        </p:xfrm>
        <a:graphic>
          <a:graphicData uri="http://schemas.openxmlformats.org/drawingml/2006/table">
            <a:tbl>
              <a:tblPr>
                <a:tableStyleId>{ED083AE6-46FA-4A59-8FB0-9F97EB10719F}</a:tableStyleId>
              </a:tblPr>
              <a:tblGrid>
                <a:gridCol w="1066373">
                  <a:extLst>
                    <a:ext uri="{9D8B030D-6E8A-4147-A177-3AD203B41FA5}">
                      <a16:colId xmlns:a16="http://schemas.microsoft.com/office/drawing/2014/main" val="3122502226"/>
                    </a:ext>
                  </a:extLst>
                </a:gridCol>
                <a:gridCol w="4450739">
                  <a:extLst>
                    <a:ext uri="{9D8B030D-6E8A-4147-A177-3AD203B41FA5}">
                      <a16:colId xmlns:a16="http://schemas.microsoft.com/office/drawing/2014/main" val="3265946371"/>
                    </a:ext>
                  </a:extLst>
                </a:gridCol>
              </a:tblGrid>
              <a:tr h="193945">
                <a:tc>
                  <a:txBody>
                    <a:bodyPr/>
                    <a:lstStyle/>
                    <a:p>
                      <a:pPr marL="0" algn="l" defTabSz="914400" rtl="0" eaLnBrk="1" fontAlgn="b" latinLnBrk="0" hangingPunct="1"/>
                      <a:r>
                        <a:rPr lang="en-AU" sz="1400" b="1" u="none" strike="noStrike" kern="1200" dirty="0">
                          <a:solidFill>
                            <a:schemeClr val="bg1"/>
                          </a:solidFill>
                          <a:effectLst/>
                        </a:rPr>
                        <a:t>Category</a:t>
                      </a:r>
                      <a:endParaRPr lang="en-AU" sz="1400" b="1" u="none" strike="noStrike" kern="1200" dirty="0">
                        <a:solidFill>
                          <a:schemeClr val="bg1"/>
                        </a:solidFill>
                        <a:effectLst/>
                        <a:latin typeface="+mn-lt"/>
                        <a:ea typeface="+mn-ea"/>
                        <a:cs typeface="+mn-cs"/>
                      </a:endParaRPr>
                    </a:p>
                  </a:txBody>
                  <a:tcPr marL="0" marR="0" marT="0" marB="0" anchor="ctr" anchorCtr="1">
                    <a:solidFill>
                      <a:schemeClr val="accent4"/>
                    </a:solidFill>
                  </a:tcPr>
                </a:tc>
                <a:tc>
                  <a:txBody>
                    <a:bodyPr/>
                    <a:lstStyle/>
                    <a:p>
                      <a:pPr marL="0" algn="l" defTabSz="914400" rtl="0" eaLnBrk="1" fontAlgn="b" latinLnBrk="0" hangingPunct="1"/>
                      <a:r>
                        <a:rPr lang="en-AU" sz="1400" b="1" u="none" strike="noStrike" kern="1200" dirty="0">
                          <a:solidFill>
                            <a:schemeClr val="bg1"/>
                          </a:solidFill>
                          <a:effectLst/>
                          <a:latin typeface="+mn-lt"/>
                          <a:ea typeface="+mn-ea"/>
                          <a:cs typeface="+mn-cs"/>
                        </a:rPr>
                        <a:t>Questions</a:t>
                      </a:r>
                    </a:p>
                  </a:txBody>
                  <a:tcPr marL="0" marR="0" marT="0" marB="0" anchor="ctr" anchorCtr="1">
                    <a:solidFill>
                      <a:schemeClr val="accent4"/>
                    </a:solidFill>
                  </a:tcPr>
                </a:tc>
                <a:extLst>
                  <a:ext uri="{0D108BD9-81ED-4DB2-BD59-A6C34878D82A}">
                    <a16:rowId xmlns:a16="http://schemas.microsoft.com/office/drawing/2014/main" val="3516848258"/>
                  </a:ext>
                </a:extLst>
              </a:tr>
              <a:tr h="11636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400" b="0" i="0" u="none" strike="noStrike" kern="1200" dirty="0">
                          <a:solidFill>
                            <a:schemeClr val="accent4"/>
                          </a:solidFill>
                          <a:effectLst/>
                          <a:latin typeface="Calibri" panose="020F0502020204030204" pitchFamily="34" charset="0"/>
                          <a:ea typeface="+mn-ea"/>
                          <a:cs typeface="+mn-cs"/>
                        </a:rPr>
                        <a:t>Construction Materials</a:t>
                      </a:r>
                    </a:p>
                  </a:txBody>
                  <a:tcPr marL="0" marR="0" marT="0" marB="0" anchor="ctr" anchorCtr="1"/>
                </a:tc>
                <a:tc>
                  <a:txBody>
                    <a:bodyPr/>
                    <a:lstStyle/>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the materials of construction protected from corrosion?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the materials of different potential, leading to galvanic corrosion?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materials of construction chosen that will minimize fouling?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materials of construction chosen that will minimize vibration?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materials of construction chosen that will minimize leakage?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 Are materials of construction chosen that will minimize erosion?</a:t>
                      </a:r>
                    </a:p>
                  </a:txBody>
                  <a:tcPr marL="0" marR="0" marT="0" marB="0" anchor="ctr"/>
                </a:tc>
                <a:extLst>
                  <a:ext uri="{0D108BD9-81ED-4DB2-BD59-A6C34878D82A}">
                    <a16:rowId xmlns:a16="http://schemas.microsoft.com/office/drawing/2014/main" val="194133852"/>
                  </a:ext>
                </a:extLst>
              </a:tr>
            </a:tbl>
          </a:graphicData>
        </a:graphic>
      </p:graphicFrame>
      <p:graphicFrame>
        <p:nvGraphicFramePr>
          <p:cNvPr id="5" name="Table 4">
            <a:extLst>
              <a:ext uri="{FF2B5EF4-FFF2-40B4-BE49-F238E27FC236}">
                <a16:creationId xmlns:a16="http://schemas.microsoft.com/office/drawing/2014/main" id="{73EB1165-65B4-7F0B-7950-9161E12B5299}"/>
              </a:ext>
            </a:extLst>
          </p:cNvPr>
          <p:cNvGraphicFramePr>
            <a:graphicFrameLocks noGrp="1"/>
          </p:cNvGraphicFramePr>
          <p:nvPr>
            <p:extLst>
              <p:ext uri="{D42A27DB-BD31-4B8C-83A1-F6EECF244321}">
                <p14:modId xmlns:p14="http://schemas.microsoft.com/office/powerpoint/2010/main" val="867098495"/>
              </p:ext>
            </p:extLst>
          </p:nvPr>
        </p:nvGraphicFramePr>
        <p:xfrm>
          <a:off x="515938" y="1114817"/>
          <a:ext cx="5517113" cy="4267200"/>
        </p:xfrm>
        <a:graphic>
          <a:graphicData uri="http://schemas.openxmlformats.org/drawingml/2006/table">
            <a:tbl>
              <a:tblPr>
                <a:tableStyleId>{ED083AE6-46FA-4A59-8FB0-9F97EB10719F}</a:tableStyleId>
              </a:tblPr>
              <a:tblGrid>
                <a:gridCol w="1066373">
                  <a:extLst>
                    <a:ext uri="{9D8B030D-6E8A-4147-A177-3AD203B41FA5}">
                      <a16:colId xmlns:a16="http://schemas.microsoft.com/office/drawing/2014/main" val="3122502226"/>
                    </a:ext>
                  </a:extLst>
                </a:gridCol>
                <a:gridCol w="4450740">
                  <a:extLst>
                    <a:ext uri="{9D8B030D-6E8A-4147-A177-3AD203B41FA5}">
                      <a16:colId xmlns:a16="http://schemas.microsoft.com/office/drawing/2014/main" val="3265946371"/>
                    </a:ext>
                  </a:extLst>
                </a:gridCol>
              </a:tblGrid>
              <a:tr h="193945">
                <a:tc>
                  <a:txBody>
                    <a:bodyPr/>
                    <a:lstStyle/>
                    <a:p>
                      <a:pPr marL="0" algn="l" defTabSz="914400" rtl="0" eaLnBrk="1" fontAlgn="b" latinLnBrk="0" hangingPunct="1"/>
                      <a:r>
                        <a:rPr lang="en-AU" sz="1400" b="1" u="none" strike="noStrike" kern="1200" dirty="0">
                          <a:solidFill>
                            <a:schemeClr val="bg1"/>
                          </a:solidFill>
                          <a:effectLst/>
                        </a:rPr>
                        <a:t>Category</a:t>
                      </a:r>
                      <a:endParaRPr lang="en-AU" sz="1400" b="1" u="none" strike="noStrike" kern="1200" dirty="0">
                        <a:solidFill>
                          <a:schemeClr val="bg1"/>
                        </a:solidFill>
                        <a:effectLst/>
                        <a:latin typeface="+mn-lt"/>
                        <a:ea typeface="+mn-ea"/>
                        <a:cs typeface="+mn-cs"/>
                      </a:endParaRPr>
                    </a:p>
                  </a:txBody>
                  <a:tcPr marL="0" marR="0" marT="0" marB="0" anchor="ctr" anchorCtr="1">
                    <a:solidFill>
                      <a:schemeClr val="accent4"/>
                    </a:solidFill>
                  </a:tcPr>
                </a:tc>
                <a:tc>
                  <a:txBody>
                    <a:bodyPr/>
                    <a:lstStyle/>
                    <a:p>
                      <a:pPr marL="0" algn="l" defTabSz="914400" rtl="0" eaLnBrk="1" fontAlgn="b" latinLnBrk="0" hangingPunct="1"/>
                      <a:r>
                        <a:rPr lang="en-AU" sz="1400" b="1" u="none" strike="noStrike" kern="1200" dirty="0">
                          <a:solidFill>
                            <a:schemeClr val="bg1"/>
                          </a:solidFill>
                          <a:effectLst/>
                          <a:latin typeface="+mn-lt"/>
                          <a:ea typeface="+mn-ea"/>
                          <a:cs typeface="+mn-cs"/>
                        </a:rPr>
                        <a:t>Questions</a:t>
                      </a:r>
                    </a:p>
                  </a:txBody>
                  <a:tcPr marL="0" marR="0" marT="0" marB="0" anchor="ctr" anchorCtr="1">
                    <a:solidFill>
                      <a:schemeClr val="accent4"/>
                    </a:solidFill>
                  </a:tcPr>
                </a:tc>
                <a:extLst>
                  <a:ext uri="{0D108BD9-81ED-4DB2-BD59-A6C34878D82A}">
                    <a16:rowId xmlns:a16="http://schemas.microsoft.com/office/drawing/2014/main" val="3516848258"/>
                  </a:ext>
                </a:extLst>
              </a:tr>
              <a:tr h="7757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400" b="0" i="0" u="none" strike="noStrike" kern="1200" dirty="0">
                          <a:solidFill>
                            <a:schemeClr val="accent4"/>
                          </a:solidFill>
                          <a:effectLst/>
                          <a:latin typeface="Calibri" panose="020F0502020204030204" pitchFamily="34" charset="0"/>
                          <a:ea typeface="+mn-ea"/>
                          <a:cs typeface="+mn-cs"/>
                        </a:rPr>
                        <a:t>Alarms</a:t>
                      </a:r>
                    </a:p>
                  </a:txBody>
                  <a:tcPr marL="0" marR="0" marT="0" marB="0" anchor="ctr" anchorCtr="1"/>
                </a:tc>
                <a:tc>
                  <a:txBody>
                    <a:bodyPr/>
                    <a:lstStyle/>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alarms installed where necessary?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unnecessary alarms avoided?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it possible to distinguish between different alarms?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different alarm statuses clearly defined?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Do alarms still function if there is a power failure?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alarm limits properly set?</a:t>
                      </a:r>
                    </a:p>
                  </a:txBody>
                  <a:tcPr marL="0" marR="0" marT="0" marB="0" anchor="ctr"/>
                </a:tc>
                <a:extLst>
                  <a:ext uri="{0D108BD9-81ED-4DB2-BD59-A6C34878D82A}">
                    <a16:rowId xmlns:a16="http://schemas.microsoft.com/office/drawing/2014/main" val="322562266"/>
                  </a:ext>
                </a:extLst>
              </a:tr>
              <a:tr h="7757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400" b="0" i="0" u="none" strike="noStrike" kern="1200" dirty="0">
                          <a:solidFill>
                            <a:schemeClr val="accent4"/>
                          </a:solidFill>
                          <a:effectLst/>
                          <a:latin typeface="Calibri" panose="020F0502020204030204" pitchFamily="34" charset="0"/>
                          <a:ea typeface="+mn-ea"/>
                          <a:cs typeface="+mn-cs"/>
                        </a:rPr>
                        <a:t>Compliance</a:t>
                      </a:r>
                    </a:p>
                  </a:txBody>
                  <a:tcPr marL="0" marR="0" marT="0" marB="0" anchor="ctr" anchorCtr="1"/>
                </a:tc>
                <a:tc>
                  <a:txBody>
                    <a:bodyPr/>
                    <a:lstStyle/>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there any legislative / compliance requirements that have been overlooked?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there a need for plant registration (e.g. cranes, lifts)?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design registration available (e.g. pressure vessels, cranes)?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environmental and other Permits in place?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mandatory inspections planned for?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the Regulator required to be notified (lead risk work, asbestos)</a:t>
                      </a:r>
                    </a:p>
                  </a:txBody>
                  <a:tcPr marL="0" marR="0" marT="0" marB="0" anchor="ctr"/>
                </a:tc>
                <a:extLst>
                  <a:ext uri="{0D108BD9-81ED-4DB2-BD59-A6C34878D82A}">
                    <a16:rowId xmlns:a16="http://schemas.microsoft.com/office/drawing/2014/main" val="169607896"/>
                  </a:ext>
                </a:extLst>
              </a:tr>
              <a:tr h="7757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400" b="0" i="0" u="none" strike="noStrike" kern="1200" dirty="0">
                          <a:solidFill>
                            <a:schemeClr val="accent4"/>
                          </a:solidFill>
                          <a:effectLst/>
                          <a:latin typeface="Calibri" panose="020F0502020204030204" pitchFamily="34" charset="0"/>
                          <a:ea typeface="+mn-ea"/>
                          <a:cs typeface="+mn-cs"/>
                        </a:rPr>
                        <a:t>Contingency Planning</a:t>
                      </a:r>
                    </a:p>
                  </a:txBody>
                  <a:tcPr marL="0" marR="0" marT="0" marB="0" anchor="ctr" anchorCtr="1"/>
                </a:tc>
                <a:tc>
                  <a:txBody>
                    <a:bodyPr/>
                    <a:lstStyle/>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Medical Support?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Fire fighting support?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Security Support?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Spill leak / clean-up support?</a:t>
                      </a:r>
                    </a:p>
                  </a:txBody>
                  <a:tcPr marL="0" marR="0" marT="0" marB="0" anchor="ctr"/>
                </a:tc>
                <a:extLst>
                  <a:ext uri="{0D108BD9-81ED-4DB2-BD59-A6C34878D82A}">
                    <a16:rowId xmlns:a16="http://schemas.microsoft.com/office/drawing/2014/main" val="180425155"/>
                  </a:ext>
                </a:extLst>
              </a:tr>
            </a:tbl>
          </a:graphicData>
        </a:graphic>
      </p:graphicFrame>
    </p:spTree>
    <p:extLst>
      <p:ext uri="{BB962C8B-B14F-4D97-AF65-F5344CB8AC3E}">
        <p14:creationId xmlns:p14="http://schemas.microsoft.com/office/powerpoint/2010/main" val="436708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B25E5-6257-848B-4212-9681AF46F277}"/>
            </a:ext>
          </a:extLst>
        </p:cNvPr>
        <p:cNvGrpSpPr/>
        <p:nvPr/>
      </p:nvGrpSpPr>
      <p:grpSpPr>
        <a:xfrm>
          <a:off x="0" y="0"/>
          <a:ext cx="0" cy="0"/>
          <a:chOff x="0" y="0"/>
          <a:chExt cx="0" cy="0"/>
        </a:xfrm>
      </p:grpSpPr>
      <p:sp>
        <p:nvSpPr>
          <p:cNvPr id="4" name="Title 6">
            <a:extLst>
              <a:ext uri="{FF2B5EF4-FFF2-40B4-BE49-F238E27FC236}">
                <a16:creationId xmlns:a16="http://schemas.microsoft.com/office/drawing/2014/main" id="{6B615352-FDC3-DB8E-EE94-0384215D2F5D}"/>
              </a:ext>
            </a:extLst>
          </p:cNvPr>
          <p:cNvSpPr txBox="1">
            <a:spLocks/>
          </p:cNvSpPr>
          <p:nvPr/>
        </p:nvSpPr>
        <p:spPr>
          <a:xfrm>
            <a:off x="515937" y="347465"/>
            <a:ext cx="11160125" cy="76735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i="0" u="none" kern="1200">
                <a:solidFill>
                  <a:schemeClr val="tx2"/>
                </a:solidFill>
                <a:latin typeface="Oxygen" charset="0"/>
                <a:ea typeface="Oxygen" charset="0"/>
                <a:cs typeface="Oxygen" charset="0"/>
              </a:defRPr>
            </a:lvl1pPr>
          </a:lstStyle>
          <a:p>
            <a:r>
              <a:rPr lang="en-AU" dirty="0">
                <a:solidFill>
                  <a:schemeClr val="accent4"/>
                </a:solidFill>
              </a:rPr>
              <a:t>HAZID Checklist Review </a:t>
            </a:r>
            <a:r>
              <a:rPr lang="en-AU" b="0" i="1" dirty="0">
                <a:solidFill>
                  <a:schemeClr val="accent4"/>
                </a:solidFill>
              </a:rPr>
              <a:t>(Hazard Identification)</a:t>
            </a:r>
          </a:p>
        </p:txBody>
      </p:sp>
      <p:graphicFrame>
        <p:nvGraphicFramePr>
          <p:cNvPr id="2" name="Table 1">
            <a:extLst>
              <a:ext uri="{FF2B5EF4-FFF2-40B4-BE49-F238E27FC236}">
                <a16:creationId xmlns:a16="http://schemas.microsoft.com/office/drawing/2014/main" id="{51D3E3E2-8AC0-8A11-6FA8-DC57C4C943B1}"/>
              </a:ext>
            </a:extLst>
          </p:cNvPr>
          <p:cNvGraphicFramePr>
            <a:graphicFrameLocks noGrp="1"/>
          </p:cNvGraphicFramePr>
          <p:nvPr>
            <p:extLst>
              <p:ext uri="{D42A27DB-BD31-4B8C-83A1-F6EECF244321}">
                <p14:modId xmlns:p14="http://schemas.microsoft.com/office/powerpoint/2010/main" val="2073164691"/>
              </p:ext>
            </p:extLst>
          </p:nvPr>
        </p:nvGraphicFramePr>
        <p:xfrm>
          <a:off x="6158950" y="1114817"/>
          <a:ext cx="5517112" cy="2560320"/>
        </p:xfrm>
        <a:graphic>
          <a:graphicData uri="http://schemas.openxmlformats.org/drawingml/2006/table">
            <a:tbl>
              <a:tblPr>
                <a:tableStyleId>{ED083AE6-46FA-4A59-8FB0-9F97EB10719F}</a:tableStyleId>
              </a:tblPr>
              <a:tblGrid>
                <a:gridCol w="1066373">
                  <a:extLst>
                    <a:ext uri="{9D8B030D-6E8A-4147-A177-3AD203B41FA5}">
                      <a16:colId xmlns:a16="http://schemas.microsoft.com/office/drawing/2014/main" val="3122502226"/>
                    </a:ext>
                  </a:extLst>
                </a:gridCol>
                <a:gridCol w="4450739">
                  <a:extLst>
                    <a:ext uri="{9D8B030D-6E8A-4147-A177-3AD203B41FA5}">
                      <a16:colId xmlns:a16="http://schemas.microsoft.com/office/drawing/2014/main" val="3265946371"/>
                    </a:ext>
                  </a:extLst>
                </a:gridCol>
              </a:tblGrid>
              <a:tr h="193945">
                <a:tc>
                  <a:txBody>
                    <a:bodyPr/>
                    <a:lstStyle/>
                    <a:p>
                      <a:pPr marL="0" algn="l" defTabSz="914400" rtl="0" eaLnBrk="1" fontAlgn="b" latinLnBrk="0" hangingPunct="1"/>
                      <a:r>
                        <a:rPr lang="en-AU" sz="1400" b="1" u="none" strike="noStrike" kern="1200" dirty="0">
                          <a:solidFill>
                            <a:schemeClr val="bg1"/>
                          </a:solidFill>
                          <a:effectLst/>
                        </a:rPr>
                        <a:t>Category</a:t>
                      </a:r>
                      <a:endParaRPr lang="en-AU" sz="1400" b="1" u="none" strike="noStrike" kern="1200" dirty="0">
                        <a:solidFill>
                          <a:schemeClr val="bg1"/>
                        </a:solidFill>
                        <a:effectLst/>
                        <a:latin typeface="+mn-lt"/>
                        <a:ea typeface="+mn-ea"/>
                        <a:cs typeface="+mn-cs"/>
                      </a:endParaRPr>
                    </a:p>
                  </a:txBody>
                  <a:tcPr marL="0" marR="0" marT="0" marB="0" anchor="ctr" anchorCtr="1">
                    <a:solidFill>
                      <a:schemeClr val="accent4"/>
                    </a:solidFill>
                  </a:tcPr>
                </a:tc>
                <a:tc>
                  <a:txBody>
                    <a:bodyPr/>
                    <a:lstStyle/>
                    <a:p>
                      <a:pPr marL="0" algn="l" defTabSz="914400" rtl="0" eaLnBrk="1" fontAlgn="b" latinLnBrk="0" hangingPunct="1"/>
                      <a:r>
                        <a:rPr lang="en-AU" sz="1400" b="1" u="none" strike="noStrike" kern="1200" dirty="0">
                          <a:solidFill>
                            <a:schemeClr val="bg1"/>
                          </a:solidFill>
                          <a:effectLst/>
                          <a:latin typeface="+mn-lt"/>
                          <a:ea typeface="+mn-ea"/>
                          <a:cs typeface="+mn-cs"/>
                        </a:rPr>
                        <a:t>Questions</a:t>
                      </a:r>
                    </a:p>
                  </a:txBody>
                  <a:tcPr marL="0" marR="0" marT="0" marB="0" anchor="ctr" anchorCtr="1">
                    <a:solidFill>
                      <a:schemeClr val="accent4"/>
                    </a:solidFill>
                  </a:tcPr>
                </a:tc>
                <a:extLst>
                  <a:ext uri="{0D108BD9-81ED-4DB2-BD59-A6C34878D82A}">
                    <a16:rowId xmlns:a16="http://schemas.microsoft.com/office/drawing/2014/main" val="3516848258"/>
                  </a:ext>
                </a:extLst>
              </a:tr>
              <a:tr h="11636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400" b="0" i="0" u="none" strike="noStrike" kern="1200" dirty="0">
                          <a:solidFill>
                            <a:schemeClr val="accent4"/>
                          </a:solidFill>
                          <a:effectLst/>
                          <a:latin typeface="Calibri" panose="020F0502020204030204" pitchFamily="34" charset="0"/>
                          <a:ea typeface="+mn-ea"/>
                          <a:cs typeface="+mn-cs"/>
                        </a:rPr>
                        <a:t>Buildings</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AU" sz="1400" b="0" i="0" u="none" strike="noStrike" kern="1200" dirty="0">
                        <a:solidFill>
                          <a:schemeClr val="accent4"/>
                        </a:solidFill>
                        <a:effectLst/>
                        <a:latin typeface="Calibri" panose="020F0502020204030204" pitchFamily="34" charset="0"/>
                        <a:ea typeface="+mn-ea"/>
                        <a:cs typeface="+mn-cs"/>
                      </a:endParaRPr>
                    </a:p>
                  </a:txBody>
                  <a:tcPr marL="0" marR="0" marT="0" marB="0" anchor="ctr" anchorCtr="1"/>
                </a:tc>
                <a:tc>
                  <a:txBody>
                    <a:bodyPr/>
                    <a:lstStyle/>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Are stairs and platforms equipped with necessary guard rails?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Are approaches in a safe condition?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Are lifts regularly inspected?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Is the building safe from subsidence?</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foundations inspected regularly for corrosion and deterioration?</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foundations and structures designed for seismic forces?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non-standard cabling likely to present a risk for this project?</a:t>
                      </a:r>
                      <a:endParaRPr lang="en-GB" sz="1400" b="0" i="0" u="none" strike="noStrike" dirty="0">
                        <a:solidFill>
                          <a:schemeClr val="accent4"/>
                        </a:solidFill>
                        <a:effectLst/>
                        <a:latin typeface="Calibri" panose="020F0502020204030204" pitchFamily="34" charset="0"/>
                      </a:endParaRPr>
                    </a:p>
                  </a:txBody>
                  <a:tcPr marL="0" marR="0" marT="0" marB="0" anchor="ctr"/>
                </a:tc>
                <a:extLst>
                  <a:ext uri="{0D108BD9-81ED-4DB2-BD59-A6C34878D82A}">
                    <a16:rowId xmlns:a16="http://schemas.microsoft.com/office/drawing/2014/main" val="194133852"/>
                  </a:ext>
                </a:extLst>
              </a:tr>
            </a:tbl>
          </a:graphicData>
        </a:graphic>
      </p:graphicFrame>
      <p:graphicFrame>
        <p:nvGraphicFramePr>
          <p:cNvPr id="5" name="Table 4">
            <a:extLst>
              <a:ext uri="{FF2B5EF4-FFF2-40B4-BE49-F238E27FC236}">
                <a16:creationId xmlns:a16="http://schemas.microsoft.com/office/drawing/2014/main" id="{99C5CAEE-64D0-17BD-5F30-930C9F8F1105}"/>
              </a:ext>
            </a:extLst>
          </p:cNvPr>
          <p:cNvGraphicFramePr>
            <a:graphicFrameLocks noGrp="1"/>
          </p:cNvGraphicFramePr>
          <p:nvPr>
            <p:extLst>
              <p:ext uri="{D42A27DB-BD31-4B8C-83A1-F6EECF244321}">
                <p14:modId xmlns:p14="http://schemas.microsoft.com/office/powerpoint/2010/main" val="405256385"/>
              </p:ext>
            </p:extLst>
          </p:nvPr>
        </p:nvGraphicFramePr>
        <p:xfrm>
          <a:off x="515938" y="1114817"/>
          <a:ext cx="5517113" cy="5547360"/>
        </p:xfrm>
        <a:graphic>
          <a:graphicData uri="http://schemas.openxmlformats.org/drawingml/2006/table">
            <a:tbl>
              <a:tblPr>
                <a:tableStyleId>{ED083AE6-46FA-4A59-8FB0-9F97EB10719F}</a:tableStyleId>
              </a:tblPr>
              <a:tblGrid>
                <a:gridCol w="1066373">
                  <a:extLst>
                    <a:ext uri="{9D8B030D-6E8A-4147-A177-3AD203B41FA5}">
                      <a16:colId xmlns:a16="http://schemas.microsoft.com/office/drawing/2014/main" val="3122502226"/>
                    </a:ext>
                  </a:extLst>
                </a:gridCol>
                <a:gridCol w="4450740">
                  <a:extLst>
                    <a:ext uri="{9D8B030D-6E8A-4147-A177-3AD203B41FA5}">
                      <a16:colId xmlns:a16="http://schemas.microsoft.com/office/drawing/2014/main" val="3265946371"/>
                    </a:ext>
                  </a:extLst>
                </a:gridCol>
              </a:tblGrid>
              <a:tr h="193945">
                <a:tc>
                  <a:txBody>
                    <a:bodyPr/>
                    <a:lstStyle/>
                    <a:p>
                      <a:pPr marL="0" algn="l" defTabSz="914400" rtl="0" eaLnBrk="1" fontAlgn="b" latinLnBrk="0" hangingPunct="1"/>
                      <a:r>
                        <a:rPr lang="en-AU" sz="1400" b="1" u="none" strike="noStrike" kern="1200" dirty="0">
                          <a:solidFill>
                            <a:schemeClr val="bg1"/>
                          </a:solidFill>
                          <a:effectLst/>
                        </a:rPr>
                        <a:t>Category</a:t>
                      </a:r>
                      <a:endParaRPr lang="en-AU" sz="1400" b="1" u="none" strike="noStrike" kern="1200" dirty="0">
                        <a:solidFill>
                          <a:schemeClr val="bg1"/>
                        </a:solidFill>
                        <a:effectLst/>
                        <a:latin typeface="+mn-lt"/>
                        <a:ea typeface="+mn-ea"/>
                        <a:cs typeface="+mn-cs"/>
                      </a:endParaRPr>
                    </a:p>
                  </a:txBody>
                  <a:tcPr marL="0" marR="0" marT="0" marB="0" anchor="ctr" anchorCtr="1">
                    <a:solidFill>
                      <a:schemeClr val="accent4"/>
                    </a:solidFill>
                  </a:tcPr>
                </a:tc>
                <a:tc>
                  <a:txBody>
                    <a:bodyPr/>
                    <a:lstStyle/>
                    <a:p>
                      <a:pPr marL="0" algn="l" defTabSz="914400" rtl="0" eaLnBrk="1" fontAlgn="b" latinLnBrk="0" hangingPunct="1"/>
                      <a:r>
                        <a:rPr lang="en-AU" sz="1400" b="1" u="none" strike="noStrike" kern="1200" dirty="0">
                          <a:solidFill>
                            <a:schemeClr val="bg1"/>
                          </a:solidFill>
                          <a:effectLst/>
                          <a:latin typeface="+mn-lt"/>
                          <a:ea typeface="+mn-ea"/>
                          <a:cs typeface="+mn-cs"/>
                        </a:rPr>
                        <a:t>Questions</a:t>
                      </a:r>
                    </a:p>
                  </a:txBody>
                  <a:tcPr marL="0" marR="0" marT="0" marB="0" anchor="ctr" anchorCtr="1">
                    <a:solidFill>
                      <a:schemeClr val="accent4"/>
                    </a:solidFill>
                  </a:tcPr>
                </a:tc>
                <a:extLst>
                  <a:ext uri="{0D108BD9-81ED-4DB2-BD59-A6C34878D82A}">
                    <a16:rowId xmlns:a16="http://schemas.microsoft.com/office/drawing/2014/main" val="3516848258"/>
                  </a:ext>
                </a:extLst>
              </a:tr>
              <a:tr h="7757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400" b="0" i="0" u="none" strike="noStrike" kern="1200" dirty="0">
                          <a:solidFill>
                            <a:schemeClr val="accent4"/>
                          </a:solidFill>
                          <a:effectLst/>
                          <a:latin typeface="Calibri" panose="020F0502020204030204" pitchFamily="34" charset="0"/>
                          <a:ea typeface="+mn-ea"/>
                          <a:cs typeface="+mn-cs"/>
                        </a:rPr>
                        <a:t>Buildings</a:t>
                      </a:r>
                    </a:p>
                  </a:txBody>
                  <a:tcPr marL="0" marR="0" marT="0" marB="0" anchor="ctr" anchorCtr="1"/>
                </a:tc>
                <a:tc>
                  <a:txBody>
                    <a:bodyPr/>
                    <a:lstStyle/>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Is the building / area in good repair?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Is there more than one exit from the building / area?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Are Emergency exits adequate and accessible?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Are safety signs adequate and in good condition?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Is safety equipment adequate and accessible?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Is fire fighting equipment adequate and accessible?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Is there adequate access for Emergency vehicles?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Are spacings and clearances furnished for normal traffic maintenance or fire fighting adequate?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Is lighting adequate for operations, walking and material handling?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Is the lighting adequate for normal running maintenance?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Is the electrical service adequate?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Are fire doors operable?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Are there any openings in fire walls?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Is general ventilation sufficient?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Are Hazardous areas provided with adequate explosion venting?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Does layout provide safe access for operation and maintenance?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Are walkways large enough?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Are walkways marked clearly?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Are walkways clear of any debris?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Is the floor free from tripping or slipping Hazards?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Are stairs and platforms free from tripping Hazards?</a:t>
                      </a:r>
                      <a:endParaRPr lang="en-GB" sz="1400" b="0" i="0" u="none" strike="noStrike" kern="1200" dirty="0">
                        <a:solidFill>
                          <a:schemeClr val="accent4"/>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322562266"/>
                  </a:ext>
                </a:extLst>
              </a:tr>
            </a:tbl>
          </a:graphicData>
        </a:graphic>
      </p:graphicFrame>
    </p:spTree>
    <p:extLst>
      <p:ext uri="{BB962C8B-B14F-4D97-AF65-F5344CB8AC3E}">
        <p14:creationId xmlns:p14="http://schemas.microsoft.com/office/powerpoint/2010/main" val="859084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4C48A-6F04-FB0E-8556-D762748D225D}"/>
            </a:ext>
          </a:extLst>
        </p:cNvPr>
        <p:cNvGrpSpPr/>
        <p:nvPr/>
      </p:nvGrpSpPr>
      <p:grpSpPr>
        <a:xfrm>
          <a:off x="0" y="0"/>
          <a:ext cx="0" cy="0"/>
          <a:chOff x="0" y="0"/>
          <a:chExt cx="0" cy="0"/>
        </a:xfrm>
      </p:grpSpPr>
      <p:sp>
        <p:nvSpPr>
          <p:cNvPr id="4" name="Title 6">
            <a:extLst>
              <a:ext uri="{FF2B5EF4-FFF2-40B4-BE49-F238E27FC236}">
                <a16:creationId xmlns:a16="http://schemas.microsoft.com/office/drawing/2014/main" id="{0816D02F-94F6-5B71-6CD3-6B5F4F902E02}"/>
              </a:ext>
            </a:extLst>
          </p:cNvPr>
          <p:cNvSpPr txBox="1">
            <a:spLocks/>
          </p:cNvSpPr>
          <p:nvPr/>
        </p:nvSpPr>
        <p:spPr>
          <a:xfrm>
            <a:off x="515937" y="347465"/>
            <a:ext cx="11160125" cy="76735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i="0" u="none" kern="1200">
                <a:solidFill>
                  <a:schemeClr val="tx2"/>
                </a:solidFill>
                <a:latin typeface="Oxygen" charset="0"/>
                <a:ea typeface="Oxygen" charset="0"/>
                <a:cs typeface="Oxygen" charset="0"/>
              </a:defRPr>
            </a:lvl1pPr>
          </a:lstStyle>
          <a:p>
            <a:r>
              <a:rPr lang="en-AU" dirty="0">
                <a:solidFill>
                  <a:schemeClr val="accent4"/>
                </a:solidFill>
              </a:rPr>
              <a:t>HAZID Checklist Review </a:t>
            </a:r>
            <a:r>
              <a:rPr lang="en-AU" b="0" i="1" dirty="0">
                <a:solidFill>
                  <a:schemeClr val="accent4"/>
                </a:solidFill>
              </a:rPr>
              <a:t>(Hazard Identification)</a:t>
            </a:r>
          </a:p>
        </p:txBody>
      </p:sp>
      <p:graphicFrame>
        <p:nvGraphicFramePr>
          <p:cNvPr id="2" name="Table 1">
            <a:extLst>
              <a:ext uri="{FF2B5EF4-FFF2-40B4-BE49-F238E27FC236}">
                <a16:creationId xmlns:a16="http://schemas.microsoft.com/office/drawing/2014/main" id="{4A6AB7A5-3EA7-CA63-3761-50D4CBB9F2B6}"/>
              </a:ext>
            </a:extLst>
          </p:cNvPr>
          <p:cNvGraphicFramePr>
            <a:graphicFrameLocks noGrp="1"/>
          </p:cNvGraphicFramePr>
          <p:nvPr>
            <p:extLst>
              <p:ext uri="{D42A27DB-BD31-4B8C-83A1-F6EECF244321}">
                <p14:modId xmlns:p14="http://schemas.microsoft.com/office/powerpoint/2010/main" val="2712823742"/>
              </p:ext>
            </p:extLst>
          </p:nvPr>
        </p:nvGraphicFramePr>
        <p:xfrm>
          <a:off x="6158950" y="1114817"/>
          <a:ext cx="5517112" cy="2560320"/>
        </p:xfrm>
        <a:graphic>
          <a:graphicData uri="http://schemas.openxmlformats.org/drawingml/2006/table">
            <a:tbl>
              <a:tblPr>
                <a:tableStyleId>{ED083AE6-46FA-4A59-8FB0-9F97EB10719F}</a:tableStyleId>
              </a:tblPr>
              <a:tblGrid>
                <a:gridCol w="1066373">
                  <a:extLst>
                    <a:ext uri="{9D8B030D-6E8A-4147-A177-3AD203B41FA5}">
                      <a16:colId xmlns:a16="http://schemas.microsoft.com/office/drawing/2014/main" val="3122502226"/>
                    </a:ext>
                  </a:extLst>
                </a:gridCol>
                <a:gridCol w="4450739">
                  <a:extLst>
                    <a:ext uri="{9D8B030D-6E8A-4147-A177-3AD203B41FA5}">
                      <a16:colId xmlns:a16="http://schemas.microsoft.com/office/drawing/2014/main" val="3265946371"/>
                    </a:ext>
                  </a:extLst>
                </a:gridCol>
              </a:tblGrid>
              <a:tr h="193945">
                <a:tc>
                  <a:txBody>
                    <a:bodyPr/>
                    <a:lstStyle/>
                    <a:p>
                      <a:pPr marL="0" algn="l" defTabSz="914400" rtl="0" eaLnBrk="1" fontAlgn="b" latinLnBrk="0" hangingPunct="1"/>
                      <a:r>
                        <a:rPr lang="en-AU" sz="1400" b="1" u="none" strike="noStrike" kern="1200" dirty="0">
                          <a:solidFill>
                            <a:schemeClr val="bg1"/>
                          </a:solidFill>
                          <a:effectLst/>
                        </a:rPr>
                        <a:t>Category</a:t>
                      </a:r>
                      <a:endParaRPr lang="en-AU" sz="1400" b="1" u="none" strike="noStrike" kern="1200" dirty="0">
                        <a:solidFill>
                          <a:schemeClr val="bg1"/>
                        </a:solidFill>
                        <a:effectLst/>
                        <a:latin typeface="+mn-lt"/>
                        <a:ea typeface="+mn-ea"/>
                        <a:cs typeface="+mn-cs"/>
                      </a:endParaRPr>
                    </a:p>
                  </a:txBody>
                  <a:tcPr marL="0" marR="0" marT="0" marB="0" anchor="ctr" anchorCtr="1">
                    <a:solidFill>
                      <a:schemeClr val="accent4"/>
                    </a:solidFill>
                  </a:tcPr>
                </a:tc>
                <a:tc>
                  <a:txBody>
                    <a:bodyPr/>
                    <a:lstStyle/>
                    <a:p>
                      <a:pPr marL="0" algn="l" defTabSz="914400" rtl="0" eaLnBrk="1" fontAlgn="b" latinLnBrk="0" hangingPunct="1"/>
                      <a:r>
                        <a:rPr lang="en-AU" sz="1400" b="1" u="none" strike="noStrike" kern="1200" dirty="0">
                          <a:solidFill>
                            <a:schemeClr val="bg1"/>
                          </a:solidFill>
                          <a:effectLst/>
                          <a:latin typeface="+mn-lt"/>
                          <a:ea typeface="+mn-ea"/>
                          <a:cs typeface="+mn-cs"/>
                        </a:rPr>
                        <a:t>Questions</a:t>
                      </a:r>
                    </a:p>
                  </a:txBody>
                  <a:tcPr marL="0" marR="0" marT="0" marB="0" anchor="ctr" anchorCtr="1">
                    <a:solidFill>
                      <a:schemeClr val="accent4"/>
                    </a:solidFill>
                  </a:tcPr>
                </a:tc>
                <a:extLst>
                  <a:ext uri="{0D108BD9-81ED-4DB2-BD59-A6C34878D82A}">
                    <a16:rowId xmlns:a16="http://schemas.microsoft.com/office/drawing/2014/main" val="3516848258"/>
                  </a:ext>
                </a:extLst>
              </a:tr>
              <a:tr h="11636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400" b="0" i="0" u="none" strike="noStrike" kern="1200" dirty="0">
                          <a:solidFill>
                            <a:schemeClr val="accent4"/>
                          </a:solidFill>
                          <a:effectLst/>
                          <a:latin typeface="Calibri" panose="020F0502020204030204" pitchFamily="34" charset="0"/>
                          <a:ea typeface="+mn-ea"/>
                          <a:cs typeface="+mn-cs"/>
                        </a:rPr>
                        <a:t>Environmental</a:t>
                      </a:r>
                    </a:p>
                  </a:txBody>
                  <a:tcPr marL="0" marR="0" marT="0" marB="0" anchor="ctr" anchorCtr="1"/>
                </a:tc>
                <a:tc>
                  <a:txBody>
                    <a:bodyPr/>
                    <a:lstStyle/>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Have adequate provisions been made for the disposal of all wastes?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Will run-off water be adequately contained if it can become chemically contaminated?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Are bunding, draining and curbing adequate?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Are bunding isolation valves closed?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Have adequate provisions been made for small container handling? </a:t>
                      </a:r>
                    </a:p>
                    <a:p>
                      <a:pPr marL="171450" indent="-1714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Plan in place for disposal of transformers or similar oil containing equipment including verification of oil line valve closure.</a:t>
                      </a:r>
                    </a:p>
                  </a:txBody>
                  <a:tcPr marL="0" marR="0" marT="0" marB="0" anchor="ctr"/>
                </a:tc>
                <a:extLst>
                  <a:ext uri="{0D108BD9-81ED-4DB2-BD59-A6C34878D82A}">
                    <a16:rowId xmlns:a16="http://schemas.microsoft.com/office/drawing/2014/main" val="194133852"/>
                  </a:ext>
                </a:extLst>
              </a:tr>
            </a:tbl>
          </a:graphicData>
        </a:graphic>
      </p:graphicFrame>
      <p:graphicFrame>
        <p:nvGraphicFramePr>
          <p:cNvPr id="5" name="Table 4">
            <a:extLst>
              <a:ext uri="{FF2B5EF4-FFF2-40B4-BE49-F238E27FC236}">
                <a16:creationId xmlns:a16="http://schemas.microsoft.com/office/drawing/2014/main" id="{5751E73A-4761-1757-CF7E-9DDF43EA81C9}"/>
              </a:ext>
            </a:extLst>
          </p:cNvPr>
          <p:cNvGraphicFramePr>
            <a:graphicFrameLocks noGrp="1"/>
          </p:cNvGraphicFramePr>
          <p:nvPr>
            <p:extLst>
              <p:ext uri="{D42A27DB-BD31-4B8C-83A1-F6EECF244321}">
                <p14:modId xmlns:p14="http://schemas.microsoft.com/office/powerpoint/2010/main" val="3968114459"/>
              </p:ext>
            </p:extLst>
          </p:nvPr>
        </p:nvGraphicFramePr>
        <p:xfrm>
          <a:off x="515938" y="1114817"/>
          <a:ext cx="5517113" cy="5120640"/>
        </p:xfrm>
        <a:graphic>
          <a:graphicData uri="http://schemas.openxmlformats.org/drawingml/2006/table">
            <a:tbl>
              <a:tblPr>
                <a:tableStyleId>{ED083AE6-46FA-4A59-8FB0-9F97EB10719F}</a:tableStyleId>
              </a:tblPr>
              <a:tblGrid>
                <a:gridCol w="1225398">
                  <a:extLst>
                    <a:ext uri="{9D8B030D-6E8A-4147-A177-3AD203B41FA5}">
                      <a16:colId xmlns:a16="http://schemas.microsoft.com/office/drawing/2014/main" val="3122502226"/>
                    </a:ext>
                  </a:extLst>
                </a:gridCol>
                <a:gridCol w="4291715">
                  <a:extLst>
                    <a:ext uri="{9D8B030D-6E8A-4147-A177-3AD203B41FA5}">
                      <a16:colId xmlns:a16="http://schemas.microsoft.com/office/drawing/2014/main" val="3265946371"/>
                    </a:ext>
                  </a:extLst>
                </a:gridCol>
              </a:tblGrid>
              <a:tr h="193945">
                <a:tc>
                  <a:txBody>
                    <a:bodyPr/>
                    <a:lstStyle/>
                    <a:p>
                      <a:pPr marL="0" algn="l" defTabSz="914400" rtl="0" eaLnBrk="1" fontAlgn="b" latinLnBrk="0" hangingPunct="1"/>
                      <a:r>
                        <a:rPr lang="en-AU" sz="1400" b="1" u="none" strike="noStrike" kern="1200" dirty="0">
                          <a:solidFill>
                            <a:schemeClr val="bg1"/>
                          </a:solidFill>
                          <a:effectLst/>
                        </a:rPr>
                        <a:t>Category</a:t>
                      </a:r>
                      <a:endParaRPr lang="en-AU" sz="1400" b="1" u="none" strike="noStrike" kern="1200" dirty="0">
                        <a:solidFill>
                          <a:schemeClr val="bg1"/>
                        </a:solidFill>
                        <a:effectLst/>
                        <a:latin typeface="+mn-lt"/>
                        <a:ea typeface="+mn-ea"/>
                        <a:cs typeface="+mn-cs"/>
                      </a:endParaRPr>
                    </a:p>
                  </a:txBody>
                  <a:tcPr marL="0" marR="0" marT="0" marB="0" anchor="ctr" anchorCtr="1">
                    <a:solidFill>
                      <a:schemeClr val="accent4"/>
                    </a:solidFill>
                  </a:tcPr>
                </a:tc>
                <a:tc>
                  <a:txBody>
                    <a:bodyPr/>
                    <a:lstStyle/>
                    <a:p>
                      <a:pPr marL="0" algn="l" defTabSz="914400" rtl="0" eaLnBrk="1" fontAlgn="b" latinLnBrk="0" hangingPunct="1"/>
                      <a:r>
                        <a:rPr lang="en-AU" sz="1400" b="1" u="none" strike="noStrike" kern="1200" dirty="0">
                          <a:solidFill>
                            <a:schemeClr val="bg1"/>
                          </a:solidFill>
                          <a:effectLst/>
                          <a:latin typeface="+mn-lt"/>
                          <a:ea typeface="+mn-ea"/>
                          <a:cs typeface="+mn-cs"/>
                        </a:rPr>
                        <a:t>Questions</a:t>
                      </a:r>
                    </a:p>
                  </a:txBody>
                  <a:tcPr marL="0" marR="0" marT="0" marB="0" anchor="ctr" anchorCtr="1">
                    <a:solidFill>
                      <a:schemeClr val="accent4"/>
                    </a:solidFill>
                  </a:tcPr>
                </a:tc>
                <a:extLst>
                  <a:ext uri="{0D108BD9-81ED-4DB2-BD59-A6C34878D82A}">
                    <a16:rowId xmlns:a16="http://schemas.microsoft.com/office/drawing/2014/main" val="3516848258"/>
                  </a:ext>
                </a:extLst>
              </a:tr>
              <a:tr h="7757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400" b="0" i="0" u="none" strike="noStrike" kern="1200" dirty="0">
                          <a:solidFill>
                            <a:schemeClr val="accent4"/>
                          </a:solidFill>
                          <a:effectLst/>
                          <a:latin typeface="Calibri" panose="020F0502020204030204" pitchFamily="34" charset="0"/>
                          <a:ea typeface="+mn-ea"/>
                          <a:cs typeface="+mn-cs"/>
                        </a:rPr>
                        <a:t>Control Systems</a:t>
                      </a:r>
                    </a:p>
                  </a:txBody>
                  <a:tcPr marL="0" marR="0" marT="0" marB="0" anchor="ctr" anchorCtr="1"/>
                </a:tc>
                <a:tc>
                  <a:txBody>
                    <a:bodyPr/>
                    <a:lstStyle/>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Do automatic controls fail safe?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Have fail-safe position of valves been properly specified?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valves, switches, instruments and other operating Controls clearly identified?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control commands clearly defined and marked?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controls free from logic errors?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operating controls positioned for safe use?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guards provided to prevent accidental activation or deactivation of switches?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control lines properly protected?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displays different for various purposes?</a:t>
                      </a:r>
                    </a:p>
                  </a:txBody>
                  <a:tcPr marL="0" marR="0" marT="0" marB="0" anchor="ctr"/>
                </a:tc>
                <a:extLst>
                  <a:ext uri="{0D108BD9-81ED-4DB2-BD59-A6C34878D82A}">
                    <a16:rowId xmlns:a16="http://schemas.microsoft.com/office/drawing/2014/main" val="322562266"/>
                  </a:ext>
                </a:extLst>
              </a:tr>
              <a:tr h="7757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400" b="0" i="0" u="none" strike="noStrike" kern="1200" dirty="0">
                          <a:solidFill>
                            <a:schemeClr val="accent4"/>
                          </a:solidFill>
                          <a:effectLst/>
                          <a:latin typeface="Calibri" panose="020F0502020204030204" pitchFamily="34" charset="0"/>
                          <a:ea typeface="+mn-ea"/>
                          <a:cs typeface="+mn-cs"/>
                        </a:rPr>
                        <a:t>Documentations and Training</a:t>
                      </a:r>
                    </a:p>
                  </a:txBody>
                  <a:tcPr marL="0" marR="0" marT="0" marB="0" anchor="ctr" anchorCtr="1"/>
                </a:tc>
                <a:tc>
                  <a:txBody>
                    <a:bodyPr/>
                    <a:lstStyle/>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Have all Operators been trained for standard operating procedures?</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testing done on a regular basis to ensure that every Operator is trained properly?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Have all training needs for the system been considered?</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regularly scheduled maintenance documented to ensure proper maintenance of all critical equipment?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Have the appropriate manuals or programs been provided?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Has a new or revised SOP or procedure been provided?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Have all changes been adequately communicated to all of the affected groups?</a:t>
                      </a:r>
                    </a:p>
                  </a:txBody>
                  <a:tcPr marL="0" marR="0" marT="0" marB="0" anchor="ctr"/>
                </a:tc>
                <a:extLst>
                  <a:ext uri="{0D108BD9-81ED-4DB2-BD59-A6C34878D82A}">
                    <a16:rowId xmlns:a16="http://schemas.microsoft.com/office/drawing/2014/main" val="4109241531"/>
                  </a:ext>
                </a:extLst>
              </a:tr>
            </a:tbl>
          </a:graphicData>
        </a:graphic>
      </p:graphicFrame>
    </p:spTree>
    <p:extLst>
      <p:ext uri="{BB962C8B-B14F-4D97-AF65-F5344CB8AC3E}">
        <p14:creationId xmlns:p14="http://schemas.microsoft.com/office/powerpoint/2010/main" val="2983244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AC7F6-2739-813B-6E4D-7FB045032291}"/>
            </a:ext>
          </a:extLst>
        </p:cNvPr>
        <p:cNvGrpSpPr/>
        <p:nvPr/>
      </p:nvGrpSpPr>
      <p:grpSpPr>
        <a:xfrm>
          <a:off x="0" y="0"/>
          <a:ext cx="0" cy="0"/>
          <a:chOff x="0" y="0"/>
          <a:chExt cx="0" cy="0"/>
        </a:xfrm>
      </p:grpSpPr>
      <p:sp>
        <p:nvSpPr>
          <p:cNvPr id="4" name="Title 6">
            <a:extLst>
              <a:ext uri="{FF2B5EF4-FFF2-40B4-BE49-F238E27FC236}">
                <a16:creationId xmlns:a16="http://schemas.microsoft.com/office/drawing/2014/main" id="{F5219061-5AC1-6017-19E1-F226693958DB}"/>
              </a:ext>
            </a:extLst>
          </p:cNvPr>
          <p:cNvSpPr txBox="1">
            <a:spLocks/>
          </p:cNvSpPr>
          <p:nvPr/>
        </p:nvSpPr>
        <p:spPr>
          <a:xfrm>
            <a:off x="515937" y="347465"/>
            <a:ext cx="11160125" cy="76735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i="0" u="none" kern="1200">
                <a:solidFill>
                  <a:schemeClr val="tx2"/>
                </a:solidFill>
                <a:latin typeface="Oxygen" charset="0"/>
                <a:ea typeface="Oxygen" charset="0"/>
                <a:cs typeface="Oxygen" charset="0"/>
              </a:defRPr>
            </a:lvl1pPr>
          </a:lstStyle>
          <a:p>
            <a:r>
              <a:rPr lang="en-AU" dirty="0">
                <a:solidFill>
                  <a:schemeClr val="accent4"/>
                </a:solidFill>
              </a:rPr>
              <a:t>HAZID Checklist Review </a:t>
            </a:r>
            <a:r>
              <a:rPr lang="en-AU" b="0" i="1" dirty="0">
                <a:solidFill>
                  <a:schemeClr val="accent4"/>
                </a:solidFill>
              </a:rPr>
              <a:t>(Hazard Identification)</a:t>
            </a:r>
          </a:p>
        </p:txBody>
      </p:sp>
      <p:graphicFrame>
        <p:nvGraphicFramePr>
          <p:cNvPr id="2" name="Table 1">
            <a:extLst>
              <a:ext uri="{FF2B5EF4-FFF2-40B4-BE49-F238E27FC236}">
                <a16:creationId xmlns:a16="http://schemas.microsoft.com/office/drawing/2014/main" id="{D66EE6D3-C3B8-A819-79CF-82A8C0E05FCD}"/>
              </a:ext>
            </a:extLst>
          </p:cNvPr>
          <p:cNvGraphicFramePr>
            <a:graphicFrameLocks noGrp="1"/>
          </p:cNvGraphicFramePr>
          <p:nvPr>
            <p:extLst>
              <p:ext uri="{D42A27DB-BD31-4B8C-83A1-F6EECF244321}">
                <p14:modId xmlns:p14="http://schemas.microsoft.com/office/powerpoint/2010/main" val="808605971"/>
              </p:ext>
            </p:extLst>
          </p:nvPr>
        </p:nvGraphicFramePr>
        <p:xfrm>
          <a:off x="6158950" y="1114817"/>
          <a:ext cx="5517112" cy="3200400"/>
        </p:xfrm>
        <a:graphic>
          <a:graphicData uri="http://schemas.openxmlformats.org/drawingml/2006/table">
            <a:tbl>
              <a:tblPr>
                <a:tableStyleId>{ED083AE6-46FA-4A59-8FB0-9F97EB10719F}</a:tableStyleId>
              </a:tblPr>
              <a:tblGrid>
                <a:gridCol w="1066373">
                  <a:extLst>
                    <a:ext uri="{9D8B030D-6E8A-4147-A177-3AD203B41FA5}">
                      <a16:colId xmlns:a16="http://schemas.microsoft.com/office/drawing/2014/main" val="3122502226"/>
                    </a:ext>
                  </a:extLst>
                </a:gridCol>
                <a:gridCol w="4450739">
                  <a:extLst>
                    <a:ext uri="{9D8B030D-6E8A-4147-A177-3AD203B41FA5}">
                      <a16:colId xmlns:a16="http://schemas.microsoft.com/office/drawing/2014/main" val="3265946371"/>
                    </a:ext>
                  </a:extLst>
                </a:gridCol>
              </a:tblGrid>
              <a:tr h="193945">
                <a:tc>
                  <a:txBody>
                    <a:bodyPr/>
                    <a:lstStyle/>
                    <a:p>
                      <a:pPr marL="0" algn="l" defTabSz="914400" rtl="0" eaLnBrk="1" fontAlgn="b" latinLnBrk="0" hangingPunct="1"/>
                      <a:r>
                        <a:rPr lang="en-AU" sz="1400" b="1" u="none" strike="noStrike" kern="1200" dirty="0">
                          <a:solidFill>
                            <a:schemeClr val="bg1"/>
                          </a:solidFill>
                          <a:effectLst/>
                        </a:rPr>
                        <a:t>Category</a:t>
                      </a:r>
                      <a:endParaRPr lang="en-AU" sz="1400" b="1" u="none" strike="noStrike" kern="1200" dirty="0">
                        <a:solidFill>
                          <a:schemeClr val="bg1"/>
                        </a:solidFill>
                        <a:effectLst/>
                        <a:latin typeface="+mn-lt"/>
                        <a:ea typeface="+mn-ea"/>
                        <a:cs typeface="+mn-cs"/>
                      </a:endParaRPr>
                    </a:p>
                  </a:txBody>
                  <a:tcPr marL="0" marR="0" marT="0" marB="0" anchor="ctr" anchorCtr="1">
                    <a:solidFill>
                      <a:schemeClr val="accent4"/>
                    </a:solidFill>
                  </a:tcPr>
                </a:tc>
                <a:tc>
                  <a:txBody>
                    <a:bodyPr/>
                    <a:lstStyle/>
                    <a:p>
                      <a:pPr marL="0" algn="l" defTabSz="914400" rtl="0" eaLnBrk="1" fontAlgn="b" latinLnBrk="0" hangingPunct="1"/>
                      <a:r>
                        <a:rPr lang="en-AU" sz="1400" b="1" u="none" strike="noStrike" kern="1200" dirty="0">
                          <a:solidFill>
                            <a:schemeClr val="bg1"/>
                          </a:solidFill>
                          <a:effectLst/>
                          <a:latin typeface="+mn-lt"/>
                          <a:ea typeface="+mn-ea"/>
                          <a:cs typeface="+mn-cs"/>
                        </a:rPr>
                        <a:t>Questions</a:t>
                      </a:r>
                    </a:p>
                  </a:txBody>
                  <a:tcPr marL="0" marR="0" marT="0" marB="0" anchor="ctr" anchorCtr="1">
                    <a:solidFill>
                      <a:schemeClr val="accent4"/>
                    </a:solidFill>
                  </a:tcPr>
                </a:tc>
                <a:extLst>
                  <a:ext uri="{0D108BD9-81ED-4DB2-BD59-A6C34878D82A}">
                    <a16:rowId xmlns:a16="http://schemas.microsoft.com/office/drawing/2014/main" val="3516848258"/>
                  </a:ext>
                </a:extLst>
              </a:tr>
              <a:tr h="11636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400" b="0" i="0" u="none" strike="noStrike" kern="1200" dirty="0">
                          <a:solidFill>
                            <a:schemeClr val="accent4"/>
                          </a:solidFill>
                          <a:effectLst/>
                          <a:latin typeface="Calibri" panose="020F0502020204030204" pitchFamily="34" charset="0"/>
                          <a:ea typeface="+mn-ea"/>
                          <a:cs typeface="+mn-cs"/>
                        </a:rPr>
                        <a:t>Other Equipment</a:t>
                      </a:r>
                    </a:p>
                  </a:txBody>
                  <a:tcPr marL="0" marR="0" marT="0" marB="0" anchor="ctr" anchorCtr="1"/>
                </a:tc>
                <a:tc>
                  <a:txBody>
                    <a:bodyPr/>
                    <a:lstStyle/>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equipment free from external corrosion?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equipment inspected for internal corrosion?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equipment inspected regularly?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equipment rated and inspected for the service in which it is used?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equipment properly supported?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equipment equipped with pressure relief?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there a safe separation between operating and critical pressures?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there a safe separation between operating and critical temperatures?</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a schedule in place to ensure adequate lubrication of the equipment?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spare parts accessible for critical equipment?</a:t>
                      </a:r>
                    </a:p>
                  </a:txBody>
                  <a:tcPr marL="0" marR="0" marT="0" marB="0" anchor="ctr"/>
                </a:tc>
                <a:extLst>
                  <a:ext uri="{0D108BD9-81ED-4DB2-BD59-A6C34878D82A}">
                    <a16:rowId xmlns:a16="http://schemas.microsoft.com/office/drawing/2014/main" val="194133852"/>
                  </a:ext>
                </a:extLst>
              </a:tr>
            </a:tbl>
          </a:graphicData>
        </a:graphic>
      </p:graphicFrame>
      <p:graphicFrame>
        <p:nvGraphicFramePr>
          <p:cNvPr id="5" name="Table 4">
            <a:extLst>
              <a:ext uri="{FF2B5EF4-FFF2-40B4-BE49-F238E27FC236}">
                <a16:creationId xmlns:a16="http://schemas.microsoft.com/office/drawing/2014/main" id="{DB423DF5-A0D1-0979-7519-49DAD9FF51B7}"/>
              </a:ext>
            </a:extLst>
          </p:cNvPr>
          <p:cNvGraphicFramePr>
            <a:graphicFrameLocks noGrp="1"/>
          </p:cNvGraphicFramePr>
          <p:nvPr>
            <p:extLst>
              <p:ext uri="{D42A27DB-BD31-4B8C-83A1-F6EECF244321}">
                <p14:modId xmlns:p14="http://schemas.microsoft.com/office/powerpoint/2010/main" val="436601536"/>
              </p:ext>
            </p:extLst>
          </p:nvPr>
        </p:nvGraphicFramePr>
        <p:xfrm>
          <a:off x="515938" y="1114817"/>
          <a:ext cx="5517113" cy="4693920"/>
        </p:xfrm>
        <a:graphic>
          <a:graphicData uri="http://schemas.openxmlformats.org/drawingml/2006/table">
            <a:tbl>
              <a:tblPr>
                <a:tableStyleId>{ED083AE6-46FA-4A59-8FB0-9F97EB10719F}</a:tableStyleId>
              </a:tblPr>
              <a:tblGrid>
                <a:gridCol w="1225398">
                  <a:extLst>
                    <a:ext uri="{9D8B030D-6E8A-4147-A177-3AD203B41FA5}">
                      <a16:colId xmlns:a16="http://schemas.microsoft.com/office/drawing/2014/main" val="3122502226"/>
                    </a:ext>
                  </a:extLst>
                </a:gridCol>
                <a:gridCol w="4291715">
                  <a:extLst>
                    <a:ext uri="{9D8B030D-6E8A-4147-A177-3AD203B41FA5}">
                      <a16:colId xmlns:a16="http://schemas.microsoft.com/office/drawing/2014/main" val="3265946371"/>
                    </a:ext>
                  </a:extLst>
                </a:gridCol>
              </a:tblGrid>
              <a:tr h="193945">
                <a:tc>
                  <a:txBody>
                    <a:bodyPr/>
                    <a:lstStyle/>
                    <a:p>
                      <a:pPr marL="0" algn="l" defTabSz="914400" rtl="0" eaLnBrk="1" fontAlgn="b" latinLnBrk="0" hangingPunct="1"/>
                      <a:r>
                        <a:rPr lang="en-AU" sz="1400" b="1" u="none" strike="noStrike" kern="1200" dirty="0">
                          <a:solidFill>
                            <a:schemeClr val="bg1"/>
                          </a:solidFill>
                          <a:effectLst/>
                        </a:rPr>
                        <a:t>Category</a:t>
                      </a:r>
                      <a:endParaRPr lang="en-AU" sz="1400" b="1" u="none" strike="noStrike" kern="1200" dirty="0">
                        <a:solidFill>
                          <a:schemeClr val="bg1"/>
                        </a:solidFill>
                        <a:effectLst/>
                        <a:latin typeface="+mn-lt"/>
                        <a:ea typeface="+mn-ea"/>
                        <a:cs typeface="+mn-cs"/>
                      </a:endParaRPr>
                    </a:p>
                  </a:txBody>
                  <a:tcPr marL="0" marR="0" marT="0" marB="0" anchor="ctr" anchorCtr="1">
                    <a:solidFill>
                      <a:schemeClr val="accent4"/>
                    </a:solidFill>
                  </a:tcPr>
                </a:tc>
                <a:tc>
                  <a:txBody>
                    <a:bodyPr/>
                    <a:lstStyle/>
                    <a:p>
                      <a:pPr marL="0" algn="l" defTabSz="914400" rtl="0" eaLnBrk="1" fontAlgn="b" latinLnBrk="0" hangingPunct="1"/>
                      <a:r>
                        <a:rPr lang="en-AU" sz="1400" b="1" u="none" strike="noStrike" kern="1200" dirty="0">
                          <a:solidFill>
                            <a:schemeClr val="bg1"/>
                          </a:solidFill>
                          <a:effectLst/>
                          <a:latin typeface="+mn-lt"/>
                          <a:ea typeface="+mn-ea"/>
                          <a:cs typeface="+mn-cs"/>
                        </a:rPr>
                        <a:t>Questions</a:t>
                      </a:r>
                    </a:p>
                  </a:txBody>
                  <a:tcPr marL="0" marR="0" marT="0" marB="0" anchor="ctr" anchorCtr="1">
                    <a:solidFill>
                      <a:schemeClr val="accent4"/>
                    </a:solidFill>
                  </a:tcPr>
                </a:tc>
                <a:extLst>
                  <a:ext uri="{0D108BD9-81ED-4DB2-BD59-A6C34878D82A}">
                    <a16:rowId xmlns:a16="http://schemas.microsoft.com/office/drawing/2014/main" val="3516848258"/>
                  </a:ext>
                </a:extLst>
              </a:tr>
              <a:tr h="7757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400" b="0" i="0" u="none" strike="noStrike" kern="1200" dirty="0">
                          <a:solidFill>
                            <a:schemeClr val="accent4"/>
                          </a:solidFill>
                          <a:effectLst/>
                          <a:latin typeface="Calibri" panose="020F0502020204030204" pitchFamily="34" charset="0"/>
                          <a:ea typeface="+mn-ea"/>
                          <a:cs typeface="+mn-cs"/>
                        </a:rPr>
                        <a:t>Instrumentation</a:t>
                      </a:r>
                    </a:p>
                  </a:txBody>
                  <a:tcPr marL="0" marR="0" marT="0" marB="0" anchor="ctr" anchorCtr="1"/>
                </a:tc>
                <a:tc>
                  <a:txBody>
                    <a:bodyPr/>
                    <a:lstStyle/>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Will the system fail safe if instrumentation fails?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instruments calibrated and tested for accuracy?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all gauges, meters or recorders easy to read?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the system free from sight glasses or direct reading liquid level gauges, or, if present, are they adequately protected from impact?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devices protected from vibration?</a:t>
                      </a:r>
                    </a:p>
                  </a:txBody>
                  <a:tcPr marL="0" marR="0" marT="0" marB="0" anchor="ctr"/>
                </a:tc>
                <a:extLst>
                  <a:ext uri="{0D108BD9-81ED-4DB2-BD59-A6C34878D82A}">
                    <a16:rowId xmlns:a16="http://schemas.microsoft.com/office/drawing/2014/main" val="322562266"/>
                  </a:ext>
                </a:extLst>
              </a:tr>
              <a:tr h="7757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400" b="0" i="0" u="none" strike="noStrike" kern="1200" dirty="0">
                          <a:solidFill>
                            <a:schemeClr val="accent4"/>
                          </a:solidFill>
                          <a:effectLst/>
                          <a:latin typeface="Calibri" panose="020F0502020204030204" pitchFamily="34" charset="0"/>
                          <a:ea typeface="+mn-ea"/>
                          <a:cs typeface="+mn-cs"/>
                        </a:rPr>
                        <a:t>Management</a:t>
                      </a:r>
                    </a:p>
                  </a:txBody>
                  <a:tcPr marL="0" marR="0" marT="0" marB="0" anchor="ctr" anchorCtr="1"/>
                </a:tc>
                <a:tc>
                  <a:txBody>
                    <a:bodyPr/>
                    <a:lstStyle/>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all needed resources available?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management intentions properly communicated to the operations staff?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audits performed on system operations?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safety systems always used?</a:t>
                      </a:r>
                    </a:p>
                  </a:txBody>
                  <a:tcPr marL="0" marR="0" marT="0" marB="0" anchor="ctr"/>
                </a:tc>
                <a:extLst>
                  <a:ext uri="{0D108BD9-81ED-4DB2-BD59-A6C34878D82A}">
                    <a16:rowId xmlns:a16="http://schemas.microsoft.com/office/drawing/2014/main" val="4109241531"/>
                  </a:ext>
                </a:extLst>
              </a:tr>
              <a:tr h="7757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400" b="0" i="0" u="none" strike="noStrike" kern="1200" dirty="0">
                          <a:solidFill>
                            <a:schemeClr val="accent4"/>
                          </a:solidFill>
                          <a:effectLst/>
                          <a:latin typeface="Calibri" panose="020F0502020204030204" pitchFamily="34" charset="0"/>
                          <a:ea typeface="+mn-ea"/>
                          <a:cs typeface="+mn-cs"/>
                        </a:rPr>
                        <a:t>Pressure / Vacuum</a:t>
                      </a:r>
                    </a:p>
                  </a:txBody>
                  <a:tcPr marL="0" marR="0" marT="0" marB="0" anchor="ctr" anchorCtr="1"/>
                </a:tc>
                <a:tc>
                  <a:txBody>
                    <a:bodyPr/>
                    <a:lstStyle/>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Emergency relief devices installed where needed (e.g. breather vents, relief valves, rupture disks, liquid seal)?</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Emergency relief devices sized properly?</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every piece of equipment, which is capable of having internal pressures develop, protected by relief devices?</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pressure relief devices accessible for inspection?</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equipment rated and inspected for the service in which it is used?</a:t>
                      </a:r>
                    </a:p>
                  </a:txBody>
                  <a:tcPr marL="0" marR="0" marT="0" marB="0" anchor="ctr"/>
                </a:tc>
                <a:extLst>
                  <a:ext uri="{0D108BD9-81ED-4DB2-BD59-A6C34878D82A}">
                    <a16:rowId xmlns:a16="http://schemas.microsoft.com/office/drawing/2014/main" val="3816406380"/>
                  </a:ext>
                </a:extLst>
              </a:tr>
            </a:tbl>
          </a:graphicData>
        </a:graphic>
      </p:graphicFrame>
    </p:spTree>
    <p:extLst>
      <p:ext uri="{BB962C8B-B14F-4D97-AF65-F5344CB8AC3E}">
        <p14:creationId xmlns:p14="http://schemas.microsoft.com/office/powerpoint/2010/main" val="1429233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CFD8D-CA62-BC27-BA88-A81DF382FBD2}"/>
            </a:ext>
          </a:extLst>
        </p:cNvPr>
        <p:cNvGrpSpPr/>
        <p:nvPr/>
      </p:nvGrpSpPr>
      <p:grpSpPr>
        <a:xfrm>
          <a:off x="0" y="0"/>
          <a:ext cx="0" cy="0"/>
          <a:chOff x="0" y="0"/>
          <a:chExt cx="0" cy="0"/>
        </a:xfrm>
      </p:grpSpPr>
      <p:sp>
        <p:nvSpPr>
          <p:cNvPr id="4" name="Title 6">
            <a:extLst>
              <a:ext uri="{FF2B5EF4-FFF2-40B4-BE49-F238E27FC236}">
                <a16:creationId xmlns:a16="http://schemas.microsoft.com/office/drawing/2014/main" id="{25A61CC7-84A4-C019-2BFE-19AACD3963C2}"/>
              </a:ext>
            </a:extLst>
          </p:cNvPr>
          <p:cNvSpPr txBox="1">
            <a:spLocks/>
          </p:cNvSpPr>
          <p:nvPr/>
        </p:nvSpPr>
        <p:spPr>
          <a:xfrm>
            <a:off x="515937" y="347465"/>
            <a:ext cx="11160125" cy="76735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i="0" u="none" kern="1200">
                <a:solidFill>
                  <a:schemeClr val="tx2"/>
                </a:solidFill>
                <a:latin typeface="Oxygen" charset="0"/>
                <a:ea typeface="Oxygen" charset="0"/>
                <a:cs typeface="Oxygen" charset="0"/>
              </a:defRPr>
            </a:lvl1pPr>
          </a:lstStyle>
          <a:p>
            <a:r>
              <a:rPr lang="en-AU" dirty="0">
                <a:solidFill>
                  <a:schemeClr val="accent4"/>
                </a:solidFill>
              </a:rPr>
              <a:t>HAZID Checklist Review </a:t>
            </a:r>
            <a:r>
              <a:rPr lang="en-AU" b="0" i="1" dirty="0">
                <a:solidFill>
                  <a:schemeClr val="accent4"/>
                </a:solidFill>
              </a:rPr>
              <a:t>(Hazard Identification)</a:t>
            </a:r>
          </a:p>
        </p:txBody>
      </p:sp>
      <p:graphicFrame>
        <p:nvGraphicFramePr>
          <p:cNvPr id="2" name="Table 1">
            <a:extLst>
              <a:ext uri="{FF2B5EF4-FFF2-40B4-BE49-F238E27FC236}">
                <a16:creationId xmlns:a16="http://schemas.microsoft.com/office/drawing/2014/main" id="{F52BC4B0-5E26-257E-2C6D-9B2628C3443A}"/>
              </a:ext>
            </a:extLst>
          </p:cNvPr>
          <p:cNvGraphicFramePr>
            <a:graphicFrameLocks noGrp="1"/>
          </p:cNvGraphicFramePr>
          <p:nvPr>
            <p:extLst>
              <p:ext uri="{D42A27DB-BD31-4B8C-83A1-F6EECF244321}">
                <p14:modId xmlns:p14="http://schemas.microsoft.com/office/powerpoint/2010/main" val="1827136520"/>
              </p:ext>
            </p:extLst>
          </p:nvPr>
        </p:nvGraphicFramePr>
        <p:xfrm>
          <a:off x="515936" y="1114817"/>
          <a:ext cx="5517112" cy="4907280"/>
        </p:xfrm>
        <a:graphic>
          <a:graphicData uri="http://schemas.openxmlformats.org/drawingml/2006/table">
            <a:tbl>
              <a:tblPr>
                <a:tableStyleId>{ED083AE6-46FA-4A59-8FB0-9F97EB10719F}</a:tableStyleId>
              </a:tblPr>
              <a:tblGrid>
                <a:gridCol w="1066373">
                  <a:extLst>
                    <a:ext uri="{9D8B030D-6E8A-4147-A177-3AD203B41FA5}">
                      <a16:colId xmlns:a16="http://schemas.microsoft.com/office/drawing/2014/main" val="3122502226"/>
                    </a:ext>
                  </a:extLst>
                </a:gridCol>
                <a:gridCol w="4450739">
                  <a:extLst>
                    <a:ext uri="{9D8B030D-6E8A-4147-A177-3AD203B41FA5}">
                      <a16:colId xmlns:a16="http://schemas.microsoft.com/office/drawing/2014/main" val="3265946371"/>
                    </a:ext>
                  </a:extLst>
                </a:gridCol>
              </a:tblGrid>
              <a:tr h="193945">
                <a:tc>
                  <a:txBody>
                    <a:bodyPr/>
                    <a:lstStyle/>
                    <a:p>
                      <a:pPr marL="0" algn="l" defTabSz="914400" rtl="0" eaLnBrk="1" fontAlgn="b" latinLnBrk="0" hangingPunct="1"/>
                      <a:r>
                        <a:rPr lang="en-AU" sz="1400" b="1" u="none" strike="noStrike" kern="1200" dirty="0">
                          <a:solidFill>
                            <a:schemeClr val="bg1"/>
                          </a:solidFill>
                          <a:effectLst/>
                        </a:rPr>
                        <a:t>Category</a:t>
                      </a:r>
                      <a:endParaRPr lang="en-AU" sz="1400" b="1" u="none" strike="noStrike" kern="1200" dirty="0">
                        <a:solidFill>
                          <a:schemeClr val="bg1"/>
                        </a:solidFill>
                        <a:effectLst/>
                        <a:latin typeface="+mn-lt"/>
                        <a:ea typeface="+mn-ea"/>
                        <a:cs typeface="+mn-cs"/>
                      </a:endParaRPr>
                    </a:p>
                  </a:txBody>
                  <a:tcPr marL="0" marR="0" marT="0" marB="0" anchor="ctr" anchorCtr="1">
                    <a:solidFill>
                      <a:schemeClr val="accent4"/>
                    </a:solidFill>
                  </a:tcPr>
                </a:tc>
                <a:tc>
                  <a:txBody>
                    <a:bodyPr/>
                    <a:lstStyle/>
                    <a:p>
                      <a:pPr marL="0" algn="l" defTabSz="914400" rtl="0" eaLnBrk="1" fontAlgn="b" latinLnBrk="0" hangingPunct="1"/>
                      <a:r>
                        <a:rPr lang="en-AU" sz="1400" b="1" u="none" strike="noStrike" kern="1200" dirty="0">
                          <a:solidFill>
                            <a:schemeClr val="bg1"/>
                          </a:solidFill>
                          <a:effectLst/>
                          <a:latin typeface="+mn-lt"/>
                          <a:ea typeface="+mn-ea"/>
                          <a:cs typeface="+mn-cs"/>
                        </a:rPr>
                        <a:t>Questions</a:t>
                      </a:r>
                    </a:p>
                  </a:txBody>
                  <a:tcPr marL="0" marR="0" marT="0" marB="0" anchor="ctr" anchorCtr="1">
                    <a:solidFill>
                      <a:schemeClr val="accent4"/>
                    </a:solidFill>
                  </a:tcPr>
                </a:tc>
                <a:extLst>
                  <a:ext uri="{0D108BD9-81ED-4DB2-BD59-A6C34878D82A}">
                    <a16:rowId xmlns:a16="http://schemas.microsoft.com/office/drawing/2014/main" val="3516848258"/>
                  </a:ext>
                </a:extLst>
              </a:tr>
              <a:tr h="11636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400" b="0" i="0" u="none" strike="noStrike" kern="1200" dirty="0">
                          <a:solidFill>
                            <a:schemeClr val="accent4"/>
                          </a:solidFill>
                          <a:effectLst/>
                          <a:latin typeface="Calibri" panose="020F0502020204030204" pitchFamily="34" charset="0"/>
                          <a:ea typeface="+mn-ea"/>
                          <a:cs typeface="+mn-cs"/>
                        </a:rPr>
                        <a:t>Piping</a:t>
                      </a:r>
                    </a:p>
                  </a:txBody>
                  <a:tcPr marL="0" marR="0" marT="0" marB="0" anchor="ctr" anchorCtr="1"/>
                </a:tc>
                <a:tc>
                  <a:txBody>
                    <a:bodyPr/>
                    <a:lstStyle/>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piping inspected regularly?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piping systems inspected for stress and movement due to thermal expansion?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welds inspected regularly?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piping free from external corrosion?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piping inspected for internal corrosion?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piping protected from external impact? (e.g., trucks, forklifts, dropped objects, etc.)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sight glasses protected from accidental breakage?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piping protected from exceeding the maximum allowable working pressure?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piping protected from liquid hammer?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pressure relief provided?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check valves installed where needed?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block and bleed valves used where required for isolation?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piping designed without </a:t>
                      </a:r>
                      <a:r>
                        <a:rPr lang="en-GB" sz="1400" b="0" i="0" u="none" strike="noStrike" kern="1200" dirty="0" err="1">
                          <a:solidFill>
                            <a:schemeClr val="accent4"/>
                          </a:solidFill>
                          <a:effectLst/>
                          <a:latin typeface="Calibri" panose="020F0502020204030204" pitchFamily="34" charset="0"/>
                          <a:ea typeface="+mn-ea"/>
                          <a:cs typeface="+mn-cs"/>
                        </a:rPr>
                        <a:t>deadends</a:t>
                      </a:r>
                      <a:r>
                        <a:rPr lang="en-GB" sz="1400" b="0" i="0" u="none" strike="noStrike" kern="1200" dirty="0">
                          <a:solidFill>
                            <a:schemeClr val="accent4"/>
                          </a:solidFill>
                          <a:effectLst/>
                          <a:latin typeface="Calibri" panose="020F0502020204030204" pitchFamily="34" charset="0"/>
                          <a:ea typeface="+mn-ea"/>
                          <a:cs typeface="+mn-cs"/>
                        </a:rPr>
                        <a:t>?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screwed plugs, pipe caps or blank flange covers on all open-ended piping?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piping properly supported throughout the system?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piping cleaned to prevent fouling?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the piping specification suitable for its service?</a:t>
                      </a:r>
                    </a:p>
                  </a:txBody>
                  <a:tcPr marL="0" marR="0" marT="0" marB="0" anchor="ctr"/>
                </a:tc>
                <a:extLst>
                  <a:ext uri="{0D108BD9-81ED-4DB2-BD59-A6C34878D82A}">
                    <a16:rowId xmlns:a16="http://schemas.microsoft.com/office/drawing/2014/main" val="194133852"/>
                  </a:ext>
                </a:extLst>
              </a:tr>
            </a:tbl>
          </a:graphicData>
        </a:graphic>
      </p:graphicFrame>
      <p:graphicFrame>
        <p:nvGraphicFramePr>
          <p:cNvPr id="5" name="Table 4">
            <a:extLst>
              <a:ext uri="{FF2B5EF4-FFF2-40B4-BE49-F238E27FC236}">
                <a16:creationId xmlns:a16="http://schemas.microsoft.com/office/drawing/2014/main" id="{C3D8D78C-5D93-D4E1-2DAD-7C2249B382E0}"/>
              </a:ext>
            </a:extLst>
          </p:cNvPr>
          <p:cNvGraphicFramePr>
            <a:graphicFrameLocks noGrp="1"/>
          </p:cNvGraphicFramePr>
          <p:nvPr>
            <p:extLst>
              <p:ext uri="{D42A27DB-BD31-4B8C-83A1-F6EECF244321}">
                <p14:modId xmlns:p14="http://schemas.microsoft.com/office/powerpoint/2010/main" val="3059975513"/>
              </p:ext>
            </p:extLst>
          </p:nvPr>
        </p:nvGraphicFramePr>
        <p:xfrm>
          <a:off x="6158953" y="1114817"/>
          <a:ext cx="5517113" cy="3840480"/>
        </p:xfrm>
        <a:graphic>
          <a:graphicData uri="http://schemas.openxmlformats.org/drawingml/2006/table">
            <a:tbl>
              <a:tblPr>
                <a:tableStyleId>{ED083AE6-46FA-4A59-8FB0-9F97EB10719F}</a:tableStyleId>
              </a:tblPr>
              <a:tblGrid>
                <a:gridCol w="1225398">
                  <a:extLst>
                    <a:ext uri="{9D8B030D-6E8A-4147-A177-3AD203B41FA5}">
                      <a16:colId xmlns:a16="http://schemas.microsoft.com/office/drawing/2014/main" val="3122502226"/>
                    </a:ext>
                  </a:extLst>
                </a:gridCol>
                <a:gridCol w="4291715">
                  <a:extLst>
                    <a:ext uri="{9D8B030D-6E8A-4147-A177-3AD203B41FA5}">
                      <a16:colId xmlns:a16="http://schemas.microsoft.com/office/drawing/2014/main" val="3265946371"/>
                    </a:ext>
                  </a:extLst>
                </a:gridCol>
              </a:tblGrid>
              <a:tr h="193945">
                <a:tc>
                  <a:txBody>
                    <a:bodyPr/>
                    <a:lstStyle/>
                    <a:p>
                      <a:pPr marL="0" algn="l" defTabSz="914400" rtl="0" eaLnBrk="1" fontAlgn="b" latinLnBrk="0" hangingPunct="1"/>
                      <a:r>
                        <a:rPr lang="en-AU" sz="1400" b="1" u="none" strike="noStrike" kern="1200" dirty="0">
                          <a:solidFill>
                            <a:schemeClr val="bg1"/>
                          </a:solidFill>
                          <a:effectLst/>
                        </a:rPr>
                        <a:t>Category</a:t>
                      </a:r>
                      <a:endParaRPr lang="en-AU" sz="1400" b="1" u="none" strike="noStrike" kern="1200" dirty="0">
                        <a:solidFill>
                          <a:schemeClr val="bg1"/>
                        </a:solidFill>
                        <a:effectLst/>
                        <a:latin typeface="+mn-lt"/>
                        <a:ea typeface="+mn-ea"/>
                        <a:cs typeface="+mn-cs"/>
                      </a:endParaRPr>
                    </a:p>
                  </a:txBody>
                  <a:tcPr marL="0" marR="0" marT="0" marB="0" anchor="ctr" anchorCtr="1">
                    <a:solidFill>
                      <a:schemeClr val="accent4"/>
                    </a:solidFill>
                  </a:tcPr>
                </a:tc>
                <a:tc>
                  <a:txBody>
                    <a:bodyPr/>
                    <a:lstStyle/>
                    <a:p>
                      <a:pPr marL="0" algn="l" defTabSz="914400" rtl="0" eaLnBrk="1" fontAlgn="b" latinLnBrk="0" hangingPunct="1"/>
                      <a:r>
                        <a:rPr lang="en-AU" sz="1400" b="1" u="none" strike="noStrike" kern="1200" dirty="0">
                          <a:solidFill>
                            <a:schemeClr val="bg1"/>
                          </a:solidFill>
                          <a:effectLst/>
                          <a:latin typeface="+mn-lt"/>
                          <a:ea typeface="+mn-ea"/>
                          <a:cs typeface="+mn-cs"/>
                        </a:rPr>
                        <a:t>Questions</a:t>
                      </a:r>
                    </a:p>
                  </a:txBody>
                  <a:tcPr marL="0" marR="0" marT="0" marB="0" anchor="ctr" anchorCtr="1">
                    <a:solidFill>
                      <a:schemeClr val="accent4"/>
                    </a:solidFill>
                  </a:tcPr>
                </a:tc>
                <a:extLst>
                  <a:ext uri="{0D108BD9-81ED-4DB2-BD59-A6C34878D82A}">
                    <a16:rowId xmlns:a16="http://schemas.microsoft.com/office/drawing/2014/main" val="3516848258"/>
                  </a:ext>
                </a:extLst>
              </a:tr>
              <a:tr h="7757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400" b="0" i="0" u="none" strike="noStrike" kern="1200" dirty="0">
                          <a:solidFill>
                            <a:schemeClr val="accent4"/>
                          </a:solidFill>
                          <a:effectLst/>
                          <a:latin typeface="Calibri" panose="020F0502020204030204" pitchFamily="34" charset="0"/>
                          <a:ea typeface="+mn-ea"/>
                          <a:cs typeface="+mn-cs"/>
                        </a:rPr>
                        <a:t>Worker Safety</a:t>
                      </a:r>
                    </a:p>
                  </a:txBody>
                  <a:tcPr marL="0" marR="0" marT="0" marB="0" anchor="ctr" anchorCtr="1"/>
                </a:tc>
                <a:tc>
                  <a:txBody>
                    <a:bodyPr/>
                    <a:lstStyle/>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Operators or other Workers unnecessarily exposed to serious injury in event of possible fire, explosion, large spills or mechanical failures?</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warning signs clearly posted?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adequate lighting provided?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Emergency lighting adequate?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ventilation adequate for the process?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Do vents discharge to a safe location?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the physical layout free from any unnecessary Hazards?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there a sufficient number of escape routes available?</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there adequate access for Emergency vehicles?</a:t>
                      </a:r>
                    </a:p>
                  </a:txBody>
                  <a:tcPr marL="0" marR="0" marT="0" marB="0" anchor="ctr"/>
                </a:tc>
                <a:extLst>
                  <a:ext uri="{0D108BD9-81ED-4DB2-BD59-A6C34878D82A}">
                    <a16:rowId xmlns:a16="http://schemas.microsoft.com/office/drawing/2014/main" val="322562266"/>
                  </a:ext>
                </a:extLst>
              </a:tr>
              <a:tr h="7757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400" b="0" i="0" u="none" strike="noStrike" kern="1200" dirty="0">
                          <a:solidFill>
                            <a:schemeClr val="accent4"/>
                          </a:solidFill>
                          <a:effectLst/>
                          <a:latin typeface="Calibri" panose="020F0502020204030204" pitchFamily="34" charset="0"/>
                          <a:ea typeface="+mn-ea"/>
                          <a:cs typeface="+mn-cs"/>
                        </a:rPr>
                        <a:t>Procedures</a:t>
                      </a:r>
                    </a:p>
                  </a:txBody>
                  <a:tcPr marL="0" marR="0" marT="0" marB="0" anchor="ctr" anchorCtr="1"/>
                </a:tc>
                <a:tc>
                  <a:txBody>
                    <a:bodyPr/>
                    <a:lstStyle/>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the procedures clearly defined?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the procedures complete?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roles and responsibilities made clear?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Can the procedures easily be understood?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Can the procedures actually be followed?</a:t>
                      </a:r>
                    </a:p>
                  </a:txBody>
                  <a:tcPr marL="0" marR="0" marT="0" marB="0" anchor="ctr"/>
                </a:tc>
                <a:extLst>
                  <a:ext uri="{0D108BD9-81ED-4DB2-BD59-A6C34878D82A}">
                    <a16:rowId xmlns:a16="http://schemas.microsoft.com/office/drawing/2014/main" val="4109241531"/>
                  </a:ext>
                </a:extLst>
              </a:tr>
            </a:tbl>
          </a:graphicData>
        </a:graphic>
      </p:graphicFrame>
    </p:spTree>
    <p:extLst>
      <p:ext uri="{BB962C8B-B14F-4D97-AF65-F5344CB8AC3E}">
        <p14:creationId xmlns:p14="http://schemas.microsoft.com/office/powerpoint/2010/main" val="1836098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548EE-93D0-8569-8A03-437E89B35B73}"/>
            </a:ext>
          </a:extLst>
        </p:cNvPr>
        <p:cNvGrpSpPr/>
        <p:nvPr/>
      </p:nvGrpSpPr>
      <p:grpSpPr>
        <a:xfrm>
          <a:off x="0" y="0"/>
          <a:ext cx="0" cy="0"/>
          <a:chOff x="0" y="0"/>
          <a:chExt cx="0" cy="0"/>
        </a:xfrm>
      </p:grpSpPr>
      <p:sp>
        <p:nvSpPr>
          <p:cNvPr id="4" name="Title 6">
            <a:extLst>
              <a:ext uri="{FF2B5EF4-FFF2-40B4-BE49-F238E27FC236}">
                <a16:creationId xmlns:a16="http://schemas.microsoft.com/office/drawing/2014/main" id="{E05AD488-7681-60FA-ABDB-93E7A3224C88}"/>
              </a:ext>
            </a:extLst>
          </p:cNvPr>
          <p:cNvSpPr txBox="1">
            <a:spLocks/>
          </p:cNvSpPr>
          <p:nvPr/>
        </p:nvSpPr>
        <p:spPr>
          <a:xfrm>
            <a:off x="515937" y="347465"/>
            <a:ext cx="11160125" cy="76735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i="0" u="none" kern="1200">
                <a:solidFill>
                  <a:schemeClr val="tx2"/>
                </a:solidFill>
                <a:latin typeface="Oxygen" charset="0"/>
                <a:ea typeface="Oxygen" charset="0"/>
                <a:cs typeface="Oxygen" charset="0"/>
              </a:defRPr>
            </a:lvl1pPr>
          </a:lstStyle>
          <a:p>
            <a:r>
              <a:rPr lang="en-AU" dirty="0">
                <a:solidFill>
                  <a:schemeClr val="accent4"/>
                </a:solidFill>
              </a:rPr>
              <a:t>HAZID Checklist Review </a:t>
            </a:r>
            <a:r>
              <a:rPr lang="en-AU" b="0" i="1" dirty="0">
                <a:solidFill>
                  <a:schemeClr val="accent4"/>
                </a:solidFill>
              </a:rPr>
              <a:t>(Hazard Identification)</a:t>
            </a:r>
          </a:p>
        </p:txBody>
      </p:sp>
      <p:graphicFrame>
        <p:nvGraphicFramePr>
          <p:cNvPr id="2" name="Table 1">
            <a:extLst>
              <a:ext uri="{FF2B5EF4-FFF2-40B4-BE49-F238E27FC236}">
                <a16:creationId xmlns:a16="http://schemas.microsoft.com/office/drawing/2014/main" id="{BE7C8693-8ACC-E200-0B2A-4F8E1765DE49}"/>
              </a:ext>
            </a:extLst>
          </p:cNvPr>
          <p:cNvGraphicFramePr>
            <a:graphicFrameLocks noGrp="1"/>
          </p:cNvGraphicFramePr>
          <p:nvPr>
            <p:extLst>
              <p:ext uri="{D42A27DB-BD31-4B8C-83A1-F6EECF244321}">
                <p14:modId xmlns:p14="http://schemas.microsoft.com/office/powerpoint/2010/main" val="2474888758"/>
              </p:ext>
            </p:extLst>
          </p:nvPr>
        </p:nvGraphicFramePr>
        <p:xfrm>
          <a:off x="515936" y="1114817"/>
          <a:ext cx="5517112" cy="4907280"/>
        </p:xfrm>
        <a:graphic>
          <a:graphicData uri="http://schemas.openxmlformats.org/drawingml/2006/table">
            <a:tbl>
              <a:tblPr>
                <a:tableStyleId>{ED083AE6-46FA-4A59-8FB0-9F97EB10719F}</a:tableStyleId>
              </a:tblPr>
              <a:tblGrid>
                <a:gridCol w="1066373">
                  <a:extLst>
                    <a:ext uri="{9D8B030D-6E8A-4147-A177-3AD203B41FA5}">
                      <a16:colId xmlns:a16="http://schemas.microsoft.com/office/drawing/2014/main" val="3122502226"/>
                    </a:ext>
                  </a:extLst>
                </a:gridCol>
                <a:gridCol w="4450739">
                  <a:extLst>
                    <a:ext uri="{9D8B030D-6E8A-4147-A177-3AD203B41FA5}">
                      <a16:colId xmlns:a16="http://schemas.microsoft.com/office/drawing/2014/main" val="3265946371"/>
                    </a:ext>
                  </a:extLst>
                </a:gridCol>
              </a:tblGrid>
              <a:tr h="193945">
                <a:tc>
                  <a:txBody>
                    <a:bodyPr/>
                    <a:lstStyle/>
                    <a:p>
                      <a:pPr marL="0" algn="l" defTabSz="914400" rtl="0" eaLnBrk="1" fontAlgn="b" latinLnBrk="0" hangingPunct="1"/>
                      <a:r>
                        <a:rPr lang="en-AU" sz="1400" b="1" u="none" strike="noStrike" kern="1200" dirty="0">
                          <a:solidFill>
                            <a:schemeClr val="bg1"/>
                          </a:solidFill>
                          <a:effectLst/>
                        </a:rPr>
                        <a:t>Category</a:t>
                      </a:r>
                      <a:endParaRPr lang="en-AU" sz="1400" b="1" u="none" strike="noStrike" kern="1200" dirty="0">
                        <a:solidFill>
                          <a:schemeClr val="bg1"/>
                        </a:solidFill>
                        <a:effectLst/>
                        <a:latin typeface="+mn-lt"/>
                        <a:ea typeface="+mn-ea"/>
                        <a:cs typeface="+mn-cs"/>
                      </a:endParaRPr>
                    </a:p>
                  </a:txBody>
                  <a:tcPr marL="0" marR="0" marT="0" marB="0" anchor="ctr" anchorCtr="1">
                    <a:solidFill>
                      <a:schemeClr val="accent4"/>
                    </a:solidFill>
                  </a:tcPr>
                </a:tc>
                <a:tc>
                  <a:txBody>
                    <a:bodyPr/>
                    <a:lstStyle/>
                    <a:p>
                      <a:pPr marL="0" algn="l" defTabSz="914400" rtl="0" eaLnBrk="1" fontAlgn="b" latinLnBrk="0" hangingPunct="1"/>
                      <a:r>
                        <a:rPr lang="en-AU" sz="1400" b="1" u="none" strike="noStrike" kern="1200" dirty="0">
                          <a:solidFill>
                            <a:schemeClr val="bg1"/>
                          </a:solidFill>
                          <a:effectLst/>
                          <a:latin typeface="+mn-lt"/>
                          <a:ea typeface="+mn-ea"/>
                          <a:cs typeface="+mn-cs"/>
                        </a:rPr>
                        <a:t>Questions</a:t>
                      </a:r>
                    </a:p>
                  </a:txBody>
                  <a:tcPr marL="0" marR="0" marT="0" marB="0" anchor="ctr" anchorCtr="1">
                    <a:solidFill>
                      <a:schemeClr val="accent4"/>
                    </a:solidFill>
                  </a:tcPr>
                </a:tc>
                <a:extLst>
                  <a:ext uri="{0D108BD9-81ED-4DB2-BD59-A6C34878D82A}">
                    <a16:rowId xmlns:a16="http://schemas.microsoft.com/office/drawing/2014/main" val="3516848258"/>
                  </a:ext>
                </a:extLst>
              </a:tr>
              <a:tr h="11636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400" b="0" i="0" u="none" strike="noStrike" kern="1200" dirty="0">
                          <a:solidFill>
                            <a:schemeClr val="accent4"/>
                          </a:solidFill>
                          <a:effectLst/>
                          <a:latin typeface="Calibri" panose="020F0502020204030204" pitchFamily="34" charset="0"/>
                          <a:ea typeface="+mn-ea"/>
                          <a:cs typeface="+mn-cs"/>
                        </a:rPr>
                        <a:t>Rotating and Mechanical Equipment</a:t>
                      </a:r>
                    </a:p>
                  </a:txBody>
                  <a:tcPr marL="0" marR="0" marT="0" marB="0" anchor="ctr" anchorCtr="1"/>
                </a:tc>
                <a:tc>
                  <a:txBody>
                    <a:bodyPr/>
                    <a:lstStyle/>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there a safe separation between operating and critical speeds?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there a safe separation between operating and critical pressures?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there a safe separation between operating and critical temperatures?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equipment rated and inspected for the service in which it is used?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equipment inspected regularly for corrosion to anticipate and prevent failure in service?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the system equipped with Emergency shutdown systems?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Does the equipment have the proper guarding?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local switches provided for equipment which is operated remotely, to prevent Worker injury during maintenance?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a schedule in place to ensure adequate lubrication of machinery?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spare parts accessible for critical equipment?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adequate check valves installed to prevent reverse flow and reverse rotation of pumps, compressors and drivers?</a:t>
                      </a:r>
                    </a:p>
                  </a:txBody>
                  <a:tcPr marL="0" marR="0" marT="0" marB="0" anchor="ctr"/>
                </a:tc>
                <a:extLst>
                  <a:ext uri="{0D108BD9-81ED-4DB2-BD59-A6C34878D82A}">
                    <a16:rowId xmlns:a16="http://schemas.microsoft.com/office/drawing/2014/main" val="174275352"/>
                  </a:ext>
                </a:extLst>
              </a:tr>
            </a:tbl>
          </a:graphicData>
        </a:graphic>
      </p:graphicFrame>
      <p:graphicFrame>
        <p:nvGraphicFramePr>
          <p:cNvPr id="5" name="Table 4">
            <a:extLst>
              <a:ext uri="{FF2B5EF4-FFF2-40B4-BE49-F238E27FC236}">
                <a16:creationId xmlns:a16="http://schemas.microsoft.com/office/drawing/2014/main" id="{DBEA4BAB-FA0E-1617-D2C7-065FCA3326EA}"/>
              </a:ext>
            </a:extLst>
          </p:cNvPr>
          <p:cNvGraphicFramePr>
            <a:graphicFrameLocks noGrp="1"/>
          </p:cNvGraphicFramePr>
          <p:nvPr>
            <p:extLst>
              <p:ext uri="{D42A27DB-BD31-4B8C-83A1-F6EECF244321}">
                <p14:modId xmlns:p14="http://schemas.microsoft.com/office/powerpoint/2010/main" val="42526727"/>
              </p:ext>
            </p:extLst>
          </p:nvPr>
        </p:nvGraphicFramePr>
        <p:xfrm>
          <a:off x="6158953" y="1114817"/>
          <a:ext cx="5517113" cy="3627120"/>
        </p:xfrm>
        <a:graphic>
          <a:graphicData uri="http://schemas.openxmlformats.org/drawingml/2006/table">
            <a:tbl>
              <a:tblPr>
                <a:tableStyleId>{ED083AE6-46FA-4A59-8FB0-9F97EB10719F}</a:tableStyleId>
              </a:tblPr>
              <a:tblGrid>
                <a:gridCol w="1225398">
                  <a:extLst>
                    <a:ext uri="{9D8B030D-6E8A-4147-A177-3AD203B41FA5}">
                      <a16:colId xmlns:a16="http://schemas.microsoft.com/office/drawing/2014/main" val="3122502226"/>
                    </a:ext>
                  </a:extLst>
                </a:gridCol>
                <a:gridCol w="4291715">
                  <a:extLst>
                    <a:ext uri="{9D8B030D-6E8A-4147-A177-3AD203B41FA5}">
                      <a16:colId xmlns:a16="http://schemas.microsoft.com/office/drawing/2014/main" val="3265946371"/>
                    </a:ext>
                  </a:extLst>
                </a:gridCol>
              </a:tblGrid>
              <a:tr h="193945">
                <a:tc>
                  <a:txBody>
                    <a:bodyPr/>
                    <a:lstStyle/>
                    <a:p>
                      <a:pPr marL="0" algn="l" defTabSz="914400" rtl="0" eaLnBrk="1" fontAlgn="b" latinLnBrk="0" hangingPunct="1"/>
                      <a:r>
                        <a:rPr lang="en-AU" sz="1400" b="1" u="none" strike="noStrike" kern="1200" dirty="0">
                          <a:solidFill>
                            <a:schemeClr val="bg1"/>
                          </a:solidFill>
                          <a:effectLst/>
                        </a:rPr>
                        <a:t>Category</a:t>
                      </a:r>
                      <a:endParaRPr lang="en-AU" sz="1400" b="1" u="none" strike="noStrike" kern="1200" dirty="0">
                        <a:solidFill>
                          <a:schemeClr val="bg1"/>
                        </a:solidFill>
                        <a:effectLst/>
                        <a:latin typeface="+mn-lt"/>
                        <a:ea typeface="+mn-ea"/>
                        <a:cs typeface="+mn-cs"/>
                      </a:endParaRPr>
                    </a:p>
                  </a:txBody>
                  <a:tcPr marL="0" marR="0" marT="0" marB="0" anchor="ctr" anchorCtr="1">
                    <a:solidFill>
                      <a:schemeClr val="accent4"/>
                    </a:solidFill>
                  </a:tcPr>
                </a:tc>
                <a:tc>
                  <a:txBody>
                    <a:bodyPr/>
                    <a:lstStyle/>
                    <a:p>
                      <a:pPr marL="0" algn="l" defTabSz="914400" rtl="0" eaLnBrk="1" fontAlgn="b" latinLnBrk="0" hangingPunct="1"/>
                      <a:r>
                        <a:rPr lang="en-AU" sz="1400" b="1" u="none" strike="noStrike" kern="1200" dirty="0">
                          <a:solidFill>
                            <a:schemeClr val="bg1"/>
                          </a:solidFill>
                          <a:effectLst/>
                          <a:latin typeface="+mn-lt"/>
                          <a:ea typeface="+mn-ea"/>
                          <a:cs typeface="+mn-cs"/>
                        </a:rPr>
                        <a:t>Questions</a:t>
                      </a:r>
                    </a:p>
                  </a:txBody>
                  <a:tcPr marL="0" marR="0" marT="0" marB="0" anchor="ctr" anchorCtr="1">
                    <a:solidFill>
                      <a:schemeClr val="accent4"/>
                    </a:solidFill>
                  </a:tcPr>
                </a:tc>
                <a:extLst>
                  <a:ext uri="{0D108BD9-81ED-4DB2-BD59-A6C34878D82A}">
                    <a16:rowId xmlns:a16="http://schemas.microsoft.com/office/drawing/2014/main" val="3516848258"/>
                  </a:ext>
                </a:extLst>
              </a:tr>
              <a:tr h="7757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400" b="0" i="0" u="none" strike="noStrike" kern="1200" dirty="0">
                          <a:solidFill>
                            <a:schemeClr val="accent4"/>
                          </a:solidFill>
                          <a:effectLst/>
                          <a:latin typeface="Calibri" panose="020F0502020204030204" pitchFamily="34" charset="0"/>
                          <a:ea typeface="+mn-ea"/>
                          <a:cs typeface="+mn-cs"/>
                        </a:rPr>
                        <a:t>Pumps</a:t>
                      </a:r>
                    </a:p>
                  </a:txBody>
                  <a:tcPr marL="0" marR="0" marT="0" marB="0" anchor="ctr" anchorCtr="1"/>
                </a:tc>
                <a:tc>
                  <a:txBody>
                    <a:bodyPr/>
                    <a:lstStyle/>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the system designed to protect against potential dead-heading of a pump?</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the system designed to prevent cavitation or running pump dry?</a:t>
                      </a:r>
                    </a:p>
                  </a:txBody>
                  <a:tcPr marL="0" marR="0" marT="0" marB="0" anchor="ctr"/>
                </a:tc>
                <a:extLst>
                  <a:ext uri="{0D108BD9-81ED-4DB2-BD59-A6C34878D82A}">
                    <a16:rowId xmlns:a16="http://schemas.microsoft.com/office/drawing/2014/main" val="322562266"/>
                  </a:ext>
                </a:extLst>
              </a:tr>
              <a:tr h="7757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400" b="0" i="0" u="none" strike="noStrike" kern="1200" dirty="0">
                          <a:solidFill>
                            <a:schemeClr val="accent4"/>
                          </a:solidFill>
                          <a:effectLst/>
                          <a:latin typeface="Calibri" panose="020F0502020204030204" pitchFamily="34" charset="0"/>
                          <a:ea typeface="+mn-ea"/>
                          <a:cs typeface="+mn-cs"/>
                        </a:rPr>
                        <a:t>Safety Systems</a:t>
                      </a:r>
                    </a:p>
                  </a:txBody>
                  <a:tcPr marL="0" marR="0" marT="0" marB="0" anchor="ctr" anchorCtr="1"/>
                </a:tc>
                <a:tc>
                  <a:txBody>
                    <a:bodyPr/>
                    <a:lstStyle/>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fire alarms accessible to all Workers?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automatic sprinklers installed?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hydrants located in the vicinity of the system?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Do bunds have sufficient capacity?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Do bund walls have sufficient strength?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bund walls at a proper distance from the tank?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Do bunds have drain valves outside of the bund?</a:t>
                      </a:r>
                    </a:p>
                  </a:txBody>
                  <a:tcPr marL="0" marR="0" marT="0" marB="0" anchor="ctr"/>
                </a:tc>
                <a:extLst>
                  <a:ext uri="{0D108BD9-81ED-4DB2-BD59-A6C34878D82A}">
                    <a16:rowId xmlns:a16="http://schemas.microsoft.com/office/drawing/2014/main" val="4109241531"/>
                  </a:ext>
                </a:extLst>
              </a:tr>
              <a:tr h="7757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400" b="0" i="0" u="none" strike="noStrike" kern="1200" dirty="0">
                          <a:solidFill>
                            <a:schemeClr val="accent4"/>
                          </a:solidFill>
                          <a:effectLst/>
                          <a:latin typeface="Calibri" panose="020F0502020204030204" pitchFamily="34" charset="0"/>
                          <a:ea typeface="+mn-ea"/>
                          <a:cs typeface="+mn-cs"/>
                        </a:rPr>
                        <a:t>Trips</a:t>
                      </a:r>
                    </a:p>
                  </a:txBody>
                  <a:tcPr marL="0" marR="0" marT="0" marB="0" anchor="ctr" anchorCtr="1"/>
                </a:tc>
                <a:tc>
                  <a:txBody>
                    <a:bodyPr/>
                    <a:lstStyle/>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Remote trips?</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a:t>
                      </a:r>
                      <a:r>
                        <a:rPr lang="en-GB" sz="1400" b="0" i="0" u="none" strike="noStrike" kern="1200" dirty="0" err="1">
                          <a:solidFill>
                            <a:schemeClr val="accent4"/>
                          </a:solidFill>
                          <a:effectLst/>
                          <a:latin typeface="Calibri" panose="020F0502020204030204" pitchFamily="34" charset="0"/>
                          <a:ea typeface="+mn-ea"/>
                          <a:cs typeface="+mn-cs"/>
                        </a:rPr>
                        <a:t>intertrips</a:t>
                      </a:r>
                      <a:r>
                        <a:rPr lang="en-GB" sz="1400" b="0" i="0" u="none" strike="noStrike" kern="1200" dirty="0">
                          <a:solidFill>
                            <a:schemeClr val="accent4"/>
                          </a:solidFill>
                          <a:effectLst/>
                          <a:latin typeface="Calibri" panose="020F0502020204030204" pitchFamily="34" charset="0"/>
                          <a:ea typeface="+mn-ea"/>
                          <a:cs typeface="+mn-cs"/>
                        </a:rPr>
                        <a:t> required?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Any Hazards Introduced from </a:t>
                      </a:r>
                      <a:r>
                        <a:rPr lang="en-GB" sz="1400" b="0" i="0" u="none" strike="noStrike" kern="1200" dirty="0" err="1">
                          <a:solidFill>
                            <a:schemeClr val="accent4"/>
                          </a:solidFill>
                          <a:effectLst/>
                          <a:latin typeface="Calibri" panose="020F0502020204030204" pitchFamily="34" charset="0"/>
                          <a:ea typeface="+mn-ea"/>
                          <a:cs typeface="+mn-cs"/>
                        </a:rPr>
                        <a:t>intertrips</a:t>
                      </a:r>
                      <a:r>
                        <a:rPr lang="en-GB" sz="1400" b="0" i="0" u="none" strike="noStrike" kern="1200" dirty="0">
                          <a:solidFill>
                            <a:schemeClr val="accent4"/>
                          </a:solidFill>
                          <a:effectLst/>
                          <a:latin typeface="Calibri" panose="020F0502020204030204" pitchFamily="34" charset="0"/>
                          <a:ea typeface="+mn-ea"/>
                          <a:cs typeface="+mn-cs"/>
                        </a:rPr>
                        <a:t>?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Isolation of trips considered / interlocked?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Testing of trips?</a:t>
                      </a:r>
                    </a:p>
                  </a:txBody>
                  <a:tcPr marL="0" marR="0" marT="0" marB="0" anchor="ctr"/>
                </a:tc>
                <a:extLst>
                  <a:ext uri="{0D108BD9-81ED-4DB2-BD59-A6C34878D82A}">
                    <a16:rowId xmlns:a16="http://schemas.microsoft.com/office/drawing/2014/main" val="871805928"/>
                  </a:ext>
                </a:extLst>
              </a:tr>
            </a:tbl>
          </a:graphicData>
        </a:graphic>
      </p:graphicFrame>
    </p:spTree>
    <p:extLst>
      <p:ext uri="{BB962C8B-B14F-4D97-AF65-F5344CB8AC3E}">
        <p14:creationId xmlns:p14="http://schemas.microsoft.com/office/powerpoint/2010/main" val="1847069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EE120-1A32-46D2-DF28-B78315EE782D}"/>
            </a:ext>
          </a:extLst>
        </p:cNvPr>
        <p:cNvGrpSpPr/>
        <p:nvPr/>
      </p:nvGrpSpPr>
      <p:grpSpPr>
        <a:xfrm>
          <a:off x="0" y="0"/>
          <a:ext cx="0" cy="0"/>
          <a:chOff x="0" y="0"/>
          <a:chExt cx="0" cy="0"/>
        </a:xfrm>
      </p:grpSpPr>
      <p:sp>
        <p:nvSpPr>
          <p:cNvPr id="4" name="Title 6">
            <a:extLst>
              <a:ext uri="{FF2B5EF4-FFF2-40B4-BE49-F238E27FC236}">
                <a16:creationId xmlns:a16="http://schemas.microsoft.com/office/drawing/2014/main" id="{046D4EE9-AFD0-4EE9-D013-6CED659CC09B}"/>
              </a:ext>
            </a:extLst>
          </p:cNvPr>
          <p:cNvSpPr txBox="1">
            <a:spLocks/>
          </p:cNvSpPr>
          <p:nvPr/>
        </p:nvSpPr>
        <p:spPr>
          <a:xfrm>
            <a:off x="515937" y="347465"/>
            <a:ext cx="11160125" cy="76735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i="0" u="none" kern="1200">
                <a:solidFill>
                  <a:schemeClr val="tx2"/>
                </a:solidFill>
                <a:latin typeface="Oxygen" charset="0"/>
                <a:ea typeface="Oxygen" charset="0"/>
                <a:cs typeface="Oxygen" charset="0"/>
              </a:defRPr>
            </a:lvl1pPr>
          </a:lstStyle>
          <a:p>
            <a:r>
              <a:rPr lang="en-AU" dirty="0">
                <a:solidFill>
                  <a:schemeClr val="accent4"/>
                </a:solidFill>
              </a:rPr>
              <a:t>HAZID Checklist Review </a:t>
            </a:r>
            <a:r>
              <a:rPr lang="en-AU" b="0" i="1" dirty="0">
                <a:solidFill>
                  <a:schemeClr val="accent4"/>
                </a:solidFill>
              </a:rPr>
              <a:t>(Hazard Identification)</a:t>
            </a:r>
          </a:p>
        </p:txBody>
      </p:sp>
      <p:graphicFrame>
        <p:nvGraphicFramePr>
          <p:cNvPr id="2" name="Table 1">
            <a:extLst>
              <a:ext uri="{FF2B5EF4-FFF2-40B4-BE49-F238E27FC236}">
                <a16:creationId xmlns:a16="http://schemas.microsoft.com/office/drawing/2014/main" id="{23617444-9637-914D-9BCD-79B4F96FF105}"/>
              </a:ext>
            </a:extLst>
          </p:cNvPr>
          <p:cNvGraphicFramePr>
            <a:graphicFrameLocks noGrp="1"/>
          </p:cNvGraphicFramePr>
          <p:nvPr>
            <p:extLst>
              <p:ext uri="{D42A27DB-BD31-4B8C-83A1-F6EECF244321}">
                <p14:modId xmlns:p14="http://schemas.microsoft.com/office/powerpoint/2010/main" val="1231277012"/>
              </p:ext>
            </p:extLst>
          </p:nvPr>
        </p:nvGraphicFramePr>
        <p:xfrm>
          <a:off x="515936" y="1114817"/>
          <a:ext cx="5517112" cy="5120640"/>
        </p:xfrm>
        <a:graphic>
          <a:graphicData uri="http://schemas.openxmlformats.org/drawingml/2006/table">
            <a:tbl>
              <a:tblPr>
                <a:tableStyleId>{ED083AE6-46FA-4A59-8FB0-9F97EB10719F}</a:tableStyleId>
              </a:tblPr>
              <a:tblGrid>
                <a:gridCol w="1066373">
                  <a:extLst>
                    <a:ext uri="{9D8B030D-6E8A-4147-A177-3AD203B41FA5}">
                      <a16:colId xmlns:a16="http://schemas.microsoft.com/office/drawing/2014/main" val="3122502226"/>
                    </a:ext>
                  </a:extLst>
                </a:gridCol>
                <a:gridCol w="4450739">
                  <a:extLst>
                    <a:ext uri="{9D8B030D-6E8A-4147-A177-3AD203B41FA5}">
                      <a16:colId xmlns:a16="http://schemas.microsoft.com/office/drawing/2014/main" val="3265946371"/>
                    </a:ext>
                  </a:extLst>
                </a:gridCol>
              </a:tblGrid>
              <a:tr h="193945">
                <a:tc>
                  <a:txBody>
                    <a:bodyPr/>
                    <a:lstStyle/>
                    <a:p>
                      <a:pPr marL="0" algn="l" defTabSz="914400" rtl="0" eaLnBrk="1" fontAlgn="b" latinLnBrk="0" hangingPunct="1"/>
                      <a:r>
                        <a:rPr lang="en-AU" sz="1400" b="1" u="none" strike="noStrike" kern="1200" dirty="0">
                          <a:solidFill>
                            <a:schemeClr val="bg1"/>
                          </a:solidFill>
                          <a:effectLst/>
                        </a:rPr>
                        <a:t>Category</a:t>
                      </a:r>
                      <a:endParaRPr lang="en-AU" sz="1400" b="1" u="none" strike="noStrike" kern="1200" dirty="0">
                        <a:solidFill>
                          <a:schemeClr val="bg1"/>
                        </a:solidFill>
                        <a:effectLst/>
                        <a:latin typeface="+mn-lt"/>
                        <a:ea typeface="+mn-ea"/>
                        <a:cs typeface="+mn-cs"/>
                      </a:endParaRPr>
                    </a:p>
                  </a:txBody>
                  <a:tcPr marL="0" marR="0" marT="0" marB="0" anchor="ctr" anchorCtr="1">
                    <a:solidFill>
                      <a:schemeClr val="accent4"/>
                    </a:solidFill>
                  </a:tcPr>
                </a:tc>
                <a:tc>
                  <a:txBody>
                    <a:bodyPr/>
                    <a:lstStyle/>
                    <a:p>
                      <a:pPr marL="0" algn="l" defTabSz="914400" rtl="0" eaLnBrk="1" fontAlgn="b" latinLnBrk="0" hangingPunct="1"/>
                      <a:r>
                        <a:rPr lang="en-AU" sz="1400" b="1" u="none" strike="noStrike" kern="1200" dirty="0">
                          <a:solidFill>
                            <a:schemeClr val="bg1"/>
                          </a:solidFill>
                          <a:effectLst/>
                          <a:latin typeface="+mn-lt"/>
                          <a:ea typeface="+mn-ea"/>
                          <a:cs typeface="+mn-cs"/>
                        </a:rPr>
                        <a:t>Questions</a:t>
                      </a:r>
                    </a:p>
                  </a:txBody>
                  <a:tcPr marL="0" marR="0" marT="0" marB="0" anchor="ctr" anchorCtr="1">
                    <a:solidFill>
                      <a:schemeClr val="accent4"/>
                    </a:solidFill>
                  </a:tcPr>
                </a:tc>
                <a:extLst>
                  <a:ext uri="{0D108BD9-81ED-4DB2-BD59-A6C34878D82A}">
                    <a16:rowId xmlns:a16="http://schemas.microsoft.com/office/drawing/2014/main" val="3516848258"/>
                  </a:ext>
                </a:extLst>
              </a:tr>
              <a:tr h="11636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400" b="0" i="0" u="none" strike="noStrike" kern="1200" dirty="0">
                          <a:solidFill>
                            <a:schemeClr val="accent4"/>
                          </a:solidFill>
                          <a:effectLst/>
                          <a:latin typeface="Calibri" panose="020F0502020204030204" pitchFamily="34" charset="0"/>
                          <a:ea typeface="+mn-ea"/>
                          <a:cs typeface="+mn-cs"/>
                        </a:rPr>
                        <a:t>Utility Systems</a:t>
                      </a:r>
                    </a:p>
                  </a:txBody>
                  <a:tcPr marL="0" marR="0" marT="0" marB="0" anchor="ctr" anchorCtr="1"/>
                </a:tc>
                <a:tc>
                  <a:txBody>
                    <a:bodyPr/>
                    <a:lstStyle/>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Will disturbances in one section affect the operation of other independent sections of the plant?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instruments protected from voltage disturbances?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interlocks and shutdown devices made to fail safe?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the physical layout of the system simple so that it minimizes human error?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Can electrical equipment be taken out of service for maintenance without interrupting production?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Can equipment operation be monitored through the electrical system?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the system protected against overloading or short circuiting?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the system protected against static build-up?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the system protected against lightning strikes?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the Emergency lighting adequate for power failures?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power disconnects or starters accessible during accidents?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Will the process shutdown automatically if pressure / voltage is lost?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cooling water and fire water supplies separate?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cooling water treated to prevent fouling and bacterial growth?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block and bleed valves installed?</a:t>
                      </a:r>
                    </a:p>
                  </a:txBody>
                  <a:tcPr marL="0" marR="0" marT="0" marB="0" anchor="ctr"/>
                </a:tc>
                <a:extLst>
                  <a:ext uri="{0D108BD9-81ED-4DB2-BD59-A6C34878D82A}">
                    <a16:rowId xmlns:a16="http://schemas.microsoft.com/office/drawing/2014/main" val="174275352"/>
                  </a:ext>
                </a:extLst>
              </a:tr>
            </a:tbl>
          </a:graphicData>
        </a:graphic>
      </p:graphicFrame>
      <p:graphicFrame>
        <p:nvGraphicFramePr>
          <p:cNvPr id="5" name="Table 4">
            <a:extLst>
              <a:ext uri="{FF2B5EF4-FFF2-40B4-BE49-F238E27FC236}">
                <a16:creationId xmlns:a16="http://schemas.microsoft.com/office/drawing/2014/main" id="{9C314E9F-FE8D-0A30-FE9A-29F150B9A862}"/>
              </a:ext>
            </a:extLst>
          </p:cNvPr>
          <p:cNvGraphicFramePr>
            <a:graphicFrameLocks noGrp="1"/>
          </p:cNvGraphicFramePr>
          <p:nvPr>
            <p:extLst>
              <p:ext uri="{D42A27DB-BD31-4B8C-83A1-F6EECF244321}">
                <p14:modId xmlns:p14="http://schemas.microsoft.com/office/powerpoint/2010/main" val="2508671010"/>
              </p:ext>
            </p:extLst>
          </p:nvPr>
        </p:nvGraphicFramePr>
        <p:xfrm>
          <a:off x="6158953" y="1114817"/>
          <a:ext cx="5517113" cy="3840480"/>
        </p:xfrm>
        <a:graphic>
          <a:graphicData uri="http://schemas.openxmlformats.org/drawingml/2006/table">
            <a:tbl>
              <a:tblPr>
                <a:tableStyleId>{ED083AE6-46FA-4A59-8FB0-9F97EB10719F}</a:tableStyleId>
              </a:tblPr>
              <a:tblGrid>
                <a:gridCol w="1225398">
                  <a:extLst>
                    <a:ext uri="{9D8B030D-6E8A-4147-A177-3AD203B41FA5}">
                      <a16:colId xmlns:a16="http://schemas.microsoft.com/office/drawing/2014/main" val="3122502226"/>
                    </a:ext>
                  </a:extLst>
                </a:gridCol>
                <a:gridCol w="4291715">
                  <a:extLst>
                    <a:ext uri="{9D8B030D-6E8A-4147-A177-3AD203B41FA5}">
                      <a16:colId xmlns:a16="http://schemas.microsoft.com/office/drawing/2014/main" val="3265946371"/>
                    </a:ext>
                  </a:extLst>
                </a:gridCol>
              </a:tblGrid>
              <a:tr h="193945">
                <a:tc>
                  <a:txBody>
                    <a:bodyPr/>
                    <a:lstStyle/>
                    <a:p>
                      <a:pPr marL="0" algn="l" defTabSz="914400" rtl="0" eaLnBrk="1" fontAlgn="b" latinLnBrk="0" hangingPunct="1"/>
                      <a:r>
                        <a:rPr lang="en-AU" sz="1400" b="1" u="none" strike="noStrike" kern="1200" dirty="0">
                          <a:solidFill>
                            <a:schemeClr val="bg1"/>
                          </a:solidFill>
                          <a:effectLst/>
                        </a:rPr>
                        <a:t>Category</a:t>
                      </a:r>
                      <a:endParaRPr lang="en-AU" sz="1400" b="1" u="none" strike="noStrike" kern="1200" dirty="0">
                        <a:solidFill>
                          <a:schemeClr val="bg1"/>
                        </a:solidFill>
                        <a:effectLst/>
                        <a:latin typeface="+mn-lt"/>
                        <a:ea typeface="+mn-ea"/>
                        <a:cs typeface="+mn-cs"/>
                      </a:endParaRPr>
                    </a:p>
                  </a:txBody>
                  <a:tcPr marL="0" marR="0" marT="0" marB="0" anchor="ctr" anchorCtr="1">
                    <a:solidFill>
                      <a:schemeClr val="accent4"/>
                    </a:solidFill>
                  </a:tcPr>
                </a:tc>
                <a:tc>
                  <a:txBody>
                    <a:bodyPr/>
                    <a:lstStyle/>
                    <a:p>
                      <a:pPr marL="0" algn="l" defTabSz="914400" rtl="0" eaLnBrk="1" fontAlgn="b" latinLnBrk="0" hangingPunct="1"/>
                      <a:r>
                        <a:rPr lang="en-AU" sz="1400" b="1" u="none" strike="noStrike" kern="1200" dirty="0">
                          <a:solidFill>
                            <a:schemeClr val="bg1"/>
                          </a:solidFill>
                          <a:effectLst/>
                          <a:latin typeface="+mn-lt"/>
                          <a:ea typeface="+mn-ea"/>
                          <a:cs typeface="+mn-cs"/>
                        </a:rPr>
                        <a:t>Questions</a:t>
                      </a:r>
                    </a:p>
                  </a:txBody>
                  <a:tcPr marL="0" marR="0" marT="0" marB="0" anchor="ctr" anchorCtr="1">
                    <a:solidFill>
                      <a:schemeClr val="accent4"/>
                    </a:solidFill>
                  </a:tcPr>
                </a:tc>
                <a:extLst>
                  <a:ext uri="{0D108BD9-81ED-4DB2-BD59-A6C34878D82A}">
                    <a16:rowId xmlns:a16="http://schemas.microsoft.com/office/drawing/2014/main" val="3516848258"/>
                  </a:ext>
                </a:extLst>
              </a:tr>
              <a:tr h="7757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400" b="0" i="0" u="none" strike="noStrike" kern="1200" dirty="0">
                          <a:solidFill>
                            <a:schemeClr val="accent4"/>
                          </a:solidFill>
                          <a:effectLst/>
                          <a:latin typeface="Calibri" panose="020F0502020204030204" pitchFamily="34" charset="0"/>
                          <a:ea typeface="+mn-ea"/>
                          <a:cs typeface="+mn-cs"/>
                        </a:rPr>
                        <a:t>Valves</a:t>
                      </a:r>
                    </a:p>
                  </a:txBody>
                  <a:tcPr marL="0" marR="0" marT="0" marB="0" anchor="ctr" anchorCtr="1"/>
                </a:tc>
                <a:tc>
                  <a:txBody>
                    <a:bodyPr/>
                    <a:lstStyle/>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In the case of an Emergency, do valves fail safe?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Has the fail safe position of valves been properly and clearly specified?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limit switches set at appropriate levels?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controllers and control valves accessible for maintenance?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valves protected from external impact? (e.g., with trucks, forklifts, etc.)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valves inspected for external corrosion?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valves inspected for internal corrosion</a:t>
                      </a:r>
                    </a:p>
                  </a:txBody>
                  <a:tcPr marL="0" marR="0" marT="0" marB="0" anchor="ctr"/>
                </a:tc>
                <a:extLst>
                  <a:ext uri="{0D108BD9-81ED-4DB2-BD59-A6C34878D82A}">
                    <a16:rowId xmlns:a16="http://schemas.microsoft.com/office/drawing/2014/main" val="322562266"/>
                  </a:ext>
                </a:extLst>
              </a:tr>
              <a:tr h="7757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400" b="0" i="0" u="none" strike="noStrike" kern="1200" dirty="0">
                          <a:solidFill>
                            <a:schemeClr val="accent4"/>
                          </a:solidFill>
                          <a:effectLst/>
                          <a:latin typeface="Calibri" panose="020F0502020204030204" pitchFamily="34" charset="0"/>
                          <a:ea typeface="+mn-ea"/>
                          <a:cs typeface="+mn-cs"/>
                        </a:rPr>
                        <a:t>Vessels</a:t>
                      </a:r>
                    </a:p>
                  </a:txBody>
                  <a:tcPr marL="0" marR="0" marT="0" marB="0" anchor="ctr" anchorCtr="1"/>
                </a:tc>
                <a:tc>
                  <a:txBody>
                    <a:bodyPr/>
                    <a:lstStyle/>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the vessel rating suitable for the operating conditions?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the vessel free from external corrosion?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vessels inspected regularly for external damage?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vessels equipped with pressure relief valves?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the grading, from the inlet and outlet connections, sloped away from the vessel? </a:t>
                      </a:r>
                    </a:p>
                    <a:p>
                      <a:pPr marL="171450" indent="-1714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the vessel properly supported?</a:t>
                      </a:r>
                    </a:p>
                  </a:txBody>
                  <a:tcPr marL="0" marR="0" marT="0" marB="0" anchor="ctr"/>
                </a:tc>
                <a:extLst>
                  <a:ext uri="{0D108BD9-81ED-4DB2-BD59-A6C34878D82A}">
                    <a16:rowId xmlns:a16="http://schemas.microsoft.com/office/drawing/2014/main" val="4109241531"/>
                  </a:ext>
                </a:extLst>
              </a:tr>
            </a:tbl>
          </a:graphicData>
        </a:graphic>
      </p:graphicFrame>
    </p:spTree>
    <p:extLst>
      <p:ext uri="{BB962C8B-B14F-4D97-AF65-F5344CB8AC3E}">
        <p14:creationId xmlns:p14="http://schemas.microsoft.com/office/powerpoint/2010/main" val="2556211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0D1A4-F3A1-847B-7B80-2786AD71A90F}"/>
            </a:ext>
          </a:extLst>
        </p:cNvPr>
        <p:cNvGrpSpPr/>
        <p:nvPr/>
      </p:nvGrpSpPr>
      <p:grpSpPr>
        <a:xfrm>
          <a:off x="0" y="0"/>
          <a:ext cx="0" cy="0"/>
          <a:chOff x="0" y="0"/>
          <a:chExt cx="0" cy="0"/>
        </a:xfrm>
      </p:grpSpPr>
      <p:sp>
        <p:nvSpPr>
          <p:cNvPr id="4" name="Title 6">
            <a:extLst>
              <a:ext uri="{FF2B5EF4-FFF2-40B4-BE49-F238E27FC236}">
                <a16:creationId xmlns:a16="http://schemas.microsoft.com/office/drawing/2014/main" id="{B162C41A-AFDF-AB54-961F-0429E306CC0F}"/>
              </a:ext>
            </a:extLst>
          </p:cNvPr>
          <p:cNvSpPr txBox="1">
            <a:spLocks/>
          </p:cNvSpPr>
          <p:nvPr/>
        </p:nvSpPr>
        <p:spPr>
          <a:xfrm>
            <a:off x="515937" y="347465"/>
            <a:ext cx="11160125" cy="76735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i="0" u="none" kern="1200">
                <a:solidFill>
                  <a:schemeClr val="tx2"/>
                </a:solidFill>
                <a:latin typeface="Oxygen" charset="0"/>
                <a:ea typeface="Oxygen" charset="0"/>
                <a:cs typeface="Oxygen" charset="0"/>
              </a:defRPr>
            </a:lvl1pPr>
          </a:lstStyle>
          <a:p>
            <a:r>
              <a:rPr lang="en-AU" dirty="0">
                <a:solidFill>
                  <a:schemeClr val="accent4"/>
                </a:solidFill>
              </a:rPr>
              <a:t>HAZID Checklist Review </a:t>
            </a:r>
            <a:r>
              <a:rPr lang="en-AU" b="0" i="1" dirty="0">
                <a:solidFill>
                  <a:schemeClr val="accent4"/>
                </a:solidFill>
              </a:rPr>
              <a:t>(Hazard Identification)</a:t>
            </a:r>
          </a:p>
        </p:txBody>
      </p:sp>
      <p:graphicFrame>
        <p:nvGraphicFramePr>
          <p:cNvPr id="2" name="Table 1">
            <a:extLst>
              <a:ext uri="{FF2B5EF4-FFF2-40B4-BE49-F238E27FC236}">
                <a16:creationId xmlns:a16="http://schemas.microsoft.com/office/drawing/2014/main" id="{1FE27C90-0282-B5FA-EFE6-D9A10BDC1CC1}"/>
              </a:ext>
            </a:extLst>
          </p:cNvPr>
          <p:cNvGraphicFramePr>
            <a:graphicFrameLocks noGrp="1"/>
          </p:cNvGraphicFramePr>
          <p:nvPr>
            <p:extLst>
              <p:ext uri="{D42A27DB-BD31-4B8C-83A1-F6EECF244321}">
                <p14:modId xmlns:p14="http://schemas.microsoft.com/office/powerpoint/2010/main" val="3387655605"/>
              </p:ext>
            </p:extLst>
          </p:nvPr>
        </p:nvGraphicFramePr>
        <p:xfrm>
          <a:off x="515937" y="1239477"/>
          <a:ext cx="5517112" cy="4480150"/>
        </p:xfrm>
        <a:graphic>
          <a:graphicData uri="http://schemas.openxmlformats.org/drawingml/2006/table">
            <a:tbl>
              <a:tblPr>
                <a:tableStyleId>{ED083AE6-46FA-4A59-8FB0-9F97EB10719F}</a:tableStyleId>
              </a:tblPr>
              <a:tblGrid>
                <a:gridCol w="1066373">
                  <a:extLst>
                    <a:ext uri="{9D8B030D-6E8A-4147-A177-3AD203B41FA5}">
                      <a16:colId xmlns:a16="http://schemas.microsoft.com/office/drawing/2014/main" val="3122502226"/>
                    </a:ext>
                  </a:extLst>
                </a:gridCol>
                <a:gridCol w="1717481">
                  <a:extLst>
                    <a:ext uri="{9D8B030D-6E8A-4147-A177-3AD203B41FA5}">
                      <a16:colId xmlns:a16="http://schemas.microsoft.com/office/drawing/2014/main" val="3265946371"/>
                    </a:ext>
                  </a:extLst>
                </a:gridCol>
                <a:gridCol w="2733258">
                  <a:extLst>
                    <a:ext uri="{9D8B030D-6E8A-4147-A177-3AD203B41FA5}">
                      <a16:colId xmlns:a16="http://schemas.microsoft.com/office/drawing/2014/main" val="3544896274"/>
                    </a:ext>
                  </a:extLst>
                </a:gridCol>
              </a:tblGrid>
              <a:tr h="193945">
                <a:tc>
                  <a:txBody>
                    <a:bodyPr/>
                    <a:lstStyle/>
                    <a:p>
                      <a:pPr marL="0" algn="l" defTabSz="914400" rtl="0" eaLnBrk="1" fontAlgn="b" latinLnBrk="0" hangingPunct="1"/>
                      <a:r>
                        <a:rPr lang="en-AU" sz="1400" b="1" u="none" strike="noStrike" kern="1200" dirty="0">
                          <a:solidFill>
                            <a:schemeClr val="bg1"/>
                          </a:solidFill>
                          <a:effectLst/>
                        </a:rPr>
                        <a:t>Category</a:t>
                      </a:r>
                      <a:endParaRPr lang="en-AU" sz="1400" b="1" u="none" strike="noStrike" kern="1200" dirty="0">
                        <a:solidFill>
                          <a:schemeClr val="bg1"/>
                        </a:solidFill>
                        <a:effectLst/>
                        <a:latin typeface="+mn-lt"/>
                        <a:ea typeface="+mn-ea"/>
                        <a:cs typeface="+mn-cs"/>
                      </a:endParaRPr>
                    </a:p>
                  </a:txBody>
                  <a:tcPr marL="0" marR="0" marT="0" marB="0" anchor="ctr" anchorCtr="1">
                    <a:solidFill>
                      <a:schemeClr val="accent4"/>
                    </a:solidFill>
                  </a:tcPr>
                </a:tc>
                <a:tc gridSpan="2">
                  <a:txBody>
                    <a:bodyPr/>
                    <a:lstStyle/>
                    <a:p>
                      <a:pPr marL="0" algn="l" defTabSz="914400" rtl="0" eaLnBrk="1" fontAlgn="b" latinLnBrk="0" hangingPunct="1"/>
                      <a:r>
                        <a:rPr lang="en-AU" sz="1400" b="1" u="none" strike="noStrike" kern="1200" dirty="0">
                          <a:solidFill>
                            <a:schemeClr val="bg1"/>
                          </a:solidFill>
                          <a:effectLst/>
                          <a:latin typeface="+mn-lt"/>
                          <a:ea typeface="+mn-ea"/>
                          <a:cs typeface="+mn-cs"/>
                        </a:rPr>
                        <a:t>Questions</a:t>
                      </a:r>
                    </a:p>
                  </a:txBody>
                  <a:tcPr marL="0" marR="0" marT="0" marB="0" anchor="ctr" anchorCtr="1">
                    <a:solidFill>
                      <a:schemeClr val="accent4"/>
                    </a:solidFill>
                  </a:tcPr>
                </a:tc>
                <a:tc hMerge="1">
                  <a:txBody>
                    <a:bodyPr/>
                    <a:lstStyle/>
                    <a:p>
                      <a:endParaRPr lang="en-AU"/>
                    </a:p>
                  </a:txBody>
                  <a:tcPr/>
                </a:tc>
                <a:extLst>
                  <a:ext uri="{0D108BD9-81ED-4DB2-BD59-A6C34878D82A}">
                    <a16:rowId xmlns:a16="http://schemas.microsoft.com/office/drawing/2014/main" val="3516848258"/>
                  </a:ext>
                </a:extLst>
              </a:tr>
              <a:tr h="7757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1400" b="0" i="0" u="none" strike="noStrike" kern="1200" dirty="0">
                        <a:solidFill>
                          <a:schemeClr val="accent4"/>
                        </a:solidFill>
                        <a:effectLst/>
                        <a:latin typeface="Calibri" panose="020F0502020204030204" pitchFamily="34" charset="0"/>
                        <a:ea typeface="+mn-ea"/>
                        <a:cs typeface="+mn-cs"/>
                      </a:endParaRPr>
                    </a:p>
                  </a:txBody>
                  <a:tcPr marL="0" marR="0" marT="0" marB="0" anchor="ctr" anchorCtr="1"/>
                </a:tc>
                <a:tc>
                  <a:txBody>
                    <a:bodyPr/>
                    <a:lstStyle/>
                    <a:p>
                      <a:pPr marL="0" indent="0" algn="ctr" defTabSz="914400" rtl="0" eaLnBrk="1" fontAlgn="ctr" latinLnBrk="0" hangingPunct="1">
                        <a:buFont typeface="Arial" panose="020B0604020202020204" pitchFamily="34" charset="0"/>
                        <a:buNone/>
                      </a:pPr>
                      <a:endParaRPr lang="en-GB" sz="1400" b="0" i="0" u="none" strike="noStrike" dirty="0">
                        <a:solidFill>
                          <a:schemeClr val="accent4"/>
                        </a:solidFill>
                        <a:effectLst/>
                        <a:latin typeface="Calibri" panose="020F0502020204030204" pitchFamily="34" charset="0"/>
                      </a:endParaRPr>
                    </a:p>
                  </a:txBody>
                  <a:tcPr marL="0" marR="0" marT="0" marB="0" anchor="ctr"/>
                </a:tc>
                <a:tc>
                  <a:txBody>
                    <a:bodyPr/>
                    <a:lstStyle/>
                    <a:p>
                      <a:pPr marL="171450" indent="-171450" algn="l" defTabSz="914400" rtl="0" eaLnBrk="1" fontAlgn="ctr" latinLnBrk="0" hangingPunct="1">
                        <a:buFont typeface="Arial" panose="020B0604020202020204" pitchFamily="34" charset="0"/>
                        <a:buChar char="•"/>
                      </a:pPr>
                      <a:endParaRPr lang="en-GB" sz="1400" b="0" i="0" u="none" strike="noStrike" dirty="0">
                        <a:solidFill>
                          <a:schemeClr val="accent4"/>
                        </a:solidFill>
                        <a:effectLst/>
                        <a:latin typeface="Calibri" panose="020F0502020204030204" pitchFamily="34" charset="0"/>
                      </a:endParaRPr>
                    </a:p>
                  </a:txBody>
                  <a:tcPr marL="0" marR="0" marT="0" marB="0" anchor="ctr"/>
                </a:tc>
                <a:extLst>
                  <a:ext uri="{0D108BD9-81ED-4DB2-BD59-A6C34878D82A}">
                    <a16:rowId xmlns:a16="http://schemas.microsoft.com/office/drawing/2014/main" val="322562266"/>
                  </a:ext>
                </a:extLst>
              </a:tr>
              <a:tr h="11636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1400" b="0" i="0" u="none" strike="noStrike" kern="1200" dirty="0">
                        <a:solidFill>
                          <a:schemeClr val="accent4"/>
                        </a:solidFill>
                        <a:effectLst/>
                        <a:latin typeface="Calibri" panose="020F0502020204030204" pitchFamily="34" charset="0"/>
                        <a:ea typeface="+mn-ea"/>
                        <a:cs typeface="+mn-cs"/>
                      </a:endParaRPr>
                    </a:p>
                  </a:txBody>
                  <a:tcPr marL="0" marR="0" marT="0" marB="0" anchor="ctr" anchorCtr="1"/>
                </a:tc>
                <a:tc gridSpan="2">
                  <a:txBody>
                    <a:bodyPr/>
                    <a:lstStyle/>
                    <a:p>
                      <a:pPr marL="171450" indent="-171450" algn="l" defTabSz="914400" rtl="0" eaLnBrk="1" fontAlgn="ctr" latinLnBrk="0" hangingPunct="1">
                        <a:buFont typeface="Arial" panose="020B0604020202020204" pitchFamily="34" charset="0"/>
                        <a:buChar char="•"/>
                      </a:pPr>
                      <a:endParaRPr lang="en-GB" sz="1400" b="0" i="0" u="none" strike="noStrike" dirty="0">
                        <a:solidFill>
                          <a:schemeClr val="accent4"/>
                        </a:solidFill>
                        <a:effectLst/>
                        <a:latin typeface="Calibri" panose="020F0502020204030204" pitchFamily="34" charset="0"/>
                      </a:endParaRPr>
                    </a:p>
                  </a:txBody>
                  <a:tcPr marL="0" marR="0" marT="0" marB="0" anchor="ctr"/>
                </a:tc>
                <a:tc hMerge="1">
                  <a:txBody>
                    <a:bodyPr/>
                    <a:lstStyle/>
                    <a:p>
                      <a:endParaRPr lang="en-AU"/>
                    </a:p>
                  </a:txBody>
                  <a:tcPr/>
                </a:tc>
                <a:extLst>
                  <a:ext uri="{0D108BD9-81ED-4DB2-BD59-A6C34878D82A}">
                    <a16:rowId xmlns:a16="http://schemas.microsoft.com/office/drawing/2014/main" val="194133852"/>
                  </a:ext>
                </a:extLst>
              </a:tr>
              <a:tr h="1163670">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1400" b="0" i="0" u="none" strike="noStrike" kern="1200" dirty="0">
                        <a:solidFill>
                          <a:schemeClr val="accent4"/>
                        </a:solidFill>
                        <a:effectLst/>
                        <a:latin typeface="Calibri" panose="020F0502020204030204" pitchFamily="34" charset="0"/>
                        <a:ea typeface="+mn-ea"/>
                        <a:cs typeface="+mn-cs"/>
                      </a:endParaRPr>
                    </a:p>
                  </a:txBody>
                  <a:tcPr marL="0" marR="0" marT="0" marB="0" anchor="ctr" anchorCtr="1"/>
                </a:tc>
                <a:tc>
                  <a:txBody>
                    <a:bodyPr/>
                    <a:lstStyle/>
                    <a:p>
                      <a:pPr marL="0" indent="0" algn="ctr" defTabSz="914400" rtl="0" eaLnBrk="1" fontAlgn="ctr" latinLnBrk="0" hangingPunct="1">
                        <a:buFont typeface="Arial" panose="020B0604020202020204" pitchFamily="34" charset="0"/>
                        <a:buNone/>
                      </a:pPr>
                      <a:endParaRPr lang="en-GB" sz="1400" b="0" i="0" u="none" strike="noStrike" dirty="0">
                        <a:solidFill>
                          <a:schemeClr val="accent4"/>
                        </a:solidFill>
                        <a:effectLst/>
                        <a:latin typeface="Calibri" panose="020F0502020204030204" pitchFamily="34" charset="0"/>
                      </a:endParaRPr>
                    </a:p>
                  </a:txBody>
                  <a:tcPr marL="0" marR="0" marT="0" marB="0" anchor="ctr"/>
                </a:tc>
                <a:tc>
                  <a:txBody>
                    <a:bodyPr/>
                    <a:lstStyle/>
                    <a:p>
                      <a:pPr marL="171450" indent="-171450" algn="l" defTabSz="914400" rtl="0" eaLnBrk="1" fontAlgn="ctr" latinLnBrk="0" hangingPunct="1">
                        <a:buFont typeface="Arial" panose="020B0604020202020204" pitchFamily="34" charset="0"/>
                        <a:buChar char="•"/>
                      </a:pPr>
                      <a:endParaRPr lang="en-AU" dirty="0"/>
                    </a:p>
                  </a:txBody>
                  <a:tcPr marL="0" marR="0" marT="0" marB="0" anchor="ctr"/>
                </a:tc>
                <a:extLst>
                  <a:ext uri="{0D108BD9-81ED-4DB2-BD59-A6C34878D82A}">
                    <a16:rowId xmlns:a16="http://schemas.microsoft.com/office/drawing/2014/main" val="4198755888"/>
                  </a:ext>
                </a:extLst>
              </a:tr>
              <a:tr h="1163670">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1400" b="0" i="0" u="none" strike="noStrike" kern="1200" dirty="0">
                        <a:solidFill>
                          <a:schemeClr val="accent4"/>
                        </a:solidFill>
                        <a:effectLst/>
                        <a:latin typeface="Calibri" panose="020F0502020204030204" pitchFamily="34" charset="0"/>
                        <a:ea typeface="+mn-ea"/>
                        <a:cs typeface="+mn-cs"/>
                      </a:endParaRPr>
                    </a:p>
                  </a:txBody>
                  <a:tcPr marL="0" marR="0" marT="0" marB="0" anchor="ctr" anchorCtr="1"/>
                </a:tc>
                <a:tc>
                  <a:txBody>
                    <a:bodyPr/>
                    <a:lstStyle/>
                    <a:p>
                      <a:pPr marL="0" indent="0" algn="ctr" defTabSz="914400" rtl="0" eaLnBrk="1" fontAlgn="ctr" latinLnBrk="0" hangingPunct="1">
                        <a:buFont typeface="Arial" panose="020B0604020202020204" pitchFamily="34" charset="0"/>
                        <a:buNone/>
                      </a:pPr>
                      <a:endParaRPr lang="en-GB" sz="1400" b="0" i="0" u="none" strike="noStrike" dirty="0">
                        <a:solidFill>
                          <a:schemeClr val="accent4"/>
                        </a:solidFill>
                        <a:effectLst/>
                        <a:latin typeface="Calibri" panose="020F0502020204030204" pitchFamily="34" charset="0"/>
                      </a:endParaRPr>
                    </a:p>
                  </a:txBody>
                  <a:tcPr marL="0" marR="0" marT="0" marB="0" anchor="ctr"/>
                </a:tc>
                <a:tc>
                  <a:txBody>
                    <a:bodyPr/>
                    <a:lstStyle/>
                    <a:p>
                      <a:pPr marL="285750" indent="-285750" algn="l">
                        <a:buFont typeface="Arial" panose="020B0604020202020204" pitchFamily="34" charset="0"/>
                        <a:buChar char="•"/>
                      </a:pPr>
                      <a:endParaRPr lang="en-AU" sz="1400" b="0" i="0" u="none" strike="noStrike" kern="1200" dirty="0">
                        <a:solidFill>
                          <a:schemeClr val="accent4"/>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622400707"/>
                  </a:ext>
                </a:extLst>
              </a:tr>
            </a:tbl>
          </a:graphicData>
        </a:graphic>
      </p:graphicFrame>
      <p:graphicFrame>
        <p:nvGraphicFramePr>
          <p:cNvPr id="5" name="Table 4">
            <a:extLst>
              <a:ext uri="{FF2B5EF4-FFF2-40B4-BE49-F238E27FC236}">
                <a16:creationId xmlns:a16="http://schemas.microsoft.com/office/drawing/2014/main" id="{584B1535-5E37-13D4-06B6-9BC34E7A749F}"/>
              </a:ext>
            </a:extLst>
          </p:cNvPr>
          <p:cNvGraphicFramePr>
            <a:graphicFrameLocks noGrp="1"/>
          </p:cNvGraphicFramePr>
          <p:nvPr>
            <p:extLst>
              <p:ext uri="{D42A27DB-BD31-4B8C-83A1-F6EECF244321}">
                <p14:modId xmlns:p14="http://schemas.microsoft.com/office/powerpoint/2010/main" val="2308032432"/>
              </p:ext>
            </p:extLst>
          </p:nvPr>
        </p:nvGraphicFramePr>
        <p:xfrm>
          <a:off x="6158953" y="1239477"/>
          <a:ext cx="5517113" cy="2152810"/>
        </p:xfrm>
        <a:graphic>
          <a:graphicData uri="http://schemas.openxmlformats.org/drawingml/2006/table">
            <a:tbl>
              <a:tblPr>
                <a:tableStyleId>{ED083AE6-46FA-4A59-8FB0-9F97EB10719F}</a:tableStyleId>
              </a:tblPr>
              <a:tblGrid>
                <a:gridCol w="1066373">
                  <a:extLst>
                    <a:ext uri="{9D8B030D-6E8A-4147-A177-3AD203B41FA5}">
                      <a16:colId xmlns:a16="http://schemas.microsoft.com/office/drawing/2014/main" val="3122502226"/>
                    </a:ext>
                  </a:extLst>
                </a:gridCol>
                <a:gridCol w="1717481">
                  <a:extLst>
                    <a:ext uri="{9D8B030D-6E8A-4147-A177-3AD203B41FA5}">
                      <a16:colId xmlns:a16="http://schemas.microsoft.com/office/drawing/2014/main" val="3265946371"/>
                    </a:ext>
                  </a:extLst>
                </a:gridCol>
                <a:gridCol w="2733259">
                  <a:extLst>
                    <a:ext uri="{9D8B030D-6E8A-4147-A177-3AD203B41FA5}">
                      <a16:colId xmlns:a16="http://schemas.microsoft.com/office/drawing/2014/main" val="3544896274"/>
                    </a:ext>
                  </a:extLst>
                </a:gridCol>
              </a:tblGrid>
              <a:tr h="193945">
                <a:tc>
                  <a:txBody>
                    <a:bodyPr/>
                    <a:lstStyle/>
                    <a:p>
                      <a:pPr marL="0" algn="l" defTabSz="914400" rtl="0" eaLnBrk="1" fontAlgn="b" latinLnBrk="0" hangingPunct="1"/>
                      <a:r>
                        <a:rPr lang="en-AU" sz="1400" b="1" u="none" strike="noStrike" kern="1200" dirty="0">
                          <a:solidFill>
                            <a:schemeClr val="bg1"/>
                          </a:solidFill>
                          <a:effectLst/>
                        </a:rPr>
                        <a:t>Category</a:t>
                      </a:r>
                      <a:endParaRPr lang="en-AU" sz="1400" b="1" u="none" strike="noStrike" kern="1200" dirty="0">
                        <a:solidFill>
                          <a:schemeClr val="bg1"/>
                        </a:solidFill>
                        <a:effectLst/>
                        <a:latin typeface="+mn-lt"/>
                        <a:ea typeface="+mn-ea"/>
                        <a:cs typeface="+mn-cs"/>
                      </a:endParaRPr>
                    </a:p>
                  </a:txBody>
                  <a:tcPr marL="0" marR="0" marT="0" marB="0" anchor="ctr" anchorCtr="1">
                    <a:solidFill>
                      <a:schemeClr val="accent4"/>
                    </a:solidFill>
                  </a:tcPr>
                </a:tc>
                <a:tc gridSpan="2">
                  <a:txBody>
                    <a:bodyPr/>
                    <a:lstStyle/>
                    <a:p>
                      <a:pPr marL="0" algn="l" defTabSz="914400" rtl="0" eaLnBrk="1" fontAlgn="b" latinLnBrk="0" hangingPunct="1"/>
                      <a:r>
                        <a:rPr lang="en-AU" sz="1400" b="1" u="none" strike="noStrike" kern="1200" dirty="0">
                          <a:solidFill>
                            <a:schemeClr val="bg1"/>
                          </a:solidFill>
                          <a:effectLst/>
                          <a:latin typeface="+mn-lt"/>
                          <a:ea typeface="+mn-ea"/>
                          <a:cs typeface="+mn-cs"/>
                        </a:rPr>
                        <a:t>Questions</a:t>
                      </a:r>
                    </a:p>
                  </a:txBody>
                  <a:tcPr marL="0" marR="0" marT="0" marB="0" anchor="ctr" anchorCtr="1">
                    <a:solidFill>
                      <a:schemeClr val="accent4"/>
                    </a:solidFill>
                  </a:tcPr>
                </a:tc>
                <a:tc hMerge="1">
                  <a:txBody>
                    <a:bodyPr/>
                    <a:lstStyle/>
                    <a:p>
                      <a:endParaRPr lang="en-AU"/>
                    </a:p>
                  </a:txBody>
                  <a:tcPr/>
                </a:tc>
                <a:extLst>
                  <a:ext uri="{0D108BD9-81ED-4DB2-BD59-A6C34878D82A}">
                    <a16:rowId xmlns:a16="http://schemas.microsoft.com/office/drawing/2014/main" val="3516848258"/>
                  </a:ext>
                </a:extLst>
              </a:tr>
              <a:tr h="775780">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1400" b="0" i="0" u="none" strike="noStrike" kern="1200" dirty="0">
                        <a:solidFill>
                          <a:schemeClr val="accent4"/>
                        </a:solidFill>
                        <a:effectLst/>
                        <a:latin typeface="Calibri" panose="020F0502020204030204" pitchFamily="34" charset="0"/>
                        <a:ea typeface="+mn-ea"/>
                        <a:cs typeface="+mn-cs"/>
                      </a:endParaRPr>
                    </a:p>
                  </a:txBody>
                  <a:tcPr marL="0" marR="0" marT="0" marB="0" anchor="ctr" anchorCtr="1"/>
                </a:tc>
                <a:tc>
                  <a:txBody>
                    <a:bodyPr/>
                    <a:lstStyle/>
                    <a:p>
                      <a:pPr marL="0" indent="0" algn="ctr" defTabSz="914400" rtl="0" eaLnBrk="1" fontAlgn="ctr" latinLnBrk="0" hangingPunct="1">
                        <a:buFont typeface="Arial" panose="020B0604020202020204" pitchFamily="34" charset="0"/>
                        <a:buNone/>
                      </a:pPr>
                      <a:endParaRPr lang="en-GB" sz="1400" b="0" i="0" u="none" strike="noStrike" kern="1200" dirty="0">
                        <a:solidFill>
                          <a:schemeClr val="accent4"/>
                        </a:solidFill>
                        <a:effectLst/>
                        <a:latin typeface="Calibri" panose="020F0502020204030204" pitchFamily="34" charset="0"/>
                        <a:ea typeface="+mn-ea"/>
                        <a:cs typeface="+mn-cs"/>
                      </a:endParaRPr>
                    </a:p>
                  </a:txBody>
                  <a:tcPr marL="0" marR="0" marT="0" marB="0" anchor="ctr"/>
                </a:tc>
                <a:tc>
                  <a:txBody>
                    <a:bodyPr/>
                    <a:lstStyle/>
                    <a:p>
                      <a:pPr marL="171450" indent="-171450" algn="l" defTabSz="914400" rtl="0" eaLnBrk="1" fontAlgn="ctr" latinLnBrk="0" hangingPunct="1">
                        <a:buFont typeface="Arial" panose="020B0604020202020204" pitchFamily="34" charset="0"/>
                        <a:buChar char="•"/>
                      </a:pPr>
                      <a:endParaRPr lang="en-GB" sz="1400" b="0" i="0" u="none" strike="noStrike" dirty="0">
                        <a:solidFill>
                          <a:schemeClr val="accent4"/>
                        </a:solidFill>
                        <a:effectLst/>
                        <a:latin typeface="Calibri" panose="020F0502020204030204" pitchFamily="34" charset="0"/>
                      </a:endParaRPr>
                    </a:p>
                  </a:txBody>
                  <a:tcPr marL="0" marR="0" marT="0" marB="0" anchor="ctr"/>
                </a:tc>
                <a:extLst>
                  <a:ext uri="{0D108BD9-81ED-4DB2-BD59-A6C34878D82A}">
                    <a16:rowId xmlns:a16="http://schemas.microsoft.com/office/drawing/2014/main" val="322562266"/>
                  </a:ext>
                </a:extLst>
              </a:tr>
              <a:tr h="1163670">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1400" b="0" i="0" u="none" strike="noStrike" kern="1200" dirty="0">
                        <a:solidFill>
                          <a:schemeClr val="accent4"/>
                        </a:solidFill>
                        <a:effectLst/>
                        <a:latin typeface="Calibri" panose="020F0502020204030204" pitchFamily="34" charset="0"/>
                        <a:ea typeface="+mn-ea"/>
                        <a:cs typeface="+mn-cs"/>
                      </a:endParaRPr>
                    </a:p>
                  </a:txBody>
                  <a:tcPr marL="0" marR="0" marT="0" marB="0" anchor="ctr" anchorCtr="1"/>
                </a:tc>
                <a:tc>
                  <a:txBody>
                    <a:bodyPr/>
                    <a:lstStyle/>
                    <a:p>
                      <a:pPr marL="0" indent="0" algn="ctr" defTabSz="914400" rtl="0" eaLnBrk="1" fontAlgn="ctr" latinLnBrk="0" hangingPunct="1">
                        <a:buFont typeface="Arial" panose="020B0604020202020204" pitchFamily="34" charset="0"/>
                        <a:buNone/>
                      </a:pPr>
                      <a:endParaRPr lang="en-GB" sz="1400" b="0" i="0" u="none" strike="noStrike" dirty="0">
                        <a:solidFill>
                          <a:schemeClr val="accent4"/>
                        </a:solidFill>
                        <a:effectLst/>
                        <a:latin typeface="Calibri" panose="020F0502020204030204" pitchFamily="34" charset="0"/>
                      </a:endParaRPr>
                    </a:p>
                  </a:txBody>
                  <a:tcPr marL="0" marR="0" marT="0" marB="0" anchor="ctr"/>
                </a:tc>
                <a:tc>
                  <a:txBody>
                    <a:bodyPr/>
                    <a:lstStyle/>
                    <a:p>
                      <a:pPr marL="285750" indent="-285750" algn="l">
                        <a:buFont typeface="Arial" panose="020B0604020202020204" pitchFamily="34" charset="0"/>
                        <a:buChar char="•"/>
                      </a:pPr>
                      <a:endParaRPr lang="en-AU" sz="1400" b="0" i="0" u="none" strike="noStrike" kern="1200" dirty="0">
                        <a:solidFill>
                          <a:schemeClr val="accent4"/>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194133852"/>
                  </a:ext>
                </a:extLst>
              </a:tr>
            </a:tbl>
          </a:graphicData>
        </a:graphic>
      </p:graphicFrame>
    </p:spTree>
    <p:extLst>
      <p:ext uri="{BB962C8B-B14F-4D97-AF65-F5344CB8AC3E}">
        <p14:creationId xmlns:p14="http://schemas.microsoft.com/office/powerpoint/2010/main" val="3625594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C10F3-DDE3-4694-8EA1-6BC438AE270B}"/>
              </a:ext>
            </a:extLst>
          </p:cNvPr>
          <p:cNvSpPr>
            <a:spLocks noGrp="1"/>
          </p:cNvSpPr>
          <p:nvPr>
            <p:ph type="title"/>
          </p:nvPr>
        </p:nvSpPr>
        <p:spPr/>
        <p:txBody>
          <a:bodyPr/>
          <a:lstStyle/>
          <a:p>
            <a:r>
              <a:rPr lang="en-GB" dirty="0">
                <a:solidFill>
                  <a:schemeClr val="accent4"/>
                </a:solidFill>
              </a:rPr>
              <a:t>Opening Welcome</a:t>
            </a:r>
          </a:p>
        </p:txBody>
      </p:sp>
      <p:sp>
        <p:nvSpPr>
          <p:cNvPr id="3" name="Content Placeholder 2">
            <a:extLst>
              <a:ext uri="{FF2B5EF4-FFF2-40B4-BE49-F238E27FC236}">
                <a16:creationId xmlns:a16="http://schemas.microsoft.com/office/drawing/2014/main" id="{1C338CB7-DAAF-44D8-B01F-940F2F0A7D79}"/>
              </a:ext>
            </a:extLst>
          </p:cNvPr>
          <p:cNvSpPr>
            <a:spLocks noGrp="1"/>
          </p:cNvSpPr>
          <p:nvPr>
            <p:ph sz="quarter" idx="13"/>
          </p:nvPr>
        </p:nvSpPr>
        <p:spPr/>
        <p:txBody>
          <a:bodyPr/>
          <a:lstStyle/>
          <a:p>
            <a:r>
              <a:rPr lang="en-GB" sz="2800" b="0" dirty="0">
                <a:solidFill>
                  <a:schemeClr val="accent4"/>
                </a:solidFill>
              </a:rPr>
              <a:t>Welcome, everyone, and thank you for joining today’s Hazard Study.</a:t>
            </a:r>
          </a:p>
          <a:p>
            <a:endParaRPr lang="en-GB" sz="2800" b="0" dirty="0">
              <a:solidFill>
                <a:schemeClr val="accent4"/>
              </a:solidFill>
            </a:endParaRPr>
          </a:p>
          <a:p>
            <a:r>
              <a:rPr lang="en-GB" sz="2800" b="0" dirty="0">
                <a:solidFill>
                  <a:schemeClr val="accent4"/>
                </a:solidFill>
              </a:rPr>
              <a:t>Before we begin, let’s quickly review the agenda for today:</a:t>
            </a:r>
          </a:p>
        </p:txBody>
      </p:sp>
    </p:spTree>
    <p:extLst>
      <p:ext uri="{BB962C8B-B14F-4D97-AF65-F5344CB8AC3E}">
        <p14:creationId xmlns:p14="http://schemas.microsoft.com/office/powerpoint/2010/main" val="2527763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8"/>
          <p:cNvSpPr>
            <a:spLocks noGrp="1"/>
          </p:cNvSpPr>
          <p:nvPr>
            <p:ph type="ctrTitle"/>
          </p:nvPr>
        </p:nvSpPr>
        <p:spPr/>
        <p:txBody>
          <a:bodyPr/>
          <a:lstStyle/>
          <a:p>
            <a:r>
              <a:rPr lang="en-US" dirty="0"/>
              <a:t>HAZOP Slide Template</a:t>
            </a:r>
          </a:p>
        </p:txBody>
      </p:sp>
    </p:spTree>
    <p:extLst>
      <p:ext uri="{BB962C8B-B14F-4D97-AF65-F5344CB8AC3E}">
        <p14:creationId xmlns:p14="http://schemas.microsoft.com/office/powerpoint/2010/main" val="3222404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37FE5-57AD-D46D-3030-721A84F23199}"/>
            </a:ext>
          </a:extLst>
        </p:cNvPr>
        <p:cNvGrpSpPr/>
        <p:nvPr/>
      </p:nvGrpSpPr>
      <p:grpSpPr>
        <a:xfrm>
          <a:off x="0" y="0"/>
          <a:ext cx="0" cy="0"/>
          <a:chOff x="0" y="0"/>
          <a:chExt cx="0" cy="0"/>
        </a:xfrm>
      </p:grpSpPr>
      <p:sp>
        <p:nvSpPr>
          <p:cNvPr id="4" name="Title 6">
            <a:extLst>
              <a:ext uri="{FF2B5EF4-FFF2-40B4-BE49-F238E27FC236}">
                <a16:creationId xmlns:a16="http://schemas.microsoft.com/office/drawing/2014/main" id="{8A117C05-7571-4013-E44A-4BDE4CDFE3C2}"/>
              </a:ext>
            </a:extLst>
          </p:cNvPr>
          <p:cNvSpPr txBox="1">
            <a:spLocks/>
          </p:cNvSpPr>
          <p:nvPr/>
        </p:nvSpPr>
        <p:spPr>
          <a:xfrm>
            <a:off x="515937" y="347465"/>
            <a:ext cx="11160125" cy="76735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i="0" u="none" kern="1200">
                <a:solidFill>
                  <a:schemeClr val="tx2"/>
                </a:solidFill>
                <a:latin typeface="Oxygen" charset="0"/>
                <a:ea typeface="Oxygen" charset="0"/>
                <a:cs typeface="Oxygen" charset="0"/>
              </a:defRPr>
            </a:lvl1pPr>
          </a:lstStyle>
          <a:p>
            <a:r>
              <a:rPr lang="en-GB" dirty="0">
                <a:solidFill>
                  <a:schemeClr val="accent4"/>
                </a:solidFill>
              </a:rPr>
              <a:t>HAZOP </a:t>
            </a:r>
            <a:r>
              <a:rPr lang="en-GB" b="0" i="1" dirty="0">
                <a:solidFill>
                  <a:schemeClr val="accent4"/>
                </a:solidFill>
              </a:rPr>
              <a:t>(Hazard and Operability Study)</a:t>
            </a:r>
            <a:endParaRPr lang="en-AU" b="0" i="1" dirty="0">
              <a:solidFill>
                <a:schemeClr val="accent4"/>
              </a:solidFill>
            </a:endParaRPr>
          </a:p>
        </p:txBody>
      </p:sp>
      <p:sp>
        <p:nvSpPr>
          <p:cNvPr id="9" name="Content Placeholder 3">
            <a:extLst>
              <a:ext uri="{FF2B5EF4-FFF2-40B4-BE49-F238E27FC236}">
                <a16:creationId xmlns:a16="http://schemas.microsoft.com/office/drawing/2014/main" id="{8976F175-539E-8C1A-3897-5742BC7E912C}"/>
              </a:ext>
            </a:extLst>
          </p:cNvPr>
          <p:cNvSpPr txBox="1">
            <a:spLocks/>
          </p:cNvSpPr>
          <p:nvPr/>
        </p:nvSpPr>
        <p:spPr>
          <a:xfrm>
            <a:off x="515937" y="1064016"/>
            <a:ext cx="7872906" cy="5072624"/>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r>
              <a:rPr lang="en-GB" sz="1600" dirty="0">
                <a:solidFill>
                  <a:schemeClr val="accent4"/>
                </a:solidFill>
              </a:rPr>
              <a:t>Node: </a:t>
            </a:r>
            <a:r>
              <a:rPr lang="en-GB" sz="1600" b="0" dirty="0">
                <a:solidFill>
                  <a:schemeClr val="accent4"/>
                </a:solidFill>
              </a:rPr>
              <a:t>[Insert Name]</a:t>
            </a:r>
          </a:p>
          <a:p>
            <a:r>
              <a:rPr lang="en-GB" sz="1600" dirty="0">
                <a:solidFill>
                  <a:schemeClr val="accent4"/>
                </a:solidFill>
              </a:rPr>
              <a:t>Design Intent: </a:t>
            </a:r>
            <a:r>
              <a:rPr lang="en-GB" sz="1600" b="0" dirty="0">
                <a:solidFill>
                  <a:schemeClr val="accent4"/>
                </a:solidFill>
              </a:rPr>
              <a:t>Normal operating conditions</a:t>
            </a:r>
          </a:p>
          <a:p>
            <a:r>
              <a:rPr lang="en-GB" sz="1600" dirty="0">
                <a:solidFill>
                  <a:schemeClr val="accent4"/>
                </a:solidFill>
              </a:rPr>
              <a:t>Guide Words Applied:</a:t>
            </a:r>
          </a:p>
          <a:p>
            <a:r>
              <a:rPr lang="en-GB" sz="1600" b="0" dirty="0">
                <a:solidFill>
                  <a:schemeClr val="accent4"/>
                </a:solidFill>
              </a:rPr>
              <a:t>No / More / Less / Reverse / Other than</a:t>
            </a:r>
          </a:p>
          <a:p>
            <a:r>
              <a:rPr lang="en-GB" sz="1600" dirty="0">
                <a:solidFill>
                  <a:schemeClr val="accent4"/>
                </a:solidFill>
              </a:rPr>
              <a:t>Deviation:</a:t>
            </a:r>
          </a:p>
          <a:p>
            <a:r>
              <a:rPr lang="en-AU" sz="1600" dirty="0">
                <a:solidFill>
                  <a:schemeClr val="accent4"/>
                </a:solidFill>
              </a:rPr>
              <a:t>Potential Hazards/Opportunity:</a:t>
            </a:r>
          </a:p>
          <a:p>
            <a:pPr marL="285750" lvl="2" indent="-285750"/>
            <a:r>
              <a:rPr lang="en-AU" sz="1600" dirty="0">
                <a:solidFill>
                  <a:schemeClr val="accent4"/>
                </a:solidFill>
              </a:rPr>
              <a:t>[Hazard / Opp 1]</a:t>
            </a:r>
          </a:p>
          <a:p>
            <a:pPr marL="285750" lvl="2" indent="-285750"/>
            <a:r>
              <a:rPr lang="en-AU" sz="1600" dirty="0">
                <a:solidFill>
                  <a:schemeClr val="accent4"/>
                </a:solidFill>
              </a:rPr>
              <a:t>[Hazard / Opp 2]</a:t>
            </a:r>
          </a:p>
          <a:p>
            <a:r>
              <a:rPr lang="en-GB" sz="1600" dirty="0">
                <a:solidFill>
                  <a:schemeClr val="accent4"/>
                </a:solidFill>
              </a:rPr>
              <a:t>Causes &amp; Consequences:</a:t>
            </a:r>
          </a:p>
          <a:p>
            <a:pPr marL="252000" lvl="3" indent="0">
              <a:buNone/>
            </a:pPr>
            <a:r>
              <a:rPr lang="en-GB" sz="1600" b="0" dirty="0">
                <a:solidFill>
                  <a:schemeClr val="accent4"/>
                </a:solidFill>
              </a:rPr>
              <a:t>Cause → Consequence</a:t>
            </a:r>
          </a:p>
          <a:p>
            <a:r>
              <a:rPr lang="en-GB" sz="1600" dirty="0">
                <a:solidFill>
                  <a:schemeClr val="accent4"/>
                </a:solidFill>
              </a:rPr>
              <a:t>Safeguards:</a:t>
            </a:r>
          </a:p>
          <a:p>
            <a:pPr marL="252000" lvl="3" indent="0">
              <a:buNone/>
            </a:pPr>
            <a:r>
              <a:rPr lang="en-GB" sz="1600" b="0" dirty="0">
                <a:solidFill>
                  <a:schemeClr val="accent4"/>
                </a:solidFill>
              </a:rPr>
              <a:t>[</a:t>
            </a:r>
            <a:r>
              <a:rPr lang="en-GB" sz="1600" dirty="0">
                <a:solidFill>
                  <a:schemeClr val="accent4"/>
                </a:solidFill>
              </a:rPr>
              <a:t>Existing</a:t>
            </a:r>
            <a:r>
              <a:rPr lang="en-GB" sz="1600" b="0" dirty="0">
                <a:solidFill>
                  <a:schemeClr val="accent4"/>
                </a:solidFill>
              </a:rPr>
              <a:t> Control]</a:t>
            </a:r>
          </a:p>
          <a:p>
            <a:r>
              <a:rPr lang="en-GB" sz="1600" dirty="0">
                <a:solidFill>
                  <a:schemeClr val="accent4"/>
                </a:solidFill>
              </a:rPr>
              <a:t>Recommendations:</a:t>
            </a:r>
          </a:p>
          <a:p>
            <a:pPr marL="252000" lvl="3" indent="0">
              <a:buNone/>
            </a:pPr>
            <a:r>
              <a:rPr lang="en-GB" sz="1600" dirty="0">
                <a:solidFill>
                  <a:schemeClr val="accent4"/>
                </a:solidFill>
              </a:rPr>
              <a:t>[Action Item]</a:t>
            </a:r>
            <a:endParaRPr lang="en-AU" sz="1600" b="0" dirty="0">
              <a:solidFill>
                <a:schemeClr val="accent4"/>
              </a:solidFill>
            </a:endParaRPr>
          </a:p>
        </p:txBody>
      </p:sp>
      <p:sp>
        <p:nvSpPr>
          <p:cNvPr id="12" name="Rectangle: Single Corner Snipped 11">
            <a:extLst>
              <a:ext uri="{FF2B5EF4-FFF2-40B4-BE49-F238E27FC236}">
                <a16:creationId xmlns:a16="http://schemas.microsoft.com/office/drawing/2014/main" id="{292B7F8D-6E85-2740-B4EB-6E6FA1A638EB}"/>
              </a:ext>
            </a:extLst>
          </p:cNvPr>
          <p:cNvSpPr/>
          <p:nvPr/>
        </p:nvSpPr>
        <p:spPr>
          <a:xfrm rot="20375890">
            <a:off x="9170047" y="503546"/>
            <a:ext cx="1852330" cy="1755922"/>
          </a:xfrm>
          <a:prstGeom prst="snip1Rect">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Duplicate slide and fill out for each node / system / activity  to be studied</a:t>
            </a:r>
          </a:p>
          <a:p>
            <a:pPr algn="ctr"/>
            <a:r>
              <a:rPr lang="en-AU" sz="1400" dirty="0">
                <a:solidFill>
                  <a:srgbClr val="FF0000"/>
                </a:solidFill>
              </a:rPr>
              <a:t>(Delete me)</a:t>
            </a:r>
          </a:p>
        </p:txBody>
      </p:sp>
    </p:spTree>
    <p:extLst>
      <p:ext uri="{BB962C8B-B14F-4D97-AF65-F5344CB8AC3E}">
        <p14:creationId xmlns:p14="http://schemas.microsoft.com/office/powerpoint/2010/main" val="3352419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C4AE3-4192-4F7D-3BB4-98F0E9A8FC4C}"/>
            </a:ext>
          </a:extLst>
        </p:cNvPr>
        <p:cNvGrpSpPr/>
        <p:nvPr/>
      </p:nvGrpSpPr>
      <p:grpSpPr>
        <a:xfrm>
          <a:off x="0" y="0"/>
          <a:ext cx="0" cy="0"/>
          <a:chOff x="0" y="0"/>
          <a:chExt cx="0" cy="0"/>
        </a:xfrm>
      </p:grpSpPr>
      <p:sp>
        <p:nvSpPr>
          <p:cNvPr id="4" name="Title 6">
            <a:extLst>
              <a:ext uri="{FF2B5EF4-FFF2-40B4-BE49-F238E27FC236}">
                <a16:creationId xmlns:a16="http://schemas.microsoft.com/office/drawing/2014/main" id="{AA68D882-323E-9687-200A-D3E83500C12E}"/>
              </a:ext>
            </a:extLst>
          </p:cNvPr>
          <p:cNvSpPr txBox="1">
            <a:spLocks/>
          </p:cNvSpPr>
          <p:nvPr/>
        </p:nvSpPr>
        <p:spPr>
          <a:xfrm>
            <a:off x="515937" y="347465"/>
            <a:ext cx="11160125" cy="76735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i="0" u="none" kern="1200">
                <a:solidFill>
                  <a:schemeClr val="tx2"/>
                </a:solidFill>
                <a:latin typeface="Oxygen" charset="0"/>
                <a:ea typeface="Oxygen" charset="0"/>
                <a:cs typeface="Oxygen" charset="0"/>
              </a:defRPr>
            </a:lvl1pPr>
          </a:lstStyle>
          <a:p>
            <a:r>
              <a:rPr lang="en-AU" dirty="0">
                <a:solidFill>
                  <a:schemeClr val="accent4"/>
                </a:solidFill>
              </a:rPr>
              <a:t>HAZOP Checklist Review </a:t>
            </a:r>
            <a:r>
              <a:rPr lang="en-AU" b="0" i="1" dirty="0">
                <a:solidFill>
                  <a:schemeClr val="accent4"/>
                </a:solidFill>
              </a:rPr>
              <a:t>(</a:t>
            </a:r>
            <a:r>
              <a:rPr lang="en-GB" b="0" i="1" dirty="0">
                <a:solidFill>
                  <a:schemeClr val="accent4"/>
                </a:solidFill>
              </a:rPr>
              <a:t>Hazard and Operability Study</a:t>
            </a:r>
            <a:r>
              <a:rPr lang="en-AU" b="0" i="1" dirty="0">
                <a:solidFill>
                  <a:schemeClr val="accent4"/>
                </a:solidFill>
              </a:rPr>
              <a:t>)</a:t>
            </a:r>
          </a:p>
        </p:txBody>
      </p:sp>
      <p:graphicFrame>
        <p:nvGraphicFramePr>
          <p:cNvPr id="2" name="Table 1">
            <a:extLst>
              <a:ext uri="{FF2B5EF4-FFF2-40B4-BE49-F238E27FC236}">
                <a16:creationId xmlns:a16="http://schemas.microsoft.com/office/drawing/2014/main" id="{ED6D53AF-CC69-D00E-FB05-571D833FE279}"/>
              </a:ext>
            </a:extLst>
          </p:cNvPr>
          <p:cNvGraphicFramePr>
            <a:graphicFrameLocks noGrp="1"/>
          </p:cNvGraphicFramePr>
          <p:nvPr>
            <p:extLst>
              <p:ext uri="{D42A27DB-BD31-4B8C-83A1-F6EECF244321}">
                <p14:modId xmlns:p14="http://schemas.microsoft.com/office/powerpoint/2010/main" val="505584366"/>
              </p:ext>
            </p:extLst>
          </p:nvPr>
        </p:nvGraphicFramePr>
        <p:xfrm>
          <a:off x="515936" y="2948619"/>
          <a:ext cx="5517112" cy="3723990"/>
        </p:xfrm>
        <a:graphic>
          <a:graphicData uri="http://schemas.openxmlformats.org/drawingml/2006/table">
            <a:tbl>
              <a:tblPr>
                <a:tableStyleId>{ED083AE6-46FA-4A59-8FB0-9F97EB10719F}</a:tableStyleId>
              </a:tblPr>
              <a:tblGrid>
                <a:gridCol w="1066373">
                  <a:extLst>
                    <a:ext uri="{9D8B030D-6E8A-4147-A177-3AD203B41FA5}">
                      <a16:colId xmlns:a16="http://schemas.microsoft.com/office/drawing/2014/main" val="3122502226"/>
                    </a:ext>
                  </a:extLst>
                </a:gridCol>
                <a:gridCol w="4450739">
                  <a:extLst>
                    <a:ext uri="{9D8B030D-6E8A-4147-A177-3AD203B41FA5}">
                      <a16:colId xmlns:a16="http://schemas.microsoft.com/office/drawing/2014/main" val="3265946371"/>
                    </a:ext>
                  </a:extLst>
                </a:gridCol>
              </a:tblGrid>
              <a:tr h="193945">
                <a:tc>
                  <a:txBody>
                    <a:bodyPr/>
                    <a:lstStyle/>
                    <a:p>
                      <a:pPr marL="0" algn="l" defTabSz="914400" rtl="0" eaLnBrk="1" fontAlgn="b" latinLnBrk="0" hangingPunct="1"/>
                      <a:r>
                        <a:rPr lang="en-AU" sz="1400" b="1" u="none" strike="noStrike" kern="1200" dirty="0">
                          <a:solidFill>
                            <a:schemeClr val="bg1"/>
                          </a:solidFill>
                          <a:effectLst/>
                        </a:rPr>
                        <a:t>Category</a:t>
                      </a:r>
                      <a:endParaRPr lang="en-AU" sz="1400" b="1" u="none" strike="noStrike" kern="1200" dirty="0">
                        <a:solidFill>
                          <a:schemeClr val="bg1"/>
                        </a:solidFill>
                        <a:effectLst/>
                        <a:latin typeface="+mn-lt"/>
                        <a:ea typeface="+mn-ea"/>
                        <a:cs typeface="+mn-cs"/>
                      </a:endParaRPr>
                    </a:p>
                  </a:txBody>
                  <a:tcPr marL="0" marR="0" marT="0" marB="0" anchor="ctr" anchorCtr="1">
                    <a:solidFill>
                      <a:schemeClr val="accent4"/>
                    </a:solidFill>
                  </a:tcPr>
                </a:tc>
                <a:tc>
                  <a:txBody>
                    <a:bodyPr/>
                    <a:lstStyle/>
                    <a:p>
                      <a:pPr marL="0" algn="l" defTabSz="914400" rtl="0" eaLnBrk="1" fontAlgn="b" latinLnBrk="0" hangingPunct="1"/>
                      <a:r>
                        <a:rPr lang="en-AU" sz="1400" b="1" u="none" strike="noStrike" kern="1200" dirty="0">
                          <a:solidFill>
                            <a:schemeClr val="bg1"/>
                          </a:solidFill>
                          <a:effectLst/>
                          <a:latin typeface="+mn-lt"/>
                          <a:ea typeface="+mn-ea"/>
                          <a:cs typeface="+mn-cs"/>
                        </a:rPr>
                        <a:t>Questions</a:t>
                      </a:r>
                    </a:p>
                  </a:txBody>
                  <a:tcPr marL="0" marR="0" marT="0" marB="0" anchor="ctr" anchorCtr="1">
                    <a:solidFill>
                      <a:schemeClr val="accent4"/>
                    </a:solidFill>
                  </a:tcPr>
                </a:tc>
                <a:extLst>
                  <a:ext uri="{0D108BD9-81ED-4DB2-BD59-A6C34878D82A}">
                    <a16:rowId xmlns:a16="http://schemas.microsoft.com/office/drawing/2014/main" val="3516848258"/>
                  </a:ext>
                </a:extLst>
              </a:tr>
              <a:tr h="7757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400" b="0" i="0" u="none" strike="noStrike" kern="1200" dirty="0">
                          <a:solidFill>
                            <a:schemeClr val="accent4"/>
                          </a:solidFill>
                          <a:effectLst/>
                          <a:latin typeface="Calibri" panose="020F0502020204030204" pitchFamily="34" charset="0"/>
                          <a:ea typeface="+mn-ea"/>
                          <a:cs typeface="+mn-cs"/>
                        </a:rPr>
                        <a:t>Scope / Justification</a:t>
                      </a:r>
                    </a:p>
                  </a:txBody>
                  <a:tcPr marL="0" marR="0" marT="0" marB="0" anchor="ctr" anchorCtr="1"/>
                </a:tc>
                <a:tc>
                  <a:txBody>
                    <a:bodyPr/>
                    <a:lstStyle/>
                    <a:p>
                      <a:pPr marL="285750" indent="-2857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Have the project objectives / targets been achieved for risk / output / efficiency? </a:t>
                      </a:r>
                    </a:p>
                    <a:p>
                      <a:pPr marL="285750" indent="-2857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Review the actions from previous HAZOPs to confirm that agreed actions have been completed or that any changes are justified.</a:t>
                      </a:r>
                    </a:p>
                  </a:txBody>
                  <a:tcPr marL="0" marR="0" marT="0" marB="0" anchor="ctr"/>
                </a:tc>
                <a:extLst>
                  <a:ext uri="{0D108BD9-81ED-4DB2-BD59-A6C34878D82A}">
                    <a16:rowId xmlns:a16="http://schemas.microsoft.com/office/drawing/2014/main" val="322562266"/>
                  </a:ext>
                </a:extLst>
              </a:tr>
              <a:tr h="11636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400" b="0" i="0" u="none" strike="noStrike" kern="1200" dirty="0">
                          <a:solidFill>
                            <a:schemeClr val="accent4"/>
                          </a:solidFill>
                          <a:effectLst/>
                          <a:latin typeface="Calibri" panose="020F0502020204030204" pitchFamily="34" charset="0"/>
                          <a:ea typeface="+mn-ea"/>
                          <a:cs typeface="+mn-cs"/>
                        </a:rPr>
                        <a:t>Equipment</a:t>
                      </a:r>
                    </a:p>
                  </a:txBody>
                  <a:tcPr marL="0" marR="0" marT="0" marB="0" anchor="ctr" anchorCtr="1"/>
                </a:tc>
                <a:tc>
                  <a:txBody>
                    <a:bodyPr/>
                    <a:lstStyle/>
                    <a:p>
                      <a:pPr marL="285750" indent="-2857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Has </a:t>
                      </a:r>
                      <a:r>
                        <a:rPr lang="en-GB" sz="1400" b="0" i="0" u="none" strike="noStrike" kern="1200" dirty="0">
                          <a:solidFill>
                            <a:schemeClr val="accent4"/>
                          </a:solidFill>
                          <a:effectLst/>
                          <a:latin typeface="Calibri" panose="020F0502020204030204" pitchFamily="34" charset="0"/>
                          <a:ea typeface="+mn-ea"/>
                          <a:cs typeface="+mn-cs"/>
                        </a:rPr>
                        <a:t>equipment operation been satisfactory? </a:t>
                      </a:r>
                    </a:p>
                    <a:p>
                      <a:pPr marL="285750" indent="-2857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Does the equipment operate reliably? </a:t>
                      </a:r>
                    </a:p>
                    <a:p>
                      <a:pPr marL="285750" indent="-2857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fault / breakdown levels acceptable? </a:t>
                      </a:r>
                    </a:p>
                    <a:p>
                      <a:pPr marL="285750" indent="-2857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Have adequate spares been identified, purchased (where required), placed in store and SAP updated </a:t>
                      </a:r>
                    </a:p>
                    <a:p>
                      <a:pPr marL="285750" indent="-2857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regularly scheduled maintenance </a:t>
                      </a:r>
                      <a:r>
                        <a:rPr lang="en-GB" sz="1400" b="0" i="0" u="none" strike="noStrike" dirty="0">
                          <a:solidFill>
                            <a:schemeClr val="accent4"/>
                          </a:solidFill>
                          <a:effectLst/>
                          <a:latin typeface="Calibri" panose="020F0502020204030204" pitchFamily="34" charset="0"/>
                        </a:rPr>
                        <a:t>being carried out?</a:t>
                      </a:r>
                    </a:p>
                  </a:txBody>
                  <a:tcPr marL="0" marR="0" marT="0" marB="0" anchor="ctr"/>
                </a:tc>
                <a:extLst>
                  <a:ext uri="{0D108BD9-81ED-4DB2-BD59-A6C34878D82A}">
                    <a16:rowId xmlns:a16="http://schemas.microsoft.com/office/drawing/2014/main" val="194133852"/>
                  </a:ext>
                </a:extLst>
              </a:tr>
              <a:tr h="11636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400" b="0" i="0" u="none" strike="noStrike" kern="1200" dirty="0">
                          <a:solidFill>
                            <a:schemeClr val="accent4"/>
                          </a:solidFill>
                          <a:effectLst/>
                          <a:latin typeface="Calibri" panose="020F0502020204030204" pitchFamily="34" charset="0"/>
                          <a:ea typeface="+mn-ea"/>
                          <a:cs typeface="+mn-cs"/>
                        </a:rPr>
                        <a:t>Control Systems &amp; Alarms</a:t>
                      </a:r>
                    </a:p>
                  </a:txBody>
                  <a:tcPr marL="0" marR="0" marT="0" marB="0" anchor="ctr" anchorCtr="1"/>
                </a:tc>
                <a:tc>
                  <a:txBody>
                    <a:bodyPr/>
                    <a:lstStyle/>
                    <a:p>
                      <a:pPr marL="285750" indent="-2857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Have any logic errors been discovered?</a:t>
                      </a:r>
                    </a:p>
                    <a:p>
                      <a:pPr marL="285750" indent="-2857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Are alarms installed where necessary?</a:t>
                      </a:r>
                    </a:p>
                    <a:p>
                      <a:pPr marL="285750" indent="-2857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Are there unnecessary local or ECS alarms?</a:t>
                      </a:r>
                    </a:p>
                    <a:p>
                      <a:pPr marL="285750" indent="-2857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Are there nuisance local or ECS alarms?</a:t>
                      </a:r>
                    </a:p>
                    <a:p>
                      <a:pPr marL="285750" indent="-2857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Are alarm limits properly set?</a:t>
                      </a:r>
                    </a:p>
                  </a:txBody>
                  <a:tcPr marL="0" marR="0" marT="0" marB="0" anchor="ctr"/>
                </a:tc>
                <a:extLst>
                  <a:ext uri="{0D108BD9-81ED-4DB2-BD59-A6C34878D82A}">
                    <a16:rowId xmlns:a16="http://schemas.microsoft.com/office/drawing/2014/main" val="4198755888"/>
                  </a:ext>
                </a:extLst>
              </a:tr>
            </a:tbl>
          </a:graphicData>
        </a:graphic>
      </p:graphicFrame>
      <p:graphicFrame>
        <p:nvGraphicFramePr>
          <p:cNvPr id="5" name="Table 4">
            <a:extLst>
              <a:ext uri="{FF2B5EF4-FFF2-40B4-BE49-F238E27FC236}">
                <a16:creationId xmlns:a16="http://schemas.microsoft.com/office/drawing/2014/main" id="{BA8D45C8-3B44-ABE6-D80A-AE3E90D12D40}"/>
              </a:ext>
            </a:extLst>
          </p:cNvPr>
          <p:cNvGraphicFramePr>
            <a:graphicFrameLocks noGrp="1"/>
          </p:cNvGraphicFramePr>
          <p:nvPr>
            <p:extLst>
              <p:ext uri="{D42A27DB-BD31-4B8C-83A1-F6EECF244321}">
                <p14:modId xmlns:p14="http://schemas.microsoft.com/office/powerpoint/2010/main" val="3970174501"/>
              </p:ext>
            </p:extLst>
          </p:nvPr>
        </p:nvGraphicFramePr>
        <p:xfrm>
          <a:off x="6158953" y="1239477"/>
          <a:ext cx="5517113" cy="4577430"/>
        </p:xfrm>
        <a:graphic>
          <a:graphicData uri="http://schemas.openxmlformats.org/drawingml/2006/table">
            <a:tbl>
              <a:tblPr>
                <a:tableStyleId>{ED083AE6-46FA-4A59-8FB0-9F97EB10719F}</a:tableStyleId>
              </a:tblPr>
              <a:tblGrid>
                <a:gridCol w="1194347">
                  <a:extLst>
                    <a:ext uri="{9D8B030D-6E8A-4147-A177-3AD203B41FA5}">
                      <a16:colId xmlns:a16="http://schemas.microsoft.com/office/drawing/2014/main" val="3122502226"/>
                    </a:ext>
                  </a:extLst>
                </a:gridCol>
                <a:gridCol w="4322766">
                  <a:extLst>
                    <a:ext uri="{9D8B030D-6E8A-4147-A177-3AD203B41FA5}">
                      <a16:colId xmlns:a16="http://schemas.microsoft.com/office/drawing/2014/main" val="3265946371"/>
                    </a:ext>
                  </a:extLst>
                </a:gridCol>
              </a:tblGrid>
              <a:tr h="193945">
                <a:tc>
                  <a:txBody>
                    <a:bodyPr/>
                    <a:lstStyle/>
                    <a:p>
                      <a:pPr marL="0" algn="l" defTabSz="914400" rtl="0" eaLnBrk="1" fontAlgn="b" latinLnBrk="0" hangingPunct="1"/>
                      <a:r>
                        <a:rPr lang="en-AU" sz="1400" b="1" u="none" strike="noStrike" kern="1200" dirty="0">
                          <a:solidFill>
                            <a:schemeClr val="bg1"/>
                          </a:solidFill>
                          <a:effectLst/>
                        </a:rPr>
                        <a:t>Category</a:t>
                      </a:r>
                      <a:endParaRPr lang="en-AU" sz="1400" b="1" u="none" strike="noStrike" kern="1200" dirty="0">
                        <a:solidFill>
                          <a:schemeClr val="bg1"/>
                        </a:solidFill>
                        <a:effectLst/>
                        <a:latin typeface="+mn-lt"/>
                        <a:ea typeface="+mn-ea"/>
                        <a:cs typeface="+mn-cs"/>
                      </a:endParaRPr>
                    </a:p>
                  </a:txBody>
                  <a:tcPr marL="0" marR="0" marT="0" marB="0" anchor="ctr" anchorCtr="1">
                    <a:solidFill>
                      <a:schemeClr val="accent4"/>
                    </a:solidFill>
                  </a:tcPr>
                </a:tc>
                <a:tc>
                  <a:txBody>
                    <a:bodyPr/>
                    <a:lstStyle/>
                    <a:p>
                      <a:pPr marL="0" algn="l" defTabSz="914400" rtl="0" eaLnBrk="1" fontAlgn="b" latinLnBrk="0" hangingPunct="1"/>
                      <a:r>
                        <a:rPr lang="en-AU" sz="1400" b="1" u="none" strike="noStrike" kern="1200" dirty="0">
                          <a:solidFill>
                            <a:schemeClr val="bg1"/>
                          </a:solidFill>
                          <a:effectLst/>
                          <a:latin typeface="+mn-lt"/>
                          <a:ea typeface="+mn-ea"/>
                          <a:cs typeface="+mn-cs"/>
                        </a:rPr>
                        <a:t>Questions</a:t>
                      </a:r>
                    </a:p>
                  </a:txBody>
                  <a:tcPr marL="0" marR="0" marT="0" marB="0" anchor="ctr" anchorCtr="1">
                    <a:solidFill>
                      <a:schemeClr val="accent4"/>
                    </a:solidFill>
                  </a:tcPr>
                </a:tc>
                <a:extLst>
                  <a:ext uri="{0D108BD9-81ED-4DB2-BD59-A6C34878D82A}">
                    <a16:rowId xmlns:a16="http://schemas.microsoft.com/office/drawing/2014/main" val="3516848258"/>
                  </a:ext>
                </a:extLst>
              </a:tr>
              <a:tr h="32004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400" b="0" i="0" u="none" strike="noStrike" kern="1200" dirty="0">
                          <a:solidFill>
                            <a:schemeClr val="accent4"/>
                          </a:solidFill>
                          <a:effectLst/>
                          <a:latin typeface="Calibri" panose="020F0502020204030204" pitchFamily="34" charset="0"/>
                          <a:ea typeface="+mn-ea"/>
                          <a:cs typeface="+mn-cs"/>
                        </a:rPr>
                        <a:t>Documentation &amp; Knowledge Transfer</a:t>
                      </a:r>
                    </a:p>
                  </a:txBody>
                  <a:tcPr marL="0" marR="0" marT="0" marB="0" anchor="ctr" anchorCtr="1"/>
                </a:tc>
                <a:tc>
                  <a:txBody>
                    <a:bodyPr/>
                    <a:lstStyle/>
                    <a:p>
                      <a:pPr marL="285750" indent="-2857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Have any changes made since commissioning been properly documented? </a:t>
                      </a:r>
                    </a:p>
                    <a:p>
                      <a:pPr marL="285750" indent="-2857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Has the transfer of knowledge from the ‘Project’ to the operating environment been successful? </a:t>
                      </a:r>
                    </a:p>
                    <a:p>
                      <a:pPr marL="285750" indent="-2857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Have Operating Instructions been updated / completed? </a:t>
                      </a:r>
                    </a:p>
                    <a:p>
                      <a:pPr marL="285750" indent="-2857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Have Maintenance Instructions been updated / completed? Has SAP been updated? </a:t>
                      </a:r>
                    </a:p>
                    <a:p>
                      <a:pPr marL="285750" indent="-2857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Has regularly scheduled maintenance been documented and updated in SAP? </a:t>
                      </a:r>
                    </a:p>
                    <a:p>
                      <a:pPr marL="285750" indent="-2857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Has the AIL been updated?</a:t>
                      </a:r>
                    </a:p>
                    <a:p>
                      <a:pPr marL="285750" indent="-2857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Has (or will) a Project Implementation Review meeting be carried out? </a:t>
                      </a:r>
                    </a:p>
                    <a:p>
                      <a:pPr marL="285750" indent="-2857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Has (or will) Project Implementation Review Report be completed?</a:t>
                      </a:r>
                    </a:p>
                  </a:txBody>
                  <a:tcPr marL="0" marR="0" marT="0" marB="0" anchor="ctr"/>
                </a:tc>
                <a:extLst>
                  <a:ext uri="{0D108BD9-81ED-4DB2-BD59-A6C34878D82A}">
                    <a16:rowId xmlns:a16="http://schemas.microsoft.com/office/drawing/2014/main" val="322562266"/>
                  </a:ext>
                </a:extLst>
              </a:tr>
              <a:tr h="11636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400" b="0" i="0" u="none" strike="noStrike" kern="1200" dirty="0">
                          <a:solidFill>
                            <a:schemeClr val="accent4"/>
                          </a:solidFill>
                          <a:effectLst/>
                          <a:latin typeface="Calibri" panose="020F0502020204030204" pitchFamily="34" charset="0"/>
                          <a:ea typeface="+mn-ea"/>
                          <a:cs typeface="+mn-cs"/>
                        </a:rPr>
                        <a:t>Compliance</a:t>
                      </a:r>
                    </a:p>
                  </a:txBody>
                  <a:tcPr marL="0" marR="0" marT="0" marB="0" anchor="ctr" anchorCtr="1"/>
                </a:tc>
                <a:tc>
                  <a:txBody>
                    <a:bodyPr/>
                    <a:lstStyle/>
                    <a:p>
                      <a:pPr marL="285750" indent="-2857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Are there any legislative / compliance requirements that have been overlooked?</a:t>
                      </a:r>
                    </a:p>
                  </a:txBody>
                  <a:tcPr marL="0" marR="0" marT="0" marB="0" anchor="ctr"/>
                </a:tc>
                <a:extLst>
                  <a:ext uri="{0D108BD9-81ED-4DB2-BD59-A6C34878D82A}">
                    <a16:rowId xmlns:a16="http://schemas.microsoft.com/office/drawing/2014/main" val="194133852"/>
                  </a:ext>
                </a:extLst>
              </a:tr>
            </a:tbl>
          </a:graphicData>
        </a:graphic>
      </p:graphicFrame>
      <p:sp>
        <p:nvSpPr>
          <p:cNvPr id="6" name="TextBox 5">
            <a:extLst>
              <a:ext uri="{FF2B5EF4-FFF2-40B4-BE49-F238E27FC236}">
                <a16:creationId xmlns:a16="http://schemas.microsoft.com/office/drawing/2014/main" id="{127E0D62-2499-6D58-9A0E-5412DB232FF5}"/>
              </a:ext>
            </a:extLst>
          </p:cNvPr>
          <p:cNvSpPr txBox="1"/>
          <p:nvPr/>
        </p:nvSpPr>
        <p:spPr>
          <a:xfrm>
            <a:off x="515934" y="1123777"/>
            <a:ext cx="5580066" cy="1815882"/>
          </a:xfrm>
          <a:prstGeom prst="rect">
            <a:avLst/>
          </a:prstGeom>
          <a:noFill/>
        </p:spPr>
        <p:txBody>
          <a:bodyPr wrap="square">
            <a:spAutoFit/>
          </a:bodyPr>
          <a:lstStyle/>
          <a:p>
            <a:pPr marL="285750" indent="-285750" fontAlgn="ctr">
              <a:buFont typeface="Arial" panose="020B0604020202020204" pitchFamily="34" charset="0"/>
              <a:buChar char="•"/>
            </a:pPr>
            <a:r>
              <a:rPr lang="en-GB" sz="1400" dirty="0">
                <a:solidFill>
                  <a:schemeClr val="accent4"/>
                </a:solidFill>
                <a:latin typeface="Calibri" panose="020F0502020204030204" pitchFamily="34" charset="0"/>
              </a:rPr>
              <a:t>This acts as a memory‑jogger drawn from many industry sources</a:t>
            </a:r>
          </a:p>
          <a:p>
            <a:pPr marL="285750" indent="-285750" fontAlgn="ctr">
              <a:buFont typeface="Arial" panose="020B0604020202020204" pitchFamily="34" charset="0"/>
              <a:buChar char="•"/>
            </a:pPr>
            <a:r>
              <a:rPr lang="en-GB" sz="1400" dirty="0">
                <a:solidFill>
                  <a:schemeClr val="accent4"/>
                </a:solidFill>
                <a:latin typeface="Calibri" panose="020F0502020204030204" pitchFamily="34" charset="0"/>
              </a:rPr>
              <a:t>Helps us team scan widely across possible hazard categories</a:t>
            </a:r>
          </a:p>
          <a:p>
            <a:pPr marL="285750" indent="-285750" fontAlgn="ctr">
              <a:buFont typeface="Arial" panose="020B0604020202020204" pitchFamily="34" charset="0"/>
              <a:buChar char="•"/>
            </a:pPr>
            <a:r>
              <a:rPr lang="en-GB" sz="1400" dirty="0">
                <a:solidFill>
                  <a:schemeClr val="accent4"/>
                </a:solidFill>
                <a:latin typeface="Calibri" panose="020F0502020204030204" pitchFamily="34" charset="0"/>
              </a:rPr>
              <a:t>Participants are encouraged to raise issues early, even if uncertain</a:t>
            </a:r>
          </a:p>
          <a:p>
            <a:pPr marL="285750" indent="-285750" fontAlgn="ctr">
              <a:buFont typeface="Arial" panose="020B0604020202020204" pitchFamily="34" charset="0"/>
              <a:buChar char="•"/>
            </a:pPr>
            <a:r>
              <a:rPr lang="en-GB" sz="1400" dirty="0">
                <a:solidFill>
                  <a:schemeClr val="accent4"/>
                </a:solidFill>
                <a:latin typeface="Calibri" panose="020F0502020204030204" pitchFamily="34" charset="0"/>
              </a:rPr>
              <a:t>We will skim through the list together, pausing only when a point triggers discussion.</a:t>
            </a:r>
          </a:p>
          <a:p>
            <a:pPr marL="285750" indent="-285750" fontAlgn="ctr">
              <a:buFont typeface="Arial" panose="020B0604020202020204" pitchFamily="34" charset="0"/>
              <a:buChar char="•"/>
            </a:pPr>
            <a:r>
              <a:rPr lang="en-GB" sz="1400" dirty="0">
                <a:solidFill>
                  <a:schemeClr val="accent4"/>
                </a:solidFill>
                <a:latin typeface="Calibri" panose="020F0502020204030204" pitchFamily="34" charset="0"/>
              </a:rPr>
              <a:t>Everyone is encouraged to share insights, past learnings, or concerns.</a:t>
            </a:r>
          </a:p>
          <a:p>
            <a:pPr marL="285750" indent="-285750" fontAlgn="ctr">
              <a:buFont typeface="Arial" panose="020B0604020202020204" pitchFamily="34" charset="0"/>
              <a:buChar char="•"/>
            </a:pPr>
            <a:r>
              <a:rPr lang="en-GB" sz="1400" dirty="0">
                <a:solidFill>
                  <a:schemeClr val="accent4"/>
                </a:solidFill>
                <a:latin typeface="Calibri" panose="020F0502020204030204" pitchFamily="34" charset="0"/>
              </a:rPr>
              <a:t>Add any project‑specific questions at any time, while the thought is there.</a:t>
            </a:r>
          </a:p>
        </p:txBody>
      </p:sp>
    </p:spTree>
    <p:extLst>
      <p:ext uri="{BB962C8B-B14F-4D97-AF65-F5344CB8AC3E}">
        <p14:creationId xmlns:p14="http://schemas.microsoft.com/office/powerpoint/2010/main" val="4293655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8"/>
          <p:cNvSpPr>
            <a:spLocks noGrp="1"/>
          </p:cNvSpPr>
          <p:nvPr>
            <p:ph type="ctrTitle"/>
          </p:nvPr>
        </p:nvSpPr>
        <p:spPr/>
        <p:txBody>
          <a:bodyPr/>
          <a:lstStyle/>
          <a:p>
            <a:r>
              <a:rPr lang="en-US" dirty="0"/>
              <a:t>Construction Study Slide Template</a:t>
            </a:r>
          </a:p>
        </p:txBody>
      </p:sp>
    </p:spTree>
    <p:extLst>
      <p:ext uri="{BB962C8B-B14F-4D97-AF65-F5344CB8AC3E}">
        <p14:creationId xmlns:p14="http://schemas.microsoft.com/office/powerpoint/2010/main" val="365320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EE2C6-C6A8-2AD4-F7E0-CFE59BF0186B}"/>
            </a:ext>
          </a:extLst>
        </p:cNvPr>
        <p:cNvGrpSpPr/>
        <p:nvPr/>
      </p:nvGrpSpPr>
      <p:grpSpPr>
        <a:xfrm>
          <a:off x="0" y="0"/>
          <a:ext cx="0" cy="0"/>
          <a:chOff x="0" y="0"/>
          <a:chExt cx="0" cy="0"/>
        </a:xfrm>
      </p:grpSpPr>
      <p:sp>
        <p:nvSpPr>
          <p:cNvPr id="4" name="Title 6">
            <a:extLst>
              <a:ext uri="{FF2B5EF4-FFF2-40B4-BE49-F238E27FC236}">
                <a16:creationId xmlns:a16="http://schemas.microsoft.com/office/drawing/2014/main" id="{08B36AF8-63BF-1B4E-410A-C9CBAAA5F740}"/>
              </a:ext>
            </a:extLst>
          </p:cNvPr>
          <p:cNvSpPr txBox="1">
            <a:spLocks/>
          </p:cNvSpPr>
          <p:nvPr/>
        </p:nvSpPr>
        <p:spPr>
          <a:xfrm>
            <a:off x="515937" y="347465"/>
            <a:ext cx="11160125" cy="76735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i="0" u="none" kern="1200">
                <a:solidFill>
                  <a:schemeClr val="tx2"/>
                </a:solidFill>
                <a:latin typeface="Oxygen" charset="0"/>
                <a:ea typeface="Oxygen" charset="0"/>
                <a:cs typeface="Oxygen" charset="0"/>
              </a:defRPr>
            </a:lvl1pPr>
          </a:lstStyle>
          <a:p>
            <a:r>
              <a:rPr lang="en-GB" dirty="0">
                <a:solidFill>
                  <a:schemeClr val="accent4"/>
                </a:solidFill>
              </a:rPr>
              <a:t>Construction Study </a:t>
            </a:r>
            <a:r>
              <a:rPr lang="en-GB" b="0" i="1" dirty="0">
                <a:solidFill>
                  <a:schemeClr val="accent4"/>
                </a:solidFill>
              </a:rPr>
              <a:t>(HAZOP-Hazard and Operability Study)</a:t>
            </a:r>
            <a:endParaRPr lang="en-AU" b="0" i="1" dirty="0">
              <a:solidFill>
                <a:schemeClr val="accent4"/>
              </a:solidFill>
            </a:endParaRPr>
          </a:p>
        </p:txBody>
      </p:sp>
      <p:sp>
        <p:nvSpPr>
          <p:cNvPr id="9" name="Content Placeholder 3">
            <a:extLst>
              <a:ext uri="{FF2B5EF4-FFF2-40B4-BE49-F238E27FC236}">
                <a16:creationId xmlns:a16="http://schemas.microsoft.com/office/drawing/2014/main" id="{9873BB4C-F03C-C28A-1910-DEF731FFE3A4}"/>
              </a:ext>
            </a:extLst>
          </p:cNvPr>
          <p:cNvSpPr txBox="1">
            <a:spLocks/>
          </p:cNvSpPr>
          <p:nvPr/>
        </p:nvSpPr>
        <p:spPr>
          <a:xfrm>
            <a:off x="515937" y="1064016"/>
            <a:ext cx="7872906" cy="5072624"/>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r>
              <a:rPr lang="en-GB" sz="1600" dirty="0">
                <a:solidFill>
                  <a:schemeClr val="accent4"/>
                </a:solidFill>
              </a:rPr>
              <a:t>Node: </a:t>
            </a:r>
            <a:r>
              <a:rPr lang="en-GB" sz="1600" b="0" dirty="0">
                <a:solidFill>
                  <a:schemeClr val="accent4"/>
                </a:solidFill>
              </a:rPr>
              <a:t>[Insert Name]</a:t>
            </a:r>
          </a:p>
          <a:p>
            <a:r>
              <a:rPr lang="en-GB" sz="1600" dirty="0">
                <a:solidFill>
                  <a:schemeClr val="accent4"/>
                </a:solidFill>
              </a:rPr>
              <a:t>Design Intent: </a:t>
            </a:r>
            <a:r>
              <a:rPr lang="en-GB" sz="1600" b="0" dirty="0">
                <a:solidFill>
                  <a:schemeClr val="accent4"/>
                </a:solidFill>
              </a:rPr>
              <a:t>Normal operating conditions</a:t>
            </a:r>
          </a:p>
          <a:p>
            <a:r>
              <a:rPr lang="en-GB" sz="1600" dirty="0">
                <a:solidFill>
                  <a:schemeClr val="accent4"/>
                </a:solidFill>
              </a:rPr>
              <a:t>Guide Words Applied:</a:t>
            </a:r>
          </a:p>
          <a:p>
            <a:r>
              <a:rPr lang="en-GB" sz="1600" b="0" dirty="0">
                <a:solidFill>
                  <a:schemeClr val="accent4"/>
                </a:solidFill>
              </a:rPr>
              <a:t>No / More / Less / Reverse / Other than</a:t>
            </a:r>
          </a:p>
          <a:p>
            <a:r>
              <a:rPr lang="en-GB" sz="1600" dirty="0">
                <a:solidFill>
                  <a:schemeClr val="accent4"/>
                </a:solidFill>
              </a:rPr>
              <a:t>Deviation:</a:t>
            </a:r>
          </a:p>
          <a:p>
            <a:r>
              <a:rPr lang="en-AU" sz="1600" dirty="0">
                <a:solidFill>
                  <a:schemeClr val="accent4"/>
                </a:solidFill>
              </a:rPr>
              <a:t>Potential Hazards/Opportunity:</a:t>
            </a:r>
          </a:p>
          <a:p>
            <a:pPr marL="285750" lvl="2" indent="-285750"/>
            <a:r>
              <a:rPr lang="en-AU" sz="1600" dirty="0">
                <a:solidFill>
                  <a:schemeClr val="accent4"/>
                </a:solidFill>
              </a:rPr>
              <a:t>[Hazard / Opp 1]</a:t>
            </a:r>
          </a:p>
          <a:p>
            <a:pPr marL="285750" lvl="2" indent="-285750"/>
            <a:r>
              <a:rPr lang="en-AU" sz="1600" dirty="0">
                <a:solidFill>
                  <a:schemeClr val="accent4"/>
                </a:solidFill>
              </a:rPr>
              <a:t>[Hazard / Opp 2]</a:t>
            </a:r>
          </a:p>
          <a:p>
            <a:r>
              <a:rPr lang="en-GB" sz="1600" dirty="0">
                <a:solidFill>
                  <a:schemeClr val="accent4"/>
                </a:solidFill>
              </a:rPr>
              <a:t>Causes &amp; Consequences:</a:t>
            </a:r>
          </a:p>
          <a:p>
            <a:pPr marL="252000" lvl="3" indent="0">
              <a:buNone/>
            </a:pPr>
            <a:r>
              <a:rPr lang="en-GB" sz="1600" b="0" dirty="0">
                <a:solidFill>
                  <a:schemeClr val="accent4"/>
                </a:solidFill>
              </a:rPr>
              <a:t>Cause → Consequence</a:t>
            </a:r>
          </a:p>
          <a:p>
            <a:r>
              <a:rPr lang="en-GB" sz="1600" dirty="0">
                <a:solidFill>
                  <a:schemeClr val="accent4"/>
                </a:solidFill>
              </a:rPr>
              <a:t>Safeguards:</a:t>
            </a:r>
          </a:p>
          <a:p>
            <a:pPr marL="252000" lvl="3" indent="0">
              <a:buNone/>
            </a:pPr>
            <a:r>
              <a:rPr lang="en-GB" sz="1600" b="0" dirty="0">
                <a:solidFill>
                  <a:schemeClr val="accent4"/>
                </a:solidFill>
              </a:rPr>
              <a:t>[</a:t>
            </a:r>
            <a:r>
              <a:rPr lang="en-GB" sz="1600" dirty="0">
                <a:solidFill>
                  <a:schemeClr val="accent4"/>
                </a:solidFill>
              </a:rPr>
              <a:t>Existing</a:t>
            </a:r>
            <a:r>
              <a:rPr lang="en-GB" sz="1600" b="0" dirty="0">
                <a:solidFill>
                  <a:schemeClr val="accent4"/>
                </a:solidFill>
              </a:rPr>
              <a:t> Control]</a:t>
            </a:r>
          </a:p>
          <a:p>
            <a:r>
              <a:rPr lang="en-GB" sz="1600" dirty="0">
                <a:solidFill>
                  <a:schemeClr val="accent4"/>
                </a:solidFill>
              </a:rPr>
              <a:t>Recommendations:</a:t>
            </a:r>
          </a:p>
          <a:p>
            <a:pPr marL="252000" lvl="3" indent="0">
              <a:buNone/>
            </a:pPr>
            <a:r>
              <a:rPr lang="en-GB" sz="1600" dirty="0">
                <a:solidFill>
                  <a:schemeClr val="accent4"/>
                </a:solidFill>
              </a:rPr>
              <a:t>[Action Item]</a:t>
            </a:r>
            <a:endParaRPr lang="en-AU" sz="1600" b="0" dirty="0">
              <a:solidFill>
                <a:schemeClr val="accent4"/>
              </a:solidFill>
            </a:endParaRPr>
          </a:p>
        </p:txBody>
      </p:sp>
      <p:sp>
        <p:nvSpPr>
          <p:cNvPr id="12" name="Rectangle: Single Corner Snipped 11">
            <a:extLst>
              <a:ext uri="{FF2B5EF4-FFF2-40B4-BE49-F238E27FC236}">
                <a16:creationId xmlns:a16="http://schemas.microsoft.com/office/drawing/2014/main" id="{E487DA29-A09C-034B-C660-BE29D79C5B01}"/>
              </a:ext>
            </a:extLst>
          </p:cNvPr>
          <p:cNvSpPr/>
          <p:nvPr/>
        </p:nvSpPr>
        <p:spPr>
          <a:xfrm rot="20375890">
            <a:off x="9170047" y="503546"/>
            <a:ext cx="1852330" cy="1755922"/>
          </a:xfrm>
          <a:prstGeom prst="snip1Rect">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Duplicate slide and fill out for each node / system / activity  to be studied</a:t>
            </a:r>
          </a:p>
          <a:p>
            <a:pPr algn="ctr"/>
            <a:r>
              <a:rPr lang="en-AU" sz="1400" dirty="0">
                <a:solidFill>
                  <a:srgbClr val="FF0000"/>
                </a:solidFill>
              </a:rPr>
              <a:t>(Delete me)</a:t>
            </a:r>
          </a:p>
        </p:txBody>
      </p:sp>
    </p:spTree>
    <p:extLst>
      <p:ext uri="{BB962C8B-B14F-4D97-AF65-F5344CB8AC3E}">
        <p14:creationId xmlns:p14="http://schemas.microsoft.com/office/powerpoint/2010/main" val="38520915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22EF7-049B-0A2C-BAB8-8390C49B63FF}"/>
            </a:ext>
          </a:extLst>
        </p:cNvPr>
        <p:cNvGrpSpPr/>
        <p:nvPr/>
      </p:nvGrpSpPr>
      <p:grpSpPr>
        <a:xfrm>
          <a:off x="0" y="0"/>
          <a:ext cx="0" cy="0"/>
          <a:chOff x="0" y="0"/>
          <a:chExt cx="0" cy="0"/>
        </a:xfrm>
      </p:grpSpPr>
      <p:sp>
        <p:nvSpPr>
          <p:cNvPr id="4" name="Title 6">
            <a:extLst>
              <a:ext uri="{FF2B5EF4-FFF2-40B4-BE49-F238E27FC236}">
                <a16:creationId xmlns:a16="http://schemas.microsoft.com/office/drawing/2014/main" id="{F5F8B8FB-0D48-CAA3-E535-01E5081AAC25}"/>
              </a:ext>
            </a:extLst>
          </p:cNvPr>
          <p:cNvSpPr txBox="1">
            <a:spLocks/>
          </p:cNvSpPr>
          <p:nvPr/>
        </p:nvSpPr>
        <p:spPr>
          <a:xfrm>
            <a:off x="515937" y="347465"/>
            <a:ext cx="11160125" cy="76735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i="0" u="none" kern="1200">
                <a:solidFill>
                  <a:schemeClr val="tx2"/>
                </a:solidFill>
                <a:latin typeface="Oxygen" charset="0"/>
                <a:ea typeface="Oxygen" charset="0"/>
                <a:cs typeface="Oxygen" charset="0"/>
              </a:defRPr>
            </a:lvl1pPr>
          </a:lstStyle>
          <a:p>
            <a:r>
              <a:rPr lang="en-AU" dirty="0">
                <a:solidFill>
                  <a:schemeClr val="accent4"/>
                </a:solidFill>
              </a:rPr>
              <a:t>HAZOP Checklist Review </a:t>
            </a:r>
            <a:r>
              <a:rPr lang="en-AU" b="0" i="1" dirty="0">
                <a:solidFill>
                  <a:schemeClr val="accent4"/>
                </a:solidFill>
              </a:rPr>
              <a:t>(</a:t>
            </a:r>
            <a:r>
              <a:rPr lang="en-GB" b="0" i="1" dirty="0">
                <a:solidFill>
                  <a:schemeClr val="accent4"/>
                </a:solidFill>
              </a:rPr>
              <a:t>Hazard and Operability Study</a:t>
            </a:r>
            <a:r>
              <a:rPr lang="en-AU" b="0" i="1" dirty="0">
                <a:solidFill>
                  <a:schemeClr val="accent4"/>
                </a:solidFill>
              </a:rPr>
              <a:t>)</a:t>
            </a:r>
          </a:p>
        </p:txBody>
      </p:sp>
      <p:graphicFrame>
        <p:nvGraphicFramePr>
          <p:cNvPr id="2" name="Table 1">
            <a:extLst>
              <a:ext uri="{FF2B5EF4-FFF2-40B4-BE49-F238E27FC236}">
                <a16:creationId xmlns:a16="http://schemas.microsoft.com/office/drawing/2014/main" id="{2C3927DB-19DA-154B-1C18-4B98A15A1842}"/>
              </a:ext>
            </a:extLst>
          </p:cNvPr>
          <p:cNvGraphicFramePr>
            <a:graphicFrameLocks noGrp="1"/>
          </p:cNvGraphicFramePr>
          <p:nvPr/>
        </p:nvGraphicFramePr>
        <p:xfrm>
          <a:off x="515936" y="2948619"/>
          <a:ext cx="5517112" cy="3723990"/>
        </p:xfrm>
        <a:graphic>
          <a:graphicData uri="http://schemas.openxmlformats.org/drawingml/2006/table">
            <a:tbl>
              <a:tblPr>
                <a:tableStyleId>{ED083AE6-46FA-4A59-8FB0-9F97EB10719F}</a:tableStyleId>
              </a:tblPr>
              <a:tblGrid>
                <a:gridCol w="1066373">
                  <a:extLst>
                    <a:ext uri="{9D8B030D-6E8A-4147-A177-3AD203B41FA5}">
                      <a16:colId xmlns:a16="http://schemas.microsoft.com/office/drawing/2014/main" val="3122502226"/>
                    </a:ext>
                  </a:extLst>
                </a:gridCol>
                <a:gridCol w="4450739">
                  <a:extLst>
                    <a:ext uri="{9D8B030D-6E8A-4147-A177-3AD203B41FA5}">
                      <a16:colId xmlns:a16="http://schemas.microsoft.com/office/drawing/2014/main" val="3265946371"/>
                    </a:ext>
                  </a:extLst>
                </a:gridCol>
              </a:tblGrid>
              <a:tr h="193945">
                <a:tc>
                  <a:txBody>
                    <a:bodyPr/>
                    <a:lstStyle/>
                    <a:p>
                      <a:pPr marL="0" algn="l" defTabSz="914400" rtl="0" eaLnBrk="1" fontAlgn="b" latinLnBrk="0" hangingPunct="1"/>
                      <a:r>
                        <a:rPr lang="en-AU" sz="1400" b="1" u="none" strike="noStrike" kern="1200" dirty="0">
                          <a:solidFill>
                            <a:schemeClr val="bg1"/>
                          </a:solidFill>
                          <a:effectLst/>
                        </a:rPr>
                        <a:t>Category</a:t>
                      </a:r>
                      <a:endParaRPr lang="en-AU" sz="1400" b="1" u="none" strike="noStrike" kern="1200" dirty="0">
                        <a:solidFill>
                          <a:schemeClr val="bg1"/>
                        </a:solidFill>
                        <a:effectLst/>
                        <a:latin typeface="+mn-lt"/>
                        <a:ea typeface="+mn-ea"/>
                        <a:cs typeface="+mn-cs"/>
                      </a:endParaRPr>
                    </a:p>
                  </a:txBody>
                  <a:tcPr marL="0" marR="0" marT="0" marB="0" anchor="ctr" anchorCtr="1">
                    <a:solidFill>
                      <a:schemeClr val="accent4"/>
                    </a:solidFill>
                  </a:tcPr>
                </a:tc>
                <a:tc>
                  <a:txBody>
                    <a:bodyPr/>
                    <a:lstStyle/>
                    <a:p>
                      <a:pPr marL="0" algn="l" defTabSz="914400" rtl="0" eaLnBrk="1" fontAlgn="b" latinLnBrk="0" hangingPunct="1"/>
                      <a:r>
                        <a:rPr lang="en-AU" sz="1400" b="1" u="none" strike="noStrike" kern="1200" dirty="0">
                          <a:solidFill>
                            <a:schemeClr val="bg1"/>
                          </a:solidFill>
                          <a:effectLst/>
                          <a:latin typeface="+mn-lt"/>
                          <a:ea typeface="+mn-ea"/>
                          <a:cs typeface="+mn-cs"/>
                        </a:rPr>
                        <a:t>Questions</a:t>
                      </a:r>
                    </a:p>
                  </a:txBody>
                  <a:tcPr marL="0" marR="0" marT="0" marB="0" anchor="ctr" anchorCtr="1">
                    <a:solidFill>
                      <a:schemeClr val="accent4"/>
                    </a:solidFill>
                  </a:tcPr>
                </a:tc>
                <a:extLst>
                  <a:ext uri="{0D108BD9-81ED-4DB2-BD59-A6C34878D82A}">
                    <a16:rowId xmlns:a16="http://schemas.microsoft.com/office/drawing/2014/main" val="3516848258"/>
                  </a:ext>
                </a:extLst>
              </a:tr>
              <a:tr h="7757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400" b="0" i="0" u="none" strike="noStrike" kern="1200" dirty="0">
                          <a:solidFill>
                            <a:schemeClr val="accent4"/>
                          </a:solidFill>
                          <a:effectLst/>
                          <a:latin typeface="Calibri" panose="020F0502020204030204" pitchFamily="34" charset="0"/>
                          <a:ea typeface="+mn-ea"/>
                          <a:cs typeface="+mn-cs"/>
                        </a:rPr>
                        <a:t>Scope / Justification</a:t>
                      </a:r>
                    </a:p>
                  </a:txBody>
                  <a:tcPr marL="0" marR="0" marT="0" marB="0" anchor="ctr" anchorCtr="1"/>
                </a:tc>
                <a:tc>
                  <a:txBody>
                    <a:bodyPr/>
                    <a:lstStyle/>
                    <a:p>
                      <a:pPr marL="285750" indent="-2857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Have the project objectives / targets been achieved for risk / output / efficiency? </a:t>
                      </a:r>
                    </a:p>
                    <a:p>
                      <a:pPr marL="285750" indent="-2857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Review the actions from previous HAZOPs to confirm that agreed actions have been completed or that any changes are justified.</a:t>
                      </a:r>
                    </a:p>
                  </a:txBody>
                  <a:tcPr marL="0" marR="0" marT="0" marB="0" anchor="ctr"/>
                </a:tc>
                <a:extLst>
                  <a:ext uri="{0D108BD9-81ED-4DB2-BD59-A6C34878D82A}">
                    <a16:rowId xmlns:a16="http://schemas.microsoft.com/office/drawing/2014/main" val="322562266"/>
                  </a:ext>
                </a:extLst>
              </a:tr>
              <a:tr h="11636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400" b="0" i="0" u="none" strike="noStrike" kern="1200" dirty="0">
                          <a:solidFill>
                            <a:schemeClr val="accent4"/>
                          </a:solidFill>
                          <a:effectLst/>
                          <a:latin typeface="Calibri" panose="020F0502020204030204" pitchFamily="34" charset="0"/>
                          <a:ea typeface="+mn-ea"/>
                          <a:cs typeface="+mn-cs"/>
                        </a:rPr>
                        <a:t>Equipment</a:t>
                      </a:r>
                    </a:p>
                  </a:txBody>
                  <a:tcPr marL="0" marR="0" marT="0" marB="0" anchor="ctr" anchorCtr="1"/>
                </a:tc>
                <a:tc>
                  <a:txBody>
                    <a:bodyPr/>
                    <a:lstStyle/>
                    <a:p>
                      <a:pPr marL="285750" indent="-2857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Has </a:t>
                      </a:r>
                      <a:r>
                        <a:rPr lang="en-GB" sz="1400" b="0" i="0" u="none" strike="noStrike" kern="1200" dirty="0">
                          <a:solidFill>
                            <a:schemeClr val="accent4"/>
                          </a:solidFill>
                          <a:effectLst/>
                          <a:latin typeface="Calibri" panose="020F0502020204030204" pitchFamily="34" charset="0"/>
                          <a:ea typeface="+mn-ea"/>
                          <a:cs typeface="+mn-cs"/>
                        </a:rPr>
                        <a:t>equipment operation been satisfactory? </a:t>
                      </a:r>
                    </a:p>
                    <a:p>
                      <a:pPr marL="285750" indent="-2857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Does the equipment operate reliably? </a:t>
                      </a:r>
                    </a:p>
                    <a:p>
                      <a:pPr marL="285750" indent="-2857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Are fault / breakdown levels acceptable? </a:t>
                      </a:r>
                    </a:p>
                    <a:p>
                      <a:pPr marL="285750" indent="-2857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Have adequate spares been identified, purchased (where required), placed in store and SAP updated </a:t>
                      </a:r>
                    </a:p>
                    <a:p>
                      <a:pPr marL="285750" indent="-2857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Is regularly scheduled maintenance </a:t>
                      </a:r>
                      <a:r>
                        <a:rPr lang="en-GB" sz="1400" b="0" i="0" u="none" strike="noStrike" dirty="0">
                          <a:solidFill>
                            <a:schemeClr val="accent4"/>
                          </a:solidFill>
                          <a:effectLst/>
                          <a:latin typeface="Calibri" panose="020F0502020204030204" pitchFamily="34" charset="0"/>
                        </a:rPr>
                        <a:t>being carried out?</a:t>
                      </a:r>
                    </a:p>
                  </a:txBody>
                  <a:tcPr marL="0" marR="0" marT="0" marB="0" anchor="ctr"/>
                </a:tc>
                <a:extLst>
                  <a:ext uri="{0D108BD9-81ED-4DB2-BD59-A6C34878D82A}">
                    <a16:rowId xmlns:a16="http://schemas.microsoft.com/office/drawing/2014/main" val="194133852"/>
                  </a:ext>
                </a:extLst>
              </a:tr>
              <a:tr h="11636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400" b="0" i="0" u="none" strike="noStrike" kern="1200" dirty="0">
                          <a:solidFill>
                            <a:schemeClr val="accent4"/>
                          </a:solidFill>
                          <a:effectLst/>
                          <a:latin typeface="Calibri" panose="020F0502020204030204" pitchFamily="34" charset="0"/>
                          <a:ea typeface="+mn-ea"/>
                          <a:cs typeface="+mn-cs"/>
                        </a:rPr>
                        <a:t>Control Systems &amp; Alarms</a:t>
                      </a:r>
                    </a:p>
                  </a:txBody>
                  <a:tcPr marL="0" marR="0" marT="0" marB="0" anchor="ctr" anchorCtr="1"/>
                </a:tc>
                <a:tc>
                  <a:txBody>
                    <a:bodyPr/>
                    <a:lstStyle/>
                    <a:p>
                      <a:pPr marL="285750" indent="-2857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Have any logic errors been discovered?</a:t>
                      </a:r>
                    </a:p>
                    <a:p>
                      <a:pPr marL="285750" indent="-2857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Are alarms installed where necessary?</a:t>
                      </a:r>
                    </a:p>
                    <a:p>
                      <a:pPr marL="285750" indent="-2857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Are there unnecessary local or ECS alarms?</a:t>
                      </a:r>
                    </a:p>
                    <a:p>
                      <a:pPr marL="285750" indent="-2857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Are there nuisance local or ECS alarms?</a:t>
                      </a:r>
                    </a:p>
                    <a:p>
                      <a:pPr marL="285750" indent="-2857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Are alarm limits properly set?</a:t>
                      </a:r>
                    </a:p>
                  </a:txBody>
                  <a:tcPr marL="0" marR="0" marT="0" marB="0" anchor="ctr"/>
                </a:tc>
                <a:extLst>
                  <a:ext uri="{0D108BD9-81ED-4DB2-BD59-A6C34878D82A}">
                    <a16:rowId xmlns:a16="http://schemas.microsoft.com/office/drawing/2014/main" val="4198755888"/>
                  </a:ext>
                </a:extLst>
              </a:tr>
            </a:tbl>
          </a:graphicData>
        </a:graphic>
      </p:graphicFrame>
      <p:graphicFrame>
        <p:nvGraphicFramePr>
          <p:cNvPr id="5" name="Table 4">
            <a:extLst>
              <a:ext uri="{FF2B5EF4-FFF2-40B4-BE49-F238E27FC236}">
                <a16:creationId xmlns:a16="http://schemas.microsoft.com/office/drawing/2014/main" id="{1A0F309A-EE7A-1C04-FF0E-600154E4515E}"/>
              </a:ext>
            </a:extLst>
          </p:cNvPr>
          <p:cNvGraphicFramePr>
            <a:graphicFrameLocks noGrp="1"/>
          </p:cNvGraphicFramePr>
          <p:nvPr/>
        </p:nvGraphicFramePr>
        <p:xfrm>
          <a:off x="6158953" y="1239477"/>
          <a:ext cx="5517113" cy="4577430"/>
        </p:xfrm>
        <a:graphic>
          <a:graphicData uri="http://schemas.openxmlformats.org/drawingml/2006/table">
            <a:tbl>
              <a:tblPr>
                <a:tableStyleId>{ED083AE6-46FA-4A59-8FB0-9F97EB10719F}</a:tableStyleId>
              </a:tblPr>
              <a:tblGrid>
                <a:gridCol w="1194347">
                  <a:extLst>
                    <a:ext uri="{9D8B030D-6E8A-4147-A177-3AD203B41FA5}">
                      <a16:colId xmlns:a16="http://schemas.microsoft.com/office/drawing/2014/main" val="3122502226"/>
                    </a:ext>
                  </a:extLst>
                </a:gridCol>
                <a:gridCol w="4322766">
                  <a:extLst>
                    <a:ext uri="{9D8B030D-6E8A-4147-A177-3AD203B41FA5}">
                      <a16:colId xmlns:a16="http://schemas.microsoft.com/office/drawing/2014/main" val="3265946371"/>
                    </a:ext>
                  </a:extLst>
                </a:gridCol>
              </a:tblGrid>
              <a:tr h="193945">
                <a:tc>
                  <a:txBody>
                    <a:bodyPr/>
                    <a:lstStyle/>
                    <a:p>
                      <a:pPr marL="0" algn="l" defTabSz="914400" rtl="0" eaLnBrk="1" fontAlgn="b" latinLnBrk="0" hangingPunct="1"/>
                      <a:r>
                        <a:rPr lang="en-AU" sz="1400" b="1" u="none" strike="noStrike" kern="1200" dirty="0">
                          <a:solidFill>
                            <a:schemeClr val="bg1"/>
                          </a:solidFill>
                          <a:effectLst/>
                        </a:rPr>
                        <a:t>Category</a:t>
                      </a:r>
                      <a:endParaRPr lang="en-AU" sz="1400" b="1" u="none" strike="noStrike" kern="1200" dirty="0">
                        <a:solidFill>
                          <a:schemeClr val="bg1"/>
                        </a:solidFill>
                        <a:effectLst/>
                        <a:latin typeface="+mn-lt"/>
                        <a:ea typeface="+mn-ea"/>
                        <a:cs typeface="+mn-cs"/>
                      </a:endParaRPr>
                    </a:p>
                  </a:txBody>
                  <a:tcPr marL="0" marR="0" marT="0" marB="0" anchor="ctr" anchorCtr="1">
                    <a:solidFill>
                      <a:schemeClr val="accent4"/>
                    </a:solidFill>
                  </a:tcPr>
                </a:tc>
                <a:tc>
                  <a:txBody>
                    <a:bodyPr/>
                    <a:lstStyle/>
                    <a:p>
                      <a:pPr marL="0" algn="l" defTabSz="914400" rtl="0" eaLnBrk="1" fontAlgn="b" latinLnBrk="0" hangingPunct="1"/>
                      <a:r>
                        <a:rPr lang="en-AU" sz="1400" b="1" u="none" strike="noStrike" kern="1200" dirty="0">
                          <a:solidFill>
                            <a:schemeClr val="bg1"/>
                          </a:solidFill>
                          <a:effectLst/>
                          <a:latin typeface="+mn-lt"/>
                          <a:ea typeface="+mn-ea"/>
                          <a:cs typeface="+mn-cs"/>
                        </a:rPr>
                        <a:t>Questions</a:t>
                      </a:r>
                    </a:p>
                  </a:txBody>
                  <a:tcPr marL="0" marR="0" marT="0" marB="0" anchor="ctr" anchorCtr="1">
                    <a:solidFill>
                      <a:schemeClr val="accent4"/>
                    </a:solidFill>
                  </a:tcPr>
                </a:tc>
                <a:extLst>
                  <a:ext uri="{0D108BD9-81ED-4DB2-BD59-A6C34878D82A}">
                    <a16:rowId xmlns:a16="http://schemas.microsoft.com/office/drawing/2014/main" val="3516848258"/>
                  </a:ext>
                </a:extLst>
              </a:tr>
              <a:tr h="32004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400" b="0" i="0" u="none" strike="noStrike" kern="1200" dirty="0">
                          <a:solidFill>
                            <a:schemeClr val="accent4"/>
                          </a:solidFill>
                          <a:effectLst/>
                          <a:latin typeface="Calibri" panose="020F0502020204030204" pitchFamily="34" charset="0"/>
                          <a:ea typeface="+mn-ea"/>
                          <a:cs typeface="+mn-cs"/>
                        </a:rPr>
                        <a:t>Documentation &amp; Knowledge Transfer</a:t>
                      </a:r>
                    </a:p>
                  </a:txBody>
                  <a:tcPr marL="0" marR="0" marT="0" marB="0" anchor="ctr" anchorCtr="1"/>
                </a:tc>
                <a:tc>
                  <a:txBody>
                    <a:bodyPr/>
                    <a:lstStyle/>
                    <a:p>
                      <a:pPr marL="285750" indent="-2857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Have any changes made since commissioning been properly documented? </a:t>
                      </a:r>
                    </a:p>
                    <a:p>
                      <a:pPr marL="285750" indent="-2857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Has the transfer of knowledge from the ‘Project’ to the operating environment been successful? </a:t>
                      </a:r>
                    </a:p>
                    <a:p>
                      <a:pPr marL="285750" indent="-2857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Have Operating Instructions been updated / completed? </a:t>
                      </a:r>
                    </a:p>
                    <a:p>
                      <a:pPr marL="285750" indent="-2857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Have Maintenance Instructions been updated / completed? Has SAP been updated? </a:t>
                      </a:r>
                    </a:p>
                    <a:p>
                      <a:pPr marL="285750" indent="-2857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Has regularly scheduled maintenance been documented and updated in SAP? </a:t>
                      </a:r>
                    </a:p>
                    <a:p>
                      <a:pPr marL="285750" indent="-2857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Has the AIL been updated?</a:t>
                      </a:r>
                    </a:p>
                    <a:p>
                      <a:pPr marL="285750" indent="-2857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Has (or will) a Project Implementation Review meeting be carried out? </a:t>
                      </a:r>
                    </a:p>
                    <a:p>
                      <a:pPr marL="285750" indent="-285750" algn="l" defTabSz="914400" rtl="0" eaLnBrk="1" fontAlgn="ctr" latinLnBrk="0" hangingPunct="1">
                        <a:buFont typeface="Arial" panose="020B0604020202020204" pitchFamily="34" charset="0"/>
                        <a:buChar char="•"/>
                      </a:pPr>
                      <a:r>
                        <a:rPr lang="en-GB" sz="1400" b="0" i="0" u="none" strike="noStrike" kern="1200" dirty="0">
                          <a:solidFill>
                            <a:schemeClr val="accent4"/>
                          </a:solidFill>
                          <a:effectLst/>
                          <a:latin typeface="Calibri" panose="020F0502020204030204" pitchFamily="34" charset="0"/>
                          <a:ea typeface="+mn-ea"/>
                          <a:cs typeface="+mn-cs"/>
                        </a:rPr>
                        <a:t>Has (or will) Project Implementation Review Report be completed?</a:t>
                      </a:r>
                    </a:p>
                  </a:txBody>
                  <a:tcPr marL="0" marR="0" marT="0" marB="0" anchor="ctr"/>
                </a:tc>
                <a:extLst>
                  <a:ext uri="{0D108BD9-81ED-4DB2-BD59-A6C34878D82A}">
                    <a16:rowId xmlns:a16="http://schemas.microsoft.com/office/drawing/2014/main" val="322562266"/>
                  </a:ext>
                </a:extLst>
              </a:tr>
              <a:tr h="11636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400" b="0" i="0" u="none" strike="noStrike" kern="1200" dirty="0">
                          <a:solidFill>
                            <a:schemeClr val="accent4"/>
                          </a:solidFill>
                          <a:effectLst/>
                          <a:latin typeface="Calibri" panose="020F0502020204030204" pitchFamily="34" charset="0"/>
                          <a:ea typeface="+mn-ea"/>
                          <a:cs typeface="+mn-cs"/>
                        </a:rPr>
                        <a:t>Compliance</a:t>
                      </a:r>
                    </a:p>
                  </a:txBody>
                  <a:tcPr marL="0" marR="0" marT="0" marB="0" anchor="ctr" anchorCtr="1"/>
                </a:tc>
                <a:tc>
                  <a:txBody>
                    <a:bodyPr/>
                    <a:lstStyle/>
                    <a:p>
                      <a:pPr marL="285750" indent="-285750" algn="l" defTabSz="914400" rtl="0" eaLnBrk="1" fontAlgn="ctr" latinLnBrk="0" hangingPunct="1">
                        <a:buFont typeface="Arial" panose="020B0604020202020204" pitchFamily="34" charset="0"/>
                        <a:buChar char="•"/>
                      </a:pPr>
                      <a:r>
                        <a:rPr lang="en-GB" sz="1400" b="0" i="0" u="none" strike="noStrike" dirty="0">
                          <a:solidFill>
                            <a:schemeClr val="accent4"/>
                          </a:solidFill>
                          <a:effectLst/>
                          <a:latin typeface="Calibri" panose="020F0502020204030204" pitchFamily="34" charset="0"/>
                        </a:rPr>
                        <a:t>Are there any legislative / compliance requirements that have been overlooked?</a:t>
                      </a:r>
                    </a:p>
                  </a:txBody>
                  <a:tcPr marL="0" marR="0" marT="0" marB="0" anchor="ctr"/>
                </a:tc>
                <a:extLst>
                  <a:ext uri="{0D108BD9-81ED-4DB2-BD59-A6C34878D82A}">
                    <a16:rowId xmlns:a16="http://schemas.microsoft.com/office/drawing/2014/main" val="194133852"/>
                  </a:ext>
                </a:extLst>
              </a:tr>
            </a:tbl>
          </a:graphicData>
        </a:graphic>
      </p:graphicFrame>
      <p:sp>
        <p:nvSpPr>
          <p:cNvPr id="6" name="TextBox 5">
            <a:extLst>
              <a:ext uri="{FF2B5EF4-FFF2-40B4-BE49-F238E27FC236}">
                <a16:creationId xmlns:a16="http://schemas.microsoft.com/office/drawing/2014/main" id="{D85700BD-5FB8-B5AC-E764-0C6D5F95635F}"/>
              </a:ext>
            </a:extLst>
          </p:cNvPr>
          <p:cNvSpPr txBox="1"/>
          <p:nvPr/>
        </p:nvSpPr>
        <p:spPr>
          <a:xfrm>
            <a:off x="515934" y="1123777"/>
            <a:ext cx="5580066" cy="1815882"/>
          </a:xfrm>
          <a:prstGeom prst="rect">
            <a:avLst/>
          </a:prstGeom>
          <a:noFill/>
        </p:spPr>
        <p:txBody>
          <a:bodyPr wrap="square">
            <a:spAutoFit/>
          </a:bodyPr>
          <a:lstStyle/>
          <a:p>
            <a:pPr marL="285750" indent="-285750" fontAlgn="ctr">
              <a:buFont typeface="Arial" panose="020B0604020202020204" pitchFamily="34" charset="0"/>
              <a:buChar char="•"/>
            </a:pPr>
            <a:r>
              <a:rPr lang="en-GB" sz="1400" dirty="0">
                <a:solidFill>
                  <a:schemeClr val="accent4"/>
                </a:solidFill>
                <a:latin typeface="Calibri" panose="020F0502020204030204" pitchFamily="34" charset="0"/>
              </a:rPr>
              <a:t>This acts as a memory‑jogger drawn from many industry sources</a:t>
            </a:r>
          </a:p>
          <a:p>
            <a:pPr marL="285750" indent="-285750" fontAlgn="ctr">
              <a:buFont typeface="Arial" panose="020B0604020202020204" pitchFamily="34" charset="0"/>
              <a:buChar char="•"/>
            </a:pPr>
            <a:r>
              <a:rPr lang="en-GB" sz="1400" dirty="0">
                <a:solidFill>
                  <a:schemeClr val="accent4"/>
                </a:solidFill>
                <a:latin typeface="Calibri" panose="020F0502020204030204" pitchFamily="34" charset="0"/>
              </a:rPr>
              <a:t>Helps us team scan widely across possible hazard categories</a:t>
            </a:r>
          </a:p>
          <a:p>
            <a:pPr marL="285750" indent="-285750" fontAlgn="ctr">
              <a:buFont typeface="Arial" panose="020B0604020202020204" pitchFamily="34" charset="0"/>
              <a:buChar char="•"/>
            </a:pPr>
            <a:r>
              <a:rPr lang="en-GB" sz="1400" dirty="0">
                <a:solidFill>
                  <a:schemeClr val="accent4"/>
                </a:solidFill>
                <a:latin typeface="Calibri" panose="020F0502020204030204" pitchFamily="34" charset="0"/>
              </a:rPr>
              <a:t>Participants are encouraged to raise issues early, even if uncertain</a:t>
            </a:r>
          </a:p>
          <a:p>
            <a:pPr marL="285750" indent="-285750" fontAlgn="ctr">
              <a:buFont typeface="Arial" panose="020B0604020202020204" pitchFamily="34" charset="0"/>
              <a:buChar char="•"/>
            </a:pPr>
            <a:r>
              <a:rPr lang="en-GB" sz="1400" dirty="0">
                <a:solidFill>
                  <a:schemeClr val="accent4"/>
                </a:solidFill>
                <a:latin typeface="Calibri" panose="020F0502020204030204" pitchFamily="34" charset="0"/>
              </a:rPr>
              <a:t>We will skim through the list together, pausing only when a point triggers discussion.</a:t>
            </a:r>
          </a:p>
          <a:p>
            <a:pPr marL="285750" indent="-285750" fontAlgn="ctr">
              <a:buFont typeface="Arial" panose="020B0604020202020204" pitchFamily="34" charset="0"/>
              <a:buChar char="•"/>
            </a:pPr>
            <a:r>
              <a:rPr lang="en-GB" sz="1400" dirty="0">
                <a:solidFill>
                  <a:schemeClr val="accent4"/>
                </a:solidFill>
                <a:latin typeface="Calibri" panose="020F0502020204030204" pitchFamily="34" charset="0"/>
              </a:rPr>
              <a:t>Everyone is encouraged to share insights, past learnings, or concerns.</a:t>
            </a:r>
          </a:p>
          <a:p>
            <a:pPr marL="285750" indent="-285750" fontAlgn="ctr">
              <a:buFont typeface="Arial" panose="020B0604020202020204" pitchFamily="34" charset="0"/>
              <a:buChar char="•"/>
            </a:pPr>
            <a:r>
              <a:rPr lang="en-GB" sz="1400" dirty="0">
                <a:solidFill>
                  <a:schemeClr val="accent4"/>
                </a:solidFill>
                <a:latin typeface="Calibri" panose="020F0502020204030204" pitchFamily="34" charset="0"/>
              </a:rPr>
              <a:t>Add any project‑specific questions at any time, while the thought is there.</a:t>
            </a:r>
          </a:p>
        </p:txBody>
      </p:sp>
    </p:spTree>
    <p:extLst>
      <p:ext uri="{BB962C8B-B14F-4D97-AF65-F5344CB8AC3E}">
        <p14:creationId xmlns:p14="http://schemas.microsoft.com/office/powerpoint/2010/main" val="3106924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439CB-C7F2-247E-4067-0495157597A2}"/>
            </a:ext>
          </a:extLst>
        </p:cNvPr>
        <p:cNvGrpSpPr/>
        <p:nvPr/>
      </p:nvGrpSpPr>
      <p:grpSpPr>
        <a:xfrm>
          <a:off x="0" y="0"/>
          <a:ext cx="0" cy="0"/>
          <a:chOff x="0" y="0"/>
          <a:chExt cx="0" cy="0"/>
        </a:xfrm>
      </p:grpSpPr>
      <p:sp>
        <p:nvSpPr>
          <p:cNvPr id="4" name="Title 8">
            <a:extLst>
              <a:ext uri="{FF2B5EF4-FFF2-40B4-BE49-F238E27FC236}">
                <a16:creationId xmlns:a16="http://schemas.microsoft.com/office/drawing/2014/main" id="{157CDAAC-B9A7-B8CE-7792-D649EC867BCE}"/>
              </a:ext>
            </a:extLst>
          </p:cNvPr>
          <p:cNvSpPr>
            <a:spLocks noGrp="1"/>
          </p:cNvSpPr>
          <p:nvPr>
            <p:ph type="ctrTitle"/>
          </p:nvPr>
        </p:nvSpPr>
        <p:spPr>
          <a:xfrm>
            <a:off x="628650" y="1588527"/>
            <a:ext cx="7886700" cy="701603"/>
          </a:xfrm>
        </p:spPr>
        <p:txBody>
          <a:bodyPr/>
          <a:lstStyle/>
          <a:p>
            <a:r>
              <a:rPr lang="en-GB" dirty="0"/>
              <a:t>Checklists</a:t>
            </a:r>
          </a:p>
        </p:txBody>
      </p:sp>
    </p:spTree>
    <p:extLst>
      <p:ext uri="{BB962C8B-B14F-4D97-AF65-F5344CB8AC3E}">
        <p14:creationId xmlns:p14="http://schemas.microsoft.com/office/powerpoint/2010/main" val="888087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E0D2E-8C1E-7D2D-5DAF-8E8B2C61C6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8F907D-745B-314D-E0FE-C5BE02EE92AE}"/>
              </a:ext>
            </a:extLst>
          </p:cNvPr>
          <p:cNvSpPr>
            <a:spLocks noGrp="1"/>
          </p:cNvSpPr>
          <p:nvPr>
            <p:ph type="title"/>
          </p:nvPr>
        </p:nvSpPr>
        <p:spPr/>
        <p:txBody>
          <a:bodyPr/>
          <a:lstStyle/>
          <a:p>
            <a:r>
              <a:rPr lang="en-GB" dirty="0">
                <a:solidFill>
                  <a:schemeClr val="accent4"/>
                </a:solidFill>
              </a:rPr>
              <a:t>Checklists</a:t>
            </a:r>
            <a:endParaRPr lang="en-GB" b="0" i="1" dirty="0">
              <a:solidFill>
                <a:schemeClr val="accent4"/>
              </a:solidFill>
            </a:endParaRPr>
          </a:p>
        </p:txBody>
      </p:sp>
      <p:sp>
        <p:nvSpPr>
          <p:cNvPr id="4" name="Content Placeholder 2">
            <a:extLst>
              <a:ext uri="{FF2B5EF4-FFF2-40B4-BE49-F238E27FC236}">
                <a16:creationId xmlns:a16="http://schemas.microsoft.com/office/drawing/2014/main" id="{CCED37A6-4490-C219-3B98-6364A39E2AA4}"/>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sp>
        <p:nvSpPr>
          <p:cNvPr id="6" name="Content Placeholder 2">
            <a:extLst>
              <a:ext uri="{FF2B5EF4-FFF2-40B4-BE49-F238E27FC236}">
                <a16:creationId xmlns:a16="http://schemas.microsoft.com/office/drawing/2014/main" id="{572787BB-E111-5E6D-F3C2-29C0BA480D84}"/>
              </a:ext>
            </a:extLst>
          </p:cNvPr>
          <p:cNvSpPr txBox="1">
            <a:spLocks/>
          </p:cNvSpPr>
          <p:nvPr/>
        </p:nvSpPr>
        <p:spPr>
          <a:xfrm>
            <a:off x="404414" y="1234224"/>
            <a:ext cx="11530494" cy="435123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a:spcBef>
                <a:spcPts val="0"/>
              </a:spcBef>
            </a:pPr>
            <a:r>
              <a:rPr lang="en-GB" b="0" dirty="0">
                <a:solidFill>
                  <a:schemeClr val="accent4"/>
                </a:solidFill>
              </a:rPr>
              <a:t>Two mandatory checklists are provided to support assurance at key project lifecycle phases where a HAZID or HAZOP study is triggered. These checklists do not replace hazard studies; rather, they provide a structured and collaborative means of confirming that hazard study outcomes have been appropriately reviewed, understood, and addressed prior to progressing to the next lifecycle phase. The checklists are typically completed at the conclusion of the relevant hazard study.</a:t>
            </a:r>
          </a:p>
          <a:p>
            <a:pPr marL="285750" indent="-285750">
              <a:spcBef>
                <a:spcPts val="0"/>
              </a:spcBef>
              <a:buFont typeface="Arial" panose="020B0604020202020204" pitchFamily="34" charset="0"/>
              <a:buChar char="•"/>
            </a:pPr>
            <a:r>
              <a:rPr lang="en-GB" dirty="0">
                <a:solidFill>
                  <a:schemeClr val="accent4"/>
                </a:solidFill>
              </a:rPr>
              <a:t>Commissioning Readiness: </a:t>
            </a:r>
            <a:r>
              <a:rPr lang="en-GB" b="0" dirty="0">
                <a:solidFill>
                  <a:schemeClr val="accent4"/>
                </a:solidFill>
              </a:rPr>
              <a:t>Where commissioning activities are undertaken, the Hazard Study Commissioning Readiness Checklist shall be completed to verify that commissioning‑related hazards, safeguards, and actions identified through hazard studies have been implemented and communicated.</a:t>
            </a:r>
          </a:p>
          <a:p>
            <a:pPr marL="285750" indent="-285750">
              <a:spcBef>
                <a:spcPts val="0"/>
              </a:spcBef>
              <a:buFont typeface="Arial" panose="020B0604020202020204" pitchFamily="34" charset="0"/>
              <a:buChar char="•"/>
            </a:pPr>
            <a:r>
              <a:rPr lang="en-GB" dirty="0">
                <a:solidFill>
                  <a:schemeClr val="accent4"/>
                </a:solidFill>
              </a:rPr>
              <a:t>Handover Readiness: </a:t>
            </a:r>
            <a:r>
              <a:rPr lang="en-GB" b="0" dirty="0">
                <a:solidFill>
                  <a:schemeClr val="accent4"/>
                </a:solidFill>
              </a:rPr>
              <a:t>Prior to the transfer of responsibility to Operations or the next lifecycle owner, the Hazard Study Handover Readiness Checklist shall be completed to confirm readiness for handover.</a:t>
            </a:r>
          </a:p>
          <a:p>
            <a:pPr>
              <a:spcBef>
                <a:spcPts val="0"/>
              </a:spcBef>
            </a:pPr>
            <a:endParaRPr lang="en-GB" b="0" dirty="0">
              <a:solidFill>
                <a:schemeClr val="accent4"/>
              </a:solidFill>
            </a:endParaRPr>
          </a:p>
          <a:p>
            <a:pPr>
              <a:spcBef>
                <a:spcPts val="0"/>
              </a:spcBef>
            </a:pPr>
            <a:r>
              <a:rPr lang="en-GB" b="0" dirty="0">
                <a:solidFill>
                  <a:schemeClr val="accent4"/>
                </a:solidFill>
              </a:rPr>
              <a:t>Where a formal hazard study is not required based on the project or change risk profile, completion of these checklists is not mandatory and may be applied at the discretion of the responsible Job Manager, Commissioning Manager, Project Director or Asset Owner.</a:t>
            </a:r>
          </a:p>
          <a:p>
            <a:pPr>
              <a:spcBef>
                <a:spcPts val="0"/>
              </a:spcBef>
            </a:pPr>
            <a:endParaRPr lang="en-GB" b="0" dirty="0">
              <a:solidFill>
                <a:schemeClr val="accent4"/>
              </a:solidFill>
            </a:endParaRPr>
          </a:p>
        </p:txBody>
      </p:sp>
      <p:sp>
        <p:nvSpPr>
          <p:cNvPr id="3" name="Rectangle: Single Corner Snipped 2">
            <a:extLst>
              <a:ext uri="{FF2B5EF4-FFF2-40B4-BE49-F238E27FC236}">
                <a16:creationId xmlns:a16="http://schemas.microsoft.com/office/drawing/2014/main" id="{CB63FCDF-9C85-F8B8-44E0-D148357AACD2}"/>
              </a:ext>
            </a:extLst>
          </p:cNvPr>
          <p:cNvSpPr/>
          <p:nvPr/>
        </p:nvSpPr>
        <p:spPr>
          <a:xfrm rot="20375890">
            <a:off x="9783845" y="4745815"/>
            <a:ext cx="1852330" cy="1755922"/>
          </a:xfrm>
          <a:prstGeom prst="snip1Rect">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Use checklist template from Hazard Study Intranet Page</a:t>
            </a:r>
          </a:p>
          <a:p>
            <a:pPr algn="ctr"/>
            <a:r>
              <a:rPr lang="en-AU" sz="1400" dirty="0">
                <a:solidFill>
                  <a:srgbClr val="FF0000"/>
                </a:solidFill>
              </a:rPr>
              <a:t>(Delete me)</a:t>
            </a:r>
          </a:p>
        </p:txBody>
      </p:sp>
    </p:spTree>
    <p:extLst>
      <p:ext uri="{BB962C8B-B14F-4D97-AF65-F5344CB8AC3E}">
        <p14:creationId xmlns:p14="http://schemas.microsoft.com/office/powerpoint/2010/main" val="1205071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AE33F-34DB-223B-6EEF-1F510AFDA65F}"/>
            </a:ext>
          </a:extLst>
        </p:cNvPr>
        <p:cNvGrpSpPr/>
        <p:nvPr/>
      </p:nvGrpSpPr>
      <p:grpSpPr>
        <a:xfrm>
          <a:off x="0" y="0"/>
          <a:ext cx="0" cy="0"/>
          <a:chOff x="0" y="0"/>
          <a:chExt cx="0" cy="0"/>
        </a:xfrm>
      </p:grpSpPr>
      <p:sp>
        <p:nvSpPr>
          <p:cNvPr id="4" name="Title 8">
            <a:extLst>
              <a:ext uri="{FF2B5EF4-FFF2-40B4-BE49-F238E27FC236}">
                <a16:creationId xmlns:a16="http://schemas.microsoft.com/office/drawing/2014/main" id="{56FB6B57-5713-1339-DBCF-4E00FB596E06}"/>
              </a:ext>
            </a:extLst>
          </p:cNvPr>
          <p:cNvSpPr>
            <a:spLocks noGrp="1"/>
          </p:cNvSpPr>
          <p:nvPr>
            <p:ph type="ctrTitle"/>
          </p:nvPr>
        </p:nvSpPr>
        <p:spPr>
          <a:xfrm>
            <a:off x="628650" y="1588527"/>
            <a:ext cx="7886700" cy="701603"/>
          </a:xfrm>
        </p:spPr>
        <p:txBody>
          <a:bodyPr/>
          <a:lstStyle/>
          <a:p>
            <a:r>
              <a:rPr lang="en-GB" dirty="0"/>
              <a:t>Recommendations &amp; Actions</a:t>
            </a:r>
          </a:p>
        </p:txBody>
      </p:sp>
    </p:spTree>
    <p:extLst>
      <p:ext uri="{BB962C8B-B14F-4D97-AF65-F5344CB8AC3E}">
        <p14:creationId xmlns:p14="http://schemas.microsoft.com/office/powerpoint/2010/main" val="505286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3A0AE-0D7D-C89B-E57B-A05297198623}"/>
            </a:ext>
          </a:extLst>
        </p:cNvPr>
        <p:cNvGrpSpPr/>
        <p:nvPr/>
      </p:nvGrpSpPr>
      <p:grpSpPr>
        <a:xfrm>
          <a:off x="0" y="0"/>
          <a:ext cx="0" cy="0"/>
          <a:chOff x="0" y="0"/>
          <a:chExt cx="0" cy="0"/>
        </a:xfrm>
      </p:grpSpPr>
      <p:sp>
        <p:nvSpPr>
          <p:cNvPr id="4" name="Title 6">
            <a:extLst>
              <a:ext uri="{FF2B5EF4-FFF2-40B4-BE49-F238E27FC236}">
                <a16:creationId xmlns:a16="http://schemas.microsoft.com/office/drawing/2014/main" id="{DF9A312A-F87F-698C-67F8-778613FD8543}"/>
              </a:ext>
            </a:extLst>
          </p:cNvPr>
          <p:cNvSpPr txBox="1">
            <a:spLocks/>
          </p:cNvSpPr>
          <p:nvPr/>
        </p:nvSpPr>
        <p:spPr>
          <a:xfrm>
            <a:off x="515937" y="347465"/>
            <a:ext cx="11160125" cy="76735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i="0" u="none" kern="1200">
                <a:solidFill>
                  <a:schemeClr val="tx2"/>
                </a:solidFill>
                <a:latin typeface="Oxygen" charset="0"/>
                <a:ea typeface="Oxygen" charset="0"/>
                <a:cs typeface="Oxygen" charset="0"/>
              </a:defRPr>
            </a:lvl1pPr>
          </a:lstStyle>
          <a:p>
            <a:r>
              <a:rPr lang="en-GB" dirty="0">
                <a:solidFill>
                  <a:schemeClr val="accent4"/>
                </a:solidFill>
              </a:rPr>
              <a:t>Recap of Key Findings</a:t>
            </a:r>
            <a:endParaRPr lang="en-AU" b="0" i="1" dirty="0">
              <a:solidFill>
                <a:schemeClr val="accent4"/>
              </a:solidFill>
            </a:endParaRPr>
          </a:p>
        </p:txBody>
      </p:sp>
      <p:sp>
        <p:nvSpPr>
          <p:cNvPr id="9" name="Content Placeholder 3">
            <a:extLst>
              <a:ext uri="{FF2B5EF4-FFF2-40B4-BE49-F238E27FC236}">
                <a16:creationId xmlns:a16="http://schemas.microsoft.com/office/drawing/2014/main" id="{E7283E11-78CA-97EE-8A27-A41484018707}"/>
              </a:ext>
            </a:extLst>
          </p:cNvPr>
          <p:cNvSpPr txBox="1">
            <a:spLocks/>
          </p:cNvSpPr>
          <p:nvPr/>
        </p:nvSpPr>
        <p:spPr>
          <a:xfrm>
            <a:off x="515936" y="1114816"/>
            <a:ext cx="11259945" cy="5021823"/>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r>
              <a:rPr lang="en-GB" dirty="0">
                <a:solidFill>
                  <a:schemeClr val="accent4"/>
                </a:solidFill>
              </a:rPr>
              <a:t>HAZID, HAZOP &amp; Construction Study</a:t>
            </a:r>
          </a:p>
          <a:p>
            <a:pPr marL="285750" indent="-285750">
              <a:buFont typeface="Arial" panose="020B0604020202020204" pitchFamily="34" charset="0"/>
              <a:buChar char="•"/>
            </a:pPr>
            <a:r>
              <a:rPr lang="en-GB" b="0" dirty="0">
                <a:solidFill>
                  <a:schemeClr val="accent4"/>
                </a:solidFill>
              </a:rPr>
              <a:t>Major hazards and risk themes identified across design and construction stages</a:t>
            </a:r>
          </a:p>
          <a:p>
            <a:pPr marL="285750" indent="-285750">
              <a:buFont typeface="Arial" panose="020B0604020202020204" pitchFamily="34" charset="0"/>
              <a:buChar char="•"/>
            </a:pPr>
            <a:r>
              <a:rPr lang="en-GB" b="0" dirty="0">
                <a:solidFill>
                  <a:schemeClr val="accent4"/>
                </a:solidFill>
              </a:rPr>
              <a:t>Key deviations, failure modes, and operability concerns documented</a:t>
            </a:r>
          </a:p>
          <a:p>
            <a:pPr marL="285750" indent="-285750">
              <a:buFont typeface="Arial" panose="020B0604020202020204" pitchFamily="34" charset="0"/>
              <a:buChar char="•"/>
            </a:pPr>
            <a:r>
              <a:rPr lang="en-GB" b="0" dirty="0">
                <a:solidFill>
                  <a:schemeClr val="accent4"/>
                </a:solidFill>
              </a:rPr>
              <a:t>Construction‑phase risks highlighted (access, staging, lifting, interfaces, temporary works)</a:t>
            </a:r>
          </a:p>
          <a:p>
            <a:pPr marL="285750" indent="-285750">
              <a:buFont typeface="Arial" panose="020B0604020202020204" pitchFamily="34" charset="0"/>
              <a:buChar char="•"/>
            </a:pPr>
            <a:r>
              <a:rPr lang="en-GB" b="0" dirty="0">
                <a:solidFill>
                  <a:schemeClr val="accent4"/>
                </a:solidFill>
              </a:rPr>
              <a:t>Required design changes, clarifications, and safeguard improvements captured</a:t>
            </a:r>
          </a:p>
          <a:p>
            <a:pPr marL="285750" indent="-285750">
              <a:buFont typeface="Arial" panose="020B0604020202020204" pitchFamily="34" charset="0"/>
              <a:buChar char="•"/>
            </a:pPr>
            <a:r>
              <a:rPr lang="en-GB" b="0" dirty="0">
                <a:solidFill>
                  <a:schemeClr val="accent4"/>
                </a:solidFill>
              </a:rPr>
              <a:t>Actions captured</a:t>
            </a:r>
          </a:p>
          <a:p>
            <a:pPr marL="285750" indent="-285750">
              <a:buFont typeface="Arial" panose="020B0604020202020204" pitchFamily="34" charset="0"/>
              <a:buChar char="•"/>
            </a:pPr>
            <a:r>
              <a:rPr lang="en-GB" b="0" dirty="0">
                <a:solidFill>
                  <a:schemeClr val="accent4"/>
                </a:solidFill>
              </a:rPr>
              <a:t>Items requiring further detailed analysis or follow‑up studies noted</a:t>
            </a:r>
          </a:p>
        </p:txBody>
      </p:sp>
    </p:spTree>
    <p:extLst>
      <p:ext uri="{BB962C8B-B14F-4D97-AF65-F5344CB8AC3E}">
        <p14:creationId xmlns:p14="http://schemas.microsoft.com/office/powerpoint/2010/main" val="1108349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SmartArt Placeholder 13">
            <a:extLst>
              <a:ext uri="{FF2B5EF4-FFF2-40B4-BE49-F238E27FC236}">
                <a16:creationId xmlns:a16="http://schemas.microsoft.com/office/drawing/2014/main" id="{29E1109C-DFDC-4C96-85B4-02CDB75AF378}"/>
              </a:ext>
            </a:extLst>
          </p:cNvPr>
          <p:cNvGraphicFramePr>
            <a:graphicFrameLocks noGrp="1"/>
          </p:cNvGraphicFramePr>
          <p:nvPr>
            <p:ph type="dgm" sz="quarter" idx="18"/>
            <p:extLst>
              <p:ext uri="{D42A27DB-BD31-4B8C-83A1-F6EECF244321}">
                <p14:modId xmlns:p14="http://schemas.microsoft.com/office/powerpoint/2010/main" val="1785225855"/>
              </p:ext>
            </p:extLst>
          </p:nvPr>
        </p:nvGraphicFramePr>
        <p:xfrm>
          <a:off x="873125" y="685801"/>
          <a:ext cx="10242550" cy="5897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C54E14F6-46DA-44C8-92A8-D5C64E79434D}"/>
              </a:ext>
            </a:extLst>
          </p:cNvPr>
          <p:cNvSpPr>
            <a:spLocks noGrp="1"/>
          </p:cNvSpPr>
          <p:nvPr>
            <p:ph type="title"/>
          </p:nvPr>
        </p:nvSpPr>
        <p:spPr>
          <a:xfrm>
            <a:off x="873125" y="103457"/>
            <a:ext cx="10458600" cy="582343"/>
          </a:xfrm>
        </p:spPr>
        <p:txBody>
          <a:bodyPr/>
          <a:lstStyle/>
          <a:p>
            <a:r>
              <a:rPr lang="en-GB" dirty="0">
                <a:solidFill>
                  <a:schemeClr val="accent4"/>
                </a:solidFill>
              </a:rPr>
              <a:t>Agenda</a:t>
            </a:r>
          </a:p>
        </p:txBody>
      </p:sp>
    </p:spTree>
    <p:extLst>
      <p:ext uri="{BB962C8B-B14F-4D97-AF65-F5344CB8AC3E}">
        <p14:creationId xmlns:p14="http://schemas.microsoft.com/office/powerpoint/2010/main" val="6186878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57226-7D2A-6BD8-08FE-3CB306F5603F}"/>
            </a:ext>
          </a:extLst>
        </p:cNvPr>
        <p:cNvGrpSpPr/>
        <p:nvPr/>
      </p:nvGrpSpPr>
      <p:grpSpPr>
        <a:xfrm>
          <a:off x="0" y="0"/>
          <a:ext cx="0" cy="0"/>
          <a:chOff x="0" y="0"/>
          <a:chExt cx="0" cy="0"/>
        </a:xfrm>
      </p:grpSpPr>
      <p:sp>
        <p:nvSpPr>
          <p:cNvPr id="4" name="Title 8">
            <a:extLst>
              <a:ext uri="{FF2B5EF4-FFF2-40B4-BE49-F238E27FC236}">
                <a16:creationId xmlns:a16="http://schemas.microsoft.com/office/drawing/2014/main" id="{6CFFA9D5-1DD4-F586-6AA0-A655E026B762}"/>
              </a:ext>
            </a:extLst>
          </p:cNvPr>
          <p:cNvSpPr>
            <a:spLocks noGrp="1"/>
          </p:cNvSpPr>
          <p:nvPr>
            <p:ph type="ctrTitle"/>
          </p:nvPr>
        </p:nvSpPr>
        <p:spPr>
          <a:xfrm>
            <a:off x="628650" y="1588527"/>
            <a:ext cx="7886700" cy="701603"/>
          </a:xfrm>
        </p:spPr>
        <p:txBody>
          <a:bodyPr/>
          <a:lstStyle/>
          <a:p>
            <a:r>
              <a:rPr lang="en-GB" dirty="0"/>
              <a:t>Next Steps</a:t>
            </a:r>
          </a:p>
        </p:txBody>
      </p:sp>
    </p:spTree>
    <p:extLst>
      <p:ext uri="{BB962C8B-B14F-4D97-AF65-F5344CB8AC3E}">
        <p14:creationId xmlns:p14="http://schemas.microsoft.com/office/powerpoint/2010/main" val="18074843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EA957-378F-F17A-06D7-0B2CE4AAD067}"/>
            </a:ext>
          </a:extLst>
        </p:cNvPr>
        <p:cNvGrpSpPr/>
        <p:nvPr/>
      </p:nvGrpSpPr>
      <p:grpSpPr>
        <a:xfrm>
          <a:off x="0" y="0"/>
          <a:ext cx="0" cy="0"/>
          <a:chOff x="0" y="0"/>
          <a:chExt cx="0" cy="0"/>
        </a:xfrm>
      </p:grpSpPr>
      <p:sp>
        <p:nvSpPr>
          <p:cNvPr id="4" name="Title 6">
            <a:extLst>
              <a:ext uri="{FF2B5EF4-FFF2-40B4-BE49-F238E27FC236}">
                <a16:creationId xmlns:a16="http://schemas.microsoft.com/office/drawing/2014/main" id="{D7467A75-CE14-DCE0-6B0D-C86E28C631B2}"/>
              </a:ext>
            </a:extLst>
          </p:cNvPr>
          <p:cNvSpPr txBox="1">
            <a:spLocks/>
          </p:cNvSpPr>
          <p:nvPr/>
        </p:nvSpPr>
        <p:spPr>
          <a:xfrm>
            <a:off x="515937" y="347465"/>
            <a:ext cx="11160125" cy="76735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i="0" u="none" kern="1200">
                <a:solidFill>
                  <a:schemeClr val="tx2"/>
                </a:solidFill>
                <a:latin typeface="Oxygen" charset="0"/>
                <a:ea typeface="Oxygen" charset="0"/>
                <a:cs typeface="Oxygen" charset="0"/>
              </a:defRPr>
            </a:lvl1pPr>
          </a:lstStyle>
          <a:p>
            <a:r>
              <a:rPr lang="en-GB" dirty="0">
                <a:solidFill>
                  <a:schemeClr val="accent4"/>
                </a:solidFill>
              </a:rPr>
              <a:t>Next Steps &amp; Reporting Timelines</a:t>
            </a:r>
            <a:endParaRPr lang="en-AU" b="0" i="1" dirty="0">
              <a:solidFill>
                <a:schemeClr val="accent4"/>
              </a:solidFill>
            </a:endParaRPr>
          </a:p>
        </p:txBody>
      </p:sp>
      <p:sp>
        <p:nvSpPr>
          <p:cNvPr id="9" name="Content Placeholder 3">
            <a:extLst>
              <a:ext uri="{FF2B5EF4-FFF2-40B4-BE49-F238E27FC236}">
                <a16:creationId xmlns:a16="http://schemas.microsoft.com/office/drawing/2014/main" id="{B9D8B0DA-8027-F5E5-93FB-13B3BAC1CB8B}"/>
              </a:ext>
            </a:extLst>
          </p:cNvPr>
          <p:cNvSpPr txBox="1">
            <a:spLocks/>
          </p:cNvSpPr>
          <p:nvPr/>
        </p:nvSpPr>
        <p:spPr>
          <a:xfrm>
            <a:off x="515936" y="1114816"/>
            <a:ext cx="11259945" cy="5021823"/>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r>
              <a:rPr lang="en-GB" dirty="0">
                <a:solidFill>
                  <a:schemeClr val="accent4"/>
                </a:solidFill>
              </a:rPr>
              <a:t>Next Steps</a:t>
            </a:r>
          </a:p>
          <a:p>
            <a:pPr marL="285750" indent="-285750">
              <a:buFont typeface="Arial" panose="020B0604020202020204" pitchFamily="34" charset="0"/>
              <a:buChar char="•"/>
            </a:pPr>
            <a:r>
              <a:rPr lang="en-GB" b="0" dirty="0">
                <a:solidFill>
                  <a:schemeClr val="accent4"/>
                </a:solidFill>
              </a:rPr>
              <a:t>Review and tidy up PRR, action list and allocate responsibilities</a:t>
            </a:r>
          </a:p>
          <a:p>
            <a:pPr marL="285750" indent="-285750">
              <a:buFont typeface="Arial" panose="020B0604020202020204" pitchFamily="34" charset="0"/>
              <a:buChar char="•"/>
            </a:pPr>
            <a:r>
              <a:rPr lang="en-GB" b="0" dirty="0">
                <a:solidFill>
                  <a:schemeClr val="accent4"/>
                </a:solidFill>
              </a:rPr>
              <a:t>Incorporate agreed design or planning changes</a:t>
            </a:r>
          </a:p>
          <a:p>
            <a:pPr marL="285750" indent="-285750">
              <a:buFont typeface="Arial" panose="020B0604020202020204" pitchFamily="34" charset="0"/>
              <a:buChar char="•"/>
            </a:pPr>
            <a:r>
              <a:rPr lang="en-GB" b="0" dirty="0">
                <a:solidFill>
                  <a:schemeClr val="accent4"/>
                </a:solidFill>
              </a:rPr>
              <a:t>Review follow‑up requirements (e.g., CHAZOP, Bowtie, detailed engineering review)</a:t>
            </a:r>
          </a:p>
          <a:p>
            <a:pPr marL="285750" indent="-285750">
              <a:buFont typeface="Arial" panose="020B0604020202020204" pitchFamily="34" charset="0"/>
              <a:buChar char="•"/>
            </a:pPr>
            <a:r>
              <a:rPr lang="en-GB" b="0" dirty="0">
                <a:solidFill>
                  <a:schemeClr val="accent4"/>
                </a:solidFill>
              </a:rPr>
              <a:t>Confirm construction methodology adjustments and control measures</a:t>
            </a:r>
          </a:p>
          <a:p>
            <a:pPr marL="285750" indent="-285750">
              <a:buFont typeface="Arial" panose="020B0604020202020204" pitchFamily="34" charset="0"/>
              <a:buChar char="•"/>
            </a:pPr>
            <a:r>
              <a:rPr lang="en-GB" b="0" dirty="0">
                <a:solidFill>
                  <a:schemeClr val="accent4"/>
                </a:solidFill>
              </a:rPr>
              <a:t>Update PRR and project documentation</a:t>
            </a:r>
          </a:p>
          <a:p>
            <a:r>
              <a:rPr lang="en-GB" dirty="0">
                <a:solidFill>
                  <a:schemeClr val="accent4"/>
                </a:solidFill>
              </a:rPr>
              <a:t>Reporting Timelines</a:t>
            </a:r>
          </a:p>
          <a:p>
            <a:pPr marL="285750" indent="-285750">
              <a:buFont typeface="Arial" panose="020B0604020202020204" pitchFamily="34" charset="0"/>
              <a:buChar char="•"/>
            </a:pPr>
            <a:r>
              <a:rPr lang="en-GB" b="0" dirty="0">
                <a:solidFill>
                  <a:schemeClr val="accent4"/>
                </a:solidFill>
              </a:rPr>
              <a:t>Action register planned to be distributed: [Insert date]</a:t>
            </a:r>
          </a:p>
        </p:txBody>
      </p:sp>
    </p:spTree>
    <p:extLst>
      <p:ext uri="{BB962C8B-B14F-4D97-AF65-F5344CB8AC3E}">
        <p14:creationId xmlns:p14="http://schemas.microsoft.com/office/powerpoint/2010/main" val="1218597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8"/>
          <p:cNvSpPr>
            <a:spLocks noGrp="1"/>
          </p:cNvSpPr>
          <p:nvPr>
            <p:ph type="ctrTitle"/>
          </p:nvPr>
        </p:nvSpPr>
        <p:spPr>
          <a:xfrm>
            <a:off x="2910178" y="1165124"/>
            <a:ext cx="8809548" cy="701603"/>
          </a:xfrm>
        </p:spPr>
        <p:txBody>
          <a:bodyPr/>
          <a:lstStyle/>
          <a:p>
            <a:r>
              <a:rPr lang="en-GB" dirty="0"/>
              <a:t>Thank you for being part of our story</a:t>
            </a:r>
            <a:endParaRPr lang="en-US" dirty="0"/>
          </a:p>
        </p:txBody>
      </p:sp>
      <p:grpSp>
        <p:nvGrpSpPr>
          <p:cNvPr id="4" name="Group 3">
            <a:extLst>
              <a:ext uri="{FF2B5EF4-FFF2-40B4-BE49-F238E27FC236}">
                <a16:creationId xmlns:a16="http://schemas.microsoft.com/office/drawing/2014/main" id="{F78B2765-8C93-8679-6727-BBAECDBE1BE4}"/>
              </a:ext>
            </a:extLst>
          </p:cNvPr>
          <p:cNvGrpSpPr/>
          <p:nvPr/>
        </p:nvGrpSpPr>
        <p:grpSpPr>
          <a:xfrm>
            <a:off x="451786" y="2041656"/>
            <a:ext cx="4259035" cy="4331776"/>
            <a:chOff x="3774218" y="1067522"/>
            <a:chExt cx="4642896" cy="4722193"/>
          </a:xfrm>
        </p:grpSpPr>
        <p:sp>
          <p:nvSpPr>
            <p:cNvPr id="5" name="Freeform 9">
              <a:extLst>
                <a:ext uri="{FF2B5EF4-FFF2-40B4-BE49-F238E27FC236}">
                  <a16:creationId xmlns:a16="http://schemas.microsoft.com/office/drawing/2014/main" id="{B12E5A57-FA00-538D-2FBB-9A5BC12E6431}"/>
                </a:ext>
              </a:extLst>
            </p:cNvPr>
            <p:cNvSpPr/>
            <p:nvPr/>
          </p:nvSpPr>
          <p:spPr>
            <a:xfrm>
              <a:off x="6013759" y="1067522"/>
              <a:ext cx="327554" cy="1173742"/>
            </a:xfrm>
            <a:custGeom>
              <a:avLst/>
              <a:gdLst>
                <a:gd name="connsiteX0" fmla="*/ 173055 w 327554"/>
                <a:gd name="connsiteY0" fmla="*/ 1173742 h 1173742"/>
                <a:gd name="connsiteX1" fmla="*/ 327555 w 327554"/>
                <a:gd name="connsiteY1" fmla="*/ 0 h 1173742"/>
              </a:gdLst>
              <a:ahLst/>
              <a:cxnLst>
                <a:cxn ang="0">
                  <a:pos x="connsiteX0" y="connsiteY0"/>
                </a:cxn>
                <a:cxn ang="0">
                  <a:pos x="connsiteX1" y="connsiteY1"/>
                </a:cxn>
              </a:cxnLst>
              <a:rect l="l" t="t" r="r" b="b"/>
              <a:pathLst>
                <a:path w="327554" h="1173742">
                  <a:moveTo>
                    <a:pt x="173055" y="1173742"/>
                  </a:moveTo>
                  <a:cubicBezTo>
                    <a:pt x="-108433" y="806960"/>
                    <a:pt x="-39228" y="281393"/>
                    <a:pt x="327555" y="0"/>
                  </a:cubicBezTo>
                </a:path>
              </a:pathLst>
            </a:custGeom>
            <a:noFill/>
            <a:ln w="190500" cap="rnd">
              <a:solidFill>
                <a:schemeClr val="accent2"/>
              </a:solidFill>
              <a:prstDash val="solid"/>
              <a:round/>
            </a:ln>
          </p:spPr>
          <p:txBody>
            <a:bodyPr rtlCol="0" anchor="ctr"/>
            <a:lstStyle/>
            <a:p>
              <a:endParaRPr lang="en-AU" dirty="0">
                <a:latin typeface="Aptos" panose="020B0004020202020204" pitchFamily="34" charset="0"/>
              </a:endParaRPr>
            </a:p>
          </p:txBody>
        </p:sp>
        <p:sp>
          <p:nvSpPr>
            <p:cNvPr id="6" name="Freeform 10">
              <a:extLst>
                <a:ext uri="{FF2B5EF4-FFF2-40B4-BE49-F238E27FC236}">
                  <a16:creationId xmlns:a16="http://schemas.microsoft.com/office/drawing/2014/main" id="{E8DC0BD0-2833-9EF2-7874-55459F5C28AD}"/>
                </a:ext>
              </a:extLst>
            </p:cNvPr>
            <p:cNvSpPr/>
            <p:nvPr/>
          </p:nvSpPr>
          <p:spPr>
            <a:xfrm>
              <a:off x="4871929" y="1374142"/>
              <a:ext cx="599597" cy="1040375"/>
            </a:xfrm>
            <a:custGeom>
              <a:avLst/>
              <a:gdLst>
                <a:gd name="connsiteX0" fmla="*/ 599598 w 599597"/>
                <a:gd name="connsiteY0" fmla="*/ 1040375 h 1040375"/>
                <a:gd name="connsiteX1" fmla="*/ 34717 w 599597"/>
                <a:gd name="connsiteY1" fmla="*/ 0 h 1040375"/>
              </a:gdLst>
              <a:ahLst/>
              <a:cxnLst>
                <a:cxn ang="0">
                  <a:pos x="connsiteX0" y="connsiteY0"/>
                </a:cxn>
                <a:cxn ang="0">
                  <a:pos x="connsiteX1" y="connsiteY1"/>
                </a:cxn>
              </a:cxnLst>
              <a:rect l="l" t="t" r="r" b="b"/>
              <a:pathLst>
                <a:path w="599597" h="1040375">
                  <a:moveTo>
                    <a:pt x="599598" y="1040375"/>
                  </a:moveTo>
                  <a:cubicBezTo>
                    <a:pt x="156280" y="909103"/>
                    <a:pt x="-96651" y="443223"/>
                    <a:pt x="34717" y="0"/>
                  </a:cubicBezTo>
                </a:path>
              </a:pathLst>
            </a:custGeom>
            <a:noFill/>
            <a:ln w="190500" cap="rnd">
              <a:solidFill>
                <a:schemeClr val="accent2"/>
              </a:solidFill>
              <a:prstDash val="solid"/>
              <a:round/>
            </a:ln>
          </p:spPr>
          <p:txBody>
            <a:bodyPr rtlCol="0" anchor="ctr"/>
            <a:lstStyle/>
            <a:p>
              <a:endParaRPr lang="en-AU" dirty="0">
                <a:latin typeface="Aptos" panose="020B0004020202020204" pitchFamily="34" charset="0"/>
              </a:endParaRPr>
            </a:p>
          </p:txBody>
        </p:sp>
        <p:sp>
          <p:nvSpPr>
            <p:cNvPr id="7" name="Freeform 11">
              <a:extLst>
                <a:ext uri="{FF2B5EF4-FFF2-40B4-BE49-F238E27FC236}">
                  <a16:creationId xmlns:a16="http://schemas.microsoft.com/office/drawing/2014/main" id="{68CC2B9D-2CE0-A590-0EF7-1991831270EC}"/>
                </a:ext>
              </a:extLst>
            </p:cNvPr>
            <p:cNvSpPr/>
            <p:nvPr/>
          </p:nvSpPr>
          <p:spPr>
            <a:xfrm>
              <a:off x="3926052" y="2465446"/>
              <a:ext cx="1068552" cy="557903"/>
            </a:xfrm>
            <a:custGeom>
              <a:avLst/>
              <a:gdLst>
                <a:gd name="connsiteX0" fmla="*/ 1068553 w 1068552"/>
                <a:gd name="connsiteY0" fmla="*/ 509669 h 557903"/>
                <a:gd name="connsiteX1" fmla="*/ 0 w 1068552"/>
                <a:gd name="connsiteY1" fmla="*/ 0 h 557903"/>
              </a:gdLst>
              <a:ahLst/>
              <a:cxnLst>
                <a:cxn ang="0">
                  <a:pos x="connsiteX0" y="connsiteY0"/>
                </a:cxn>
                <a:cxn ang="0">
                  <a:pos x="connsiteX1" y="connsiteY1"/>
                </a:cxn>
              </a:cxnLst>
              <a:rect l="l" t="t" r="r" b="b"/>
              <a:pathLst>
                <a:path w="1068552" h="557903">
                  <a:moveTo>
                    <a:pt x="1068553" y="509669"/>
                  </a:moveTo>
                  <a:cubicBezTo>
                    <a:pt x="632755" y="663978"/>
                    <a:pt x="154310" y="435798"/>
                    <a:pt x="0" y="0"/>
                  </a:cubicBezTo>
                </a:path>
              </a:pathLst>
            </a:custGeom>
            <a:noFill/>
            <a:ln w="190500" cap="rnd">
              <a:solidFill>
                <a:schemeClr val="accent2"/>
              </a:solidFill>
              <a:prstDash val="solid"/>
              <a:round/>
            </a:ln>
          </p:spPr>
          <p:txBody>
            <a:bodyPr rtlCol="0" anchor="ctr"/>
            <a:lstStyle/>
            <a:p>
              <a:endParaRPr lang="en-AU" dirty="0">
                <a:latin typeface="Aptos" panose="020B0004020202020204" pitchFamily="34" charset="0"/>
              </a:endParaRPr>
            </a:p>
          </p:txBody>
        </p:sp>
        <p:sp>
          <p:nvSpPr>
            <p:cNvPr id="8" name="Freeform 12">
              <a:extLst>
                <a:ext uri="{FF2B5EF4-FFF2-40B4-BE49-F238E27FC236}">
                  <a16:creationId xmlns:a16="http://schemas.microsoft.com/office/drawing/2014/main" id="{AE9377B1-3FC2-7A99-7080-796845A920CD}"/>
                </a:ext>
              </a:extLst>
            </p:cNvPr>
            <p:cNvSpPr/>
            <p:nvPr/>
          </p:nvSpPr>
          <p:spPr>
            <a:xfrm>
              <a:off x="3774218" y="3708870"/>
              <a:ext cx="1164032" cy="363043"/>
            </a:xfrm>
            <a:custGeom>
              <a:avLst/>
              <a:gdLst>
                <a:gd name="connsiteX0" fmla="*/ 1164032 w 1164032"/>
                <a:gd name="connsiteY0" fmla="*/ 0 h 363043"/>
                <a:gd name="connsiteX1" fmla="*/ 0 w 1164032"/>
                <a:gd name="connsiteY1" fmla="*/ 215710 h 363043"/>
              </a:gdLst>
              <a:ahLst/>
              <a:cxnLst>
                <a:cxn ang="0">
                  <a:pos x="connsiteX0" y="connsiteY0"/>
                </a:cxn>
                <a:cxn ang="0">
                  <a:pos x="connsiteX1" y="connsiteY1"/>
                </a:cxn>
              </a:cxnLst>
              <a:rect l="l" t="t" r="r" b="b"/>
              <a:pathLst>
                <a:path w="1164032" h="363043">
                  <a:moveTo>
                    <a:pt x="1164032" y="0"/>
                  </a:moveTo>
                  <a:cubicBezTo>
                    <a:pt x="902154" y="381062"/>
                    <a:pt x="380966" y="477588"/>
                    <a:pt x="0" y="215710"/>
                  </a:cubicBezTo>
                </a:path>
              </a:pathLst>
            </a:custGeom>
            <a:noFill/>
            <a:ln w="190500" cap="rnd">
              <a:solidFill>
                <a:schemeClr val="accent2"/>
              </a:solidFill>
              <a:prstDash val="solid"/>
              <a:round/>
            </a:ln>
          </p:spPr>
          <p:txBody>
            <a:bodyPr rtlCol="0" anchor="ctr"/>
            <a:lstStyle/>
            <a:p>
              <a:endParaRPr lang="en-AU" dirty="0">
                <a:latin typeface="Aptos" panose="020B0004020202020204" pitchFamily="34" charset="0"/>
              </a:endParaRPr>
            </a:p>
          </p:txBody>
        </p:sp>
        <p:sp>
          <p:nvSpPr>
            <p:cNvPr id="9" name="Freeform 13">
              <a:extLst>
                <a:ext uri="{FF2B5EF4-FFF2-40B4-BE49-F238E27FC236}">
                  <a16:creationId xmlns:a16="http://schemas.microsoft.com/office/drawing/2014/main" id="{18996A21-6237-8840-AFAE-E12E2CA1680E}"/>
                </a:ext>
              </a:extLst>
            </p:cNvPr>
            <p:cNvSpPr/>
            <p:nvPr/>
          </p:nvSpPr>
          <p:spPr>
            <a:xfrm>
              <a:off x="4509020" y="4335722"/>
              <a:ext cx="815247" cy="858745"/>
            </a:xfrm>
            <a:custGeom>
              <a:avLst/>
              <a:gdLst>
                <a:gd name="connsiteX0" fmla="*/ 814956 w 815247"/>
                <a:gd name="connsiteY0" fmla="*/ 0 h 858745"/>
                <a:gd name="connsiteX1" fmla="*/ 0 w 815247"/>
                <a:gd name="connsiteY1" fmla="*/ 858745 h 858745"/>
              </a:gdLst>
              <a:ahLst/>
              <a:cxnLst>
                <a:cxn ang="0">
                  <a:pos x="connsiteX0" y="connsiteY0"/>
                </a:cxn>
                <a:cxn ang="0">
                  <a:pos x="connsiteX1" y="connsiteY1"/>
                </a:cxn>
              </a:cxnLst>
              <a:rect l="l" t="t" r="r" b="b"/>
              <a:pathLst>
                <a:path w="815247" h="858745">
                  <a:moveTo>
                    <a:pt x="814956" y="0"/>
                  </a:moveTo>
                  <a:cubicBezTo>
                    <a:pt x="827046" y="462167"/>
                    <a:pt x="462167" y="846656"/>
                    <a:pt x="0" y="858745"/>
                  </a:cubicBezTo>
                </a:path>
              </a:pathLst>
            </a:custGeom>
            <a:noFill/>
            <a:ln w="190500" cap="rnd">
              <a:solidFill>
                <a:schemeClr val="accent2"/>
              </a:solidFill>
              <a:prstDash val="solid"/>
              <a:round/>
            </a:ln>
          </p:spPr>
          <p:txBody>
            <a:bodyPr rtlCol="0" anchor="ctr"/>
            <a:lstStyle/>
            <a:p>
              <a:endParaRPr lang="en-AU" dirty="0">
                <a:latin typeface="Aptos" panose="020B0004020202020204" pitchFamily="34" charset="0"/>
              </a:endParaRPr>
            </a:p>
          </p:txBody>
        </p:sp>
        <p:sp>
          <p:nvSpPr>
            <p:cNvPr id="10" name="Freeform 14">
              <a:extLst>
                <a:ext uri="{FF2B5EF4-FFF2-40B4-BE49-F238E27FC236}">
                  <a16:creationId xmlns:a16="http://schemas.microsoft.com/office/drawing/2014/main" id="{12FFB3A2-02C0-D23E-81BD-DF8E2D003388}"/>
                </a:ext>
              </a:extLst>
            </p:cNvPr>
            <p:cNvSpPr/>
            <p:nvPr/>
          </p:nvSpPr>
          <p:spPr>
            <a:xfrm>
              <a:off x="5850018" y="4615974"/>
              <a:ext cx="327555" cy="1173741"/>
            </a:xfrm>
            <a:custGeom>
              <a:avLst/>
              <a:gdLst>
                <a:gd name="connsiteX0" fmla="*/ 154500 w 327555"/>
                <a:gd name="connsiteY0" fmla="*/ 0 h 1173741"/>
                <a:gd name="connsiteX1" fmla="*/ 0 w 327555"/>
                <a:gd name="connsiteY1" fmla="*/ 1173742 h 1173741"/>
              </a:gdLst>
              <a:ahLst/>
              <a:cxnLst>
                <a:cxn ang="0">
                  <a:pos x="connsiteX0" y="connsiteY0"/>
                </a:cxn>
                <a:cxn ang="0">
                  <a:pos x="connsiteX1" y="connsiteY1"/>
                </a:cxn>
              </a:cxnLst>
              <a:rect l="l" t="t" r="r" b="b"/>
              <a:pathLst>
                <a:path w="327555" h="1173741">
                  <a:moveTo>
                    <a:pt x="154500" y="0"/>
                  </a:moveTo>
                  <a:cubicBezTo>
                    <a:pt x="435988" y="366782"/>
                    <a:pt x="366782" y="892349"/>
                    <a:pt x="0" y="1173742"/>
                  </a:cubicBezTo>
                </a:path>
              </a:pathLst>
            </a:custGeom>
            <a:noFill/>
            <a:ln w="190500" cap="rnd">
              <a:solidFill>
                <a:schemeClr val="accent2"/>
              </a:solidFill>
              <a:prstDash val="solid"/>
              <a:round/>
            </a:ln>
          </p:spPr>
          <p:txBody>
            <a:bodyPr rtlCol="0" anchor="ctr"/>
            <a:lstStyle/>
            <a:p>
              <a:endParaRPr lang="en-AU" dirty="0">
                <a:latin typeface="Aptos" panose="020B0004020202020204" pitchFamily="34" charset="0"/>
              </a:endParaRPr>
            </a:p>
          </p:txBody>
        </p:sp>
        <p:sp>
          <p:nvSpPr>
            <p:cNvPr id="11" name="Freeform 15">
              <a:extLst>
                <a:ext uri="{FF2B5EF4-FFF2-40B4-BE49-F238E27FC236}">
                  <a16:creationId xmlns:a16="http://schemas.microsoft.com/office/drawing/2014/main" id="{32E30287-4802-9269-63AF-DEAC343E6F42}"/>
                </a:ext>
              </a:extLst>
            </p:cNvPr>
            <p:cNvSpPr/>
            <p:nvPr/>
          </p:nvSpPr>
          <p:spPr>
            <a:xfrm>
              <a:off x="6719806" y="4442816"/>
              <a:ext cx="599597" cy="1040375"/>
            </a:xfrm>
            <a:custGeom>
              <a:avLst/>
              <a:gdLst>
                <a:gd name="connsiteX0" fmla="*/ 0 w 599597"/>
                <a:gd name="connsiteY0" fmla="*/ 0 h 1040375"/>
                <a:gd name="connsiteX1" fmla="*/ 564881 w 599597"/>
                <a:gd name="connsiteY1" fmla="*/ 1040375 h 1040375"/>
              </a:gdLst>
              <a:ahLst/>
              <a:cxnLst>
                <a:cxn ang="0">
                  <a:pos x="connsiteX0" y="connsiteY0"/>
                </a:cxn>
                <a:cxn ang="0">
                  <a:pos x="connsiteX1" y="connsiteY1"/>
                </a:cxn>
              </a:cxnLst>
              <a:rect l="l" t="t" r="r" b="b"/>
              <a:pathLst>
                <a:path w="599597" h="1040375">
                  <a:moveTo>
                    <a:pt x="0" y="0"/>
                  </a:moveTo>
                  <a:cubicBezTo>
                    <a:pt x="443319" y="131273"/>
                    <a:pt x="696249" y="597152"/>
                    <a:pt x="564881" y="1040375"/>
                  </a:cubicBezTo>
                </a:path>
              </a:pathLst>
            </a:custGeom>
            <a:noFill/>
            <a:ln w="190500" cap="rnd">
              <a:solidFill>
                <a:schemeClr val="accent2"/>
              </a:solidFill>
              <a:prstDash val="solid"/>
              <a:round/>
            </a:ln>
          </p:spPr>
          <p:txBody>
            <a:bodyPr rtlCol="0" anchor="ctr"/>
            <a:lstStyle/>
            <a:p>
              <a:endParaRPr lang="en-AU" dirty="0">
                <a:latin typeface="Aptos" panose="020B0004020202020204" pitchFamily="34" charset="0"/>
              </a:endParaRPr>
            </a:p>
          </p:txBody>
        </p:sp>
        <p:sp>
          <p:nvSpPr>
            <p:cNvPr id="14" name="Freeform 16">
              <a:extLst>
                <a:ext uri="{FF2B5EF4-FFF2-40B4-BE49-F238E27FC236}">
                  <a16:creationId xmlns:a16="http://schemas.microsoft.com/office/drawing/2014/main" id="{F42C3C0D-B88E-D015-A984-52390EA0FBC9}"/>
                </a:ext>
              </a:extLst>
            </p:cNvPr>
            <p:cNvSpPr/>
            <p:nvPr/>
          </p:nvSpPr>
          <p:spPr>
            <a:xfrm>
              <a:off x="7196728" y="3833983"/>
              <a:ext cx="1068552" cy="557903"/>
            </a:xfrm>
            <a:custGeom>
              <a:avLst/>
              <a:gdLst>
                <a:gd name="connsiteX0" fmla="*/ 0 w 1068552"/>
                <a:gd name="connsiteY0" fmla="*/ 48235 h 557903"/>
                <a:gd name="connsiteX1" fmla="*/ 1068553 w 1068552"/>
                <a:gd name="connsiteY1" fmla="*/ 557904 h 557903"/>
              </a:gdLst>
              <a:ahLst/>
              <a:cxnLst>
                <a:cxn ang="0">
                  <a:pos x="connsiteX0" y="connsiteY0"/>
                </a:cxn>
                <a:cxn ang="0">
                  <a:pos x="connsiteX1" y="connsiteY1"/>
                </a:cxn>
              </a:cxnLst>
              <a:rect l="l" t="t" r="r" b="b"/>
              <a:pathLst>
                <a:path w="1068552" h="557903">
                  <a:moveTo>
                    <a:pt x="0" y="48235"/>
                  </a:moveTo>
                  <a:cubicBezTo>
                    <a:pt x="435798" y="-106074"/>
                    <a:pt x="914243" y="122106"/>
                    <a:pt x="1068553" y="557904"/>
                  </a:cubicBezTo>
                </a:path>
              </a:pathLst>
            </a:custGeom>
            <a:noFill/>
            <a:ln w="190500" cap="rnd">
              <a:solidFill>
                <a:schemeClr val="accent2"/>
              </a:solidFill>
              <a:prstDash val="solid"/>
              <a:round/>
            </a:ln>
          </p:spPr>
          <p:txBody>
            <a:bodyPr rtlCol="0" anchor="ctr"/>
            <a:lstStyle/>
            <a:p>
              <a:endParaRPr lang="en-AU" dirty="0">
                <a:latin typeface="Aptos" panose="020B0004020202020204" pitchFamily="34" charset="0"/>
              </a:endParaRPr>
            </a:p>
          </p:txBody>
        </p:sp>
        <p:sp>
          <p:nvSpPr>
            <p:cNvPr id="15" name="Freeform 17">
              <a:extLst>
                <a:ext uri="{FF2B5EF4-FFF2-40B4-BE49-F238E27FC236}">
                  <a16:creationId xmlns:a16="http://schemas.microsoft.com/office/drawing/2014/main" id="{8088C206-4F3F-234D-66AA-50F29D9C9FB4}"/>
                </a:ext>
              </a:extLst>
            </p:cNvPr>
            <p:cNvSpPr/>
            <p:nvPr/>
          </p:nvSpPr>
          <p:spPr>
            <a:xfrm>
              <a:off x="7253082" y="2785419"/>
              <a:ext cx="1164032" cy="363043"/>
            </a:xfrm>
            <a:custGeom>
              <a:avLst/>
              <a:gdLst>
                <a:gd name="connsiteX0" fmla="*/ 0 w 1164032"/>
                <a:gd name="connsiteY0" fmla="*/ 363044 h 363043"/>
                <a:gd name="connsiteX1" fmla="*/ 1164033 w 1164032"/>
                <a:gd name="connsiteY1" fmla="*/ 147334 h 363043"/>
              </a:gdLst>
              <a:ahLst/>
              <a:cxnLst>
                <a:cxn ang="0">
                  <a:pos x="connsiteX0" y="connsiteY0"/>
                </a:cxn>
                <a:cxn ang="0">
                  <a:pos x="connsiteX1" y="connsiteY1"/>
                </a:cxn>
              </a:cxnLst>
              <a:rect l="l" t="t" r="r" b="b"/>
              <a:pathLst>
                <a:path w="1164032" h="363043">
                  <a:moveTo>
                    <a:pt x="0" y="363044"/>
                  </a:moveTo>
                  <a:cubicBezTo>
                    <a:pt x="261879" y="-18018"/>
                    <a:pt x="783066" y="-114545"/>
                    <a:pt x="1164033" y="147334"/>
                  </a:cubicBezTo>
                </a:path>
              </a:pathLst>
            </a:custGeom>
            <a:noFill/>
            <a:ln w="190500" cap="rnd">
              <a:solidFill>
                <a:schemeClr val="accent2"/>
              </a:solidFill>
              <a:prstDash val="solid"/>
              <a:round/>
            </a:ln>
          </p:spPr>
          <p:txBody>
            <a:bodyPr rtlCol="0" anchor="ctr"/>
            <a:lstStyle/>
            <a:p>
              <a:endParaRPr lang="en-AU" dirty="0">
                <a:latin typeface="Aptos" panose="020B0004020202020204" pitchFamily="34" charset="0"/>
              </a:endParaRPr>
            </a:p>
          </p:txBody>
        </p:sp>
        <p:sp>
          <p:nvSpPr>
            <p:cNvPr id="16" name="Freeform 18">
              <a:extLst>
                <a:ext uri="{FF2B5EF4-FFF2-40B4-BE49-F238E27FC236}">
                  <a16:creationId xmlns:a16="http://schemas.microsoft.com/office/drawing/2014/main" id="{31A6E297-44A0-E5F5-5708-BD6873435684}"/>
                </a:ext>
              </a:extLst>
            </p:cNvPr>
            <p:cNvSpPr/>
            <p:nvPr/>
          </p:nvSpPr>
          <p:spPr>
            <a:xfrm>
              <a:off x="6866969" y="1662865"/>
              <a:ext cx="815247" cy="858745"/>
            </a:xfrm>
            <a:custGeom>
              <a:avLst/>
              <a:gdLst>
                <a:gd name="connsiteX0" fmla="*/ 292 w 815247"/>
                <a:gd name="connsiteY0" fmla="*/ 858745 h 858745"/>
                <a:gd name="connsiteX1" fmla="*/ 815248 w 815247"/>
                <a:gd name="connsiteY1" fmla="*/ 0 h 858745"/>
              </a:gdLst>
              <a:ahLst/>
              <a:cxnLst>
                <a:cxn ang="0">
                  <a:pos x="connsiteX0" y="connsiteY0"/>
                </a:cxn>
                <a:cxn ang="0">
                  <a:pos x="connsiteX1" y="connsiteY1"/>
                </a:cxn>
              </a:cxnLst>
              <a:rect l="l" t="t" r="r" b="b"/>
              <a:pathLst>
                <a:path w="815247" h="858745">
                  <a:moveTo>
                    <a:pt x="292" y="858745"/>
                  </a:moveTo>
                  <a:cubicBezTo>
                    <a:pt x="-11798" y="396578"/>
                    <a:pt x="353081" y="12090"/>
                    <a:pt x="815248" y="0"/>
                  </a:cubicBezTo>
                </a:path>
              </a:pathLst>
            </a:custGeom>
            <a:noFill/>
            <a:ln w="190500" cap="rnd">
              <a:solidFill>
                <a:schemeClr val="accent2"/>
              </a:solidFill>
              <a:prstDash val="solid"/>
              <a:round/>
            </a:ln>
          </p:spPr>
          <p:txBody>
            <a:bodyPr rtlCol="0" anchor="ctr"/>
            <a:lstStyle/>
            <a:p>
              <a:endParaRPr lang="en-AU" dirty="0">
                <a:latin typeface="Aptos" panose="020B0004020202020204" pitchFamily="34" charset="0"/>
              </a:endParaRPr>
            </a:p>
          </p:txBody>
        </p:sp>
      </p:grpSp>
    </p:spTree>
    <p:extLst>
      <p:ext uri="{BB962C8B-B14F-4D97-AF65-F5344CB8AC3E}">
        <p14:creationId xmlns:p14="http://schemas.microsoft.com/office/powerpoint/2010/main" val="3187512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861E4-36E8-C126-3217-A17C9A7A6FCF}"/>
            </a:ext>
          </a:extLst>
        </p:cNvPr>
        <p:cNvGrpSpPr/>
        <p:nvPr/>
      </p:nvGrpSpPr>
      <p:grpSpPr>
        <a:xfrm>
          <a:off x="0" y="0"/>
          <a:ext cx="0" cy="0"/>
          <a:chOff x="0" y="0"/>
          <a:chExt cx="0" cy="0"/>
        </a:xfrm>
      </p:grpSpPr>
      <p:sp>
        <p:nvSpPr>
          <p:cNvPr id="4" name="Title 8">
            <a:extLst>
              <a:ext uri="{FF2B5EF4-FFF2-40B4-BE49-F238E27FC236}">
                <a16:creationId xmlns:a16="http://schemas.microsoft.com/office/drawing/2014/main" id="{791FB1BC-A1F2-5D6A-D690-4FFC38F9496C}"/>
              </a:ext>
            </a:extLst>
          </p:cNvPr>
          <p:cNvSpPr>
            <a:spLocks noGrp="1"/>
          </p:cNvSpPr>
          <p:nvPr>
            <p:ph type="ctrTitle"/>
          </p:nvPr>
        </p:nvSpPr>
        <p:spPr>
          <a:xfrm>
            <a:off x="628650" y="1588527"/>
            <a:ext cx="7886700" cy="701603"/>
          </a:xfrm>
        </p:spPr>
        <p:txBody>
          <a:bodyPr/>
          <a:lstStyle/>
          <a:p>
            <a:r>
              <a:rPr lang="en-GB" dirty="0"/>
              <a:t>Welcome &amp; Introductions</a:t>
            </a:r>
            <a:endParaRPr lang="en-US" dirty="0"/>
          </a:p>
        </p:txBody>
      </p:sp>
    </p:spTree>
    <p:extLst>
      <p:ext uri="{BB962C8B-B14F-4D97-AF65-F5344CB8AC3E}">
        <p14:creationId xmlns:p14="http://schemas.microsoft.com/office/powerpoint/2010/main" val="158015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839C3-3D43-09C3-DA38-74E420C867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308A78-AD08-B36A-EF47-2908C395490E}"/>
              </a:ext>
            </a:extLst>
          </p:cNvPr>
          <p:cNvSpPr>
            <a:spLocks noGrp="1"/>
          </p:cNvSpPr>
          <p:nvPr>
            <p:ph type="title"/>
          </p:nvPr>
        </p:nvSpPr>
        <p:spPr/>
        <p:txBody>
          <a:bodyPr/>
          <a:lstStyle/>
          <a:p>
            <a:r>
              <a:rPr lang="en-GB" dirty="0">
                <a:solidFill>
                  <a:schemeClr val="accent4"/>
                </a:solidFill>
              </a:rPr>
              <a:t>Welcome to Country </a:t>
            </a:r>
            <a:r>
              <a:rPr lang="en-GB" b="0" i="1" dirty="0">
                <a:solidFill>
                  <a:schemeClr val="accent4"/>
                </a:solidFill>
              </a:rPr>
              <a:t>(Job Manager)</a:t>
            </a:r>
          </a:p>
        </p:txBody>
      </p:sp>
      <p:sp>
        <p:nvSpPr>
          <p:cNvPr id="4" name="Content Placeholder 2">
            <a:extLst>
              <a:ext uri="{FF2B5EF4-FFF2-40B4-BE49-F238E27FC236}">
                <a16:creationId xmlns:a16="http://schemas.microsoft.com/office/drawing/2014/main" id="{927F31EB-4A93-B501-A963-A6530D5C9266}"/>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sp>
        <p:nvSpPr>
          <p:cNvPr id="7" name="Content Placeholder 2">
            <a:extLst>
              <a:ext uri="{FF2B5EF4-FFF2-40B4-BE49-F238E27FC236}">
                <a16:creationId xmlns:a16="http://schemas.microsoft.com/office/drawing/2014/main" id="{0E20645F-3A98-3958-1A8F-9690FD7C8AED}"/>
              </a:ext>
            </a:extLst>
          </p:cNvPr>
          <p:cNvSpPr txBox="1">
            <a:spLocks/>
          </p:cNvSpPr>
          <p:nvPr/>
        </p:nvSpPr>
        <p:spPr>
          <a:xfrm>
            <a:off x="404414" y="1234224"/>
            <a:ext cx="11315697" cy="75261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a:spcBef>
                <a:spcPts val="0"/>
              </a:spcBef>
            </a:pPr>
            <a:r>
              <a:rPr lang="en-GB" sz="3200" b="0" dirty="0">
                <a:solidFill>
                  <a:schemeClr val="accent4"/>
                </a:solidFill>
              </a:rPr>
              <a:t>Hydro Tasmania pays respect to the rich, long and ongoing history of the Traditional Owners and Custodians and their connections to land, sea and community. </a:t>
            </a:r>
          </a:p>
          <a:p>
            <a:pPr>
              <a:spcBef>
                <a:spcPts val="0"/>
              </a:spcBef>
            </a:pPr>
            <a:r>
              <a:rPr lang="en-GB" sz="2000" b="0" dirty="0">
                <a:solidFill>
                  <a:schemeClr val="accent4"/>
                </a:solidFill>
              </a:rPr>
              <a:t>The mountains, natural lakes and rivers that capture and channel water for hydropower are rich in Aboriginal history, culture and tradition. We acknowledge ongoing connection to culture and custodianship of the lands and waters of places we share. We pay our respect to Elders past and present and extend that respect to all Aboriginal and Torres Strait Islander peoples today</a:t>
            </a:r>
            <a:r>
              <a:rPr lang="en-GB" sz="1600" b="0" dirty="0">
                <a:solidFill>
                  <a:schemeClr val="accent4"/>
                </a:solidFill>
              </a:rPr>
              <a:t>.</a:t>
            </a:r>
          </a:p>
        </p:txBody>
      </p:sp>
    </p:spTree>
    <p:extLst>
      <p:ext uri="{BB962C8B-B14F-4D97-AF65-F5344CB8AC3E}">
        <p14:creationId xmlns:p14="http://schemas.microsoft.com/office/powerpoint/2010/main" val="3483339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CACF174-659C-7316-A886-8D34D31EC6FF}"/>
              </a:ext>
            </a:extLst>
          </p:cNvPr>
          <p:cNvSpPr>
            <a:spLocks noGrp="1"/>
          </p:cNvSpPr>
          <p:nvPr>
            <p:ph type="ftr" sz="quarter" idx="11"/>
          </p:nvPr>
        </p:nvSpPr>
        <p:spPr/>
        <p:txBody>
          <a:bodyPr/>
          <a:lstStyle/>
          <a:p>
            <a:endParaRPr lang="en-AU" dirty="0"/>
          </a:p>
        </p:txBody>
      </p:sp>
      <p:sp>
        <p:nvSpPr>
          <p:cNvPr id="3" name="Slide Number Placeholder 2">
            <a:extLst>
              <a:ext uri="{FF2B5EF4-FFF2-40B4-BE49-F238E27FC236}">
                <a16:creationId xmlns:a16="http://schemas.microsoft.com/office/drawing/2014/main" id="{A0E16681-9ECB-D992-FCAD-76F8787104D8}"/>
              </a:ext>
            </a:extLst>
          </p:cNvPr>
          <p:cNvSpPr>
            <a:spLocks noGrp="1"/>
          </p:cNvSpPr>
          <p:nvPr>
            <p:ph type="sldNum" sz="quarter" idx="12"/>
          </p:nvPr>
        </p:nvSpPr>
        <p:spPr/>
        <p:txBody>
          <a:bodyPr/>
          <a:lstStyle/>
          <a:p>
            <a:fld id="{614F09C7-C139-4948-A991-A8457AFE5F17}" type="slidenum">
              <a:rPr lang="en-AU" smtClean="0"/>
              <a:t>7</a:t>
            </a:fld>
            <a:endParaRPr lang="en-AU" dirty="0"/>
          </a:p>
        </p:txBody>
      </p:sp>
      <p:sp>
        <p:nvSpPr>
          <p:cNvPr id="4" name="Content Placeholder 3">
            <a:extLst>
              <a:ext uri="{FF2B5EF4-FFF2-40B4-BE49-F238E27FC236}">
                <a16:creationId xmlns:a16="http://schemas.microsoft.com/office/drawing/2014/main" id="{EAF52329-FAC7-0F63-C6B5-519E283B7B6E}"/>
              </a:ext>
            </a:extLst>
          </p:cNvPr>
          <p:cNvSpPr txBox="1">
            <a:spLocks/>
          </p:cNvSpPr>
          <p:nvPr/>
        </p:nvSpPr>
        <p:spPr>
          <a:xfrm>
            <a:off x="10181618" y="0"/>
            <a:ext cx="2204936" cy="233464"/>
          </a:xfrm>
          <a:prstGeom prst="rect">
            <a:avLst/>
          </a:prstGeom>
        </p:spPr>
        <p:txBody>
          <a:bodyPr vert="horz" lIns="0" tIns="0" rIns="0" bIns="0" numCol="1" spcCol="540000" rtlCol="0">
            <a:noAutofit/>
          </a:bodyPr>
          <a:lstStyle>
            <a:lvl1pPr marL="0" indent="-215900" algn="l" defTabSz="288000" rtl="0" eaLnBrk="1" latinLnBrk="0" hangingPunct="1">
              <a:lnSpc>
                <a:spcPct val="110000"/>
              </a:lnSpc>
              <a:spcBef>
                <a:spcPts val="0"/>
              </a:spcBef>
              <a:spcAft>
                <a:spcPts val="800"/>
              </a:spcAft>
              <a:buClr>
                <a:schemeClr val="accent1"/>
              </a:buClr>
              <a:buSzPct val="120000"/>
              <a:buFont typeface="Arial" panose="020B0604020202020204" pitchFamily="34" charset="0"/>
              <a:buNone/>
              <a:tabLst>
                <a:tab pos="8220075" algn="r"/>
              </a:tabLst>
              <a:defRPr lang="en-GB" sz="1800" b="0" i="0" kern="1200">
                <a:solidFill>
                  <a:schemeClr val="bg1"/>
                </a:solidFill>
                <a:latin typeface="Aptos" panose="020B0004020202020204" pitchFamily="34" charset="0"/>
                <a:ea typeface="+mn-ea"/>
                <a:cs typeface="+mn-cs"/>
              </a:defRPr>
            </a:lvl1pPr>
            <a:lvl2pPr marL="215900" indent="-215900" algn="l" defTabSz="288000" rtl="0" eaLnBrk="1" latinLnBrk="0" hangingPunct="1">
              <a:lnSpc>
                <a:spcPct val="110000"/>
              </a:lnSpc>
              <a:spcBef>
                <a:spcPts val="0"/>
              </a:spcBef>
              <a:spcAft>
                <a:spcPts val="800"/>
              </a:spcAft>
              <a:buClr>
                <a:schemeClr val="accent1"/>
              </a:buClr>
              <a:buSzPct val="120000"/>
              <a:buFont typeface="Arial" panose="020B0604020202020204" pitchFamily="34" charset="0"/>
              <a:buNone/>
              <a:tabLst>
                <a:tab pos="8220075" algn="r"/>
              </a:tabLst>
              <a:defRPr lang="en-GB" sz="1600" b="0" i="0" kern="1200">
                <a:solidFill>
                  <a:schemeClr val="bg1"/>
                </a:solidFill>
                <a:latin typeface="Aptos" panose="020B0004020202020204" pitchFamily="34" charset="0"/>
                <a:ea typeface="+mn-ea"/>
                <a:cs typeface="+mn-cs"/>
              </a:defRPr>
            </a:lvl2pPr>
            <a:lvl3pPr marL="215900" indent="-215900" algn="l" defTabSz="288000" rtl="0" eaLnBrk="1" latinLnBrk="0" hangingPunct="1">
              <a:lnSpc>
                <a:spcPct val="110000"/>
              </a:lnSpc>
              <a:spcBef>
                <a:spcPts val="0"/>
              </a:spcBef>
              <a:spcAft>
                <a:spcPts val="800"/>
              </a:spcAft>
              <a:buClr>
                <a:schemeClr val="accent1"/>
              </a:buClr>
              <a:buSzPct val="120000"/>
              <a:buFont typeface="Arial" panose="020B0604020202020204" pitchFamily="34" charset="0"/>
              <a:buNone/>
              <a:tabLst>
                <a:tab pos="8220075" algn="r"/>
              </a:tabLst>
              <a:defRPr lang="en-GB" sz="1600" b="0" i="0" kern="1200">
                <a:solidFill>
                  <a:schemeClr val="bg1"/>
                </a:solidFill>
                <a:latin typeface="Aptos" panose="020B0004020202020204" pitchFamily="34" charset="0"/>
                <a:ea typeface="+mn-ea"/>
                <a:cs typeface="+mn-cs"/>
              </a:defRPr>
            </a:lvl3pPr>
            <a:lvl4pPr marL="215900" indent="-215900" algn="l" defTabSz="288000" rtl="0" eaLnBrk="1" latinLnBrk="0" hangingPunct="1">
              <a:lnSpc>
                <a:spcPct val="110000"/>
              </a:lnSpc>
              <a:spcBef>
                <a:spcPts val="0"/>
              </a:spcBef>
              <a:spcAft>
                <a:spcPts val="800"/>
              </a:spcAft>
              <a:buClr>
                <a:schemeClr val="accent1"/>
              </a:buClr>
              <a:buSzPct val="120000"/>
              <a:buFont typeface="Arial" panose="020B0604020202020204" pitchFamily="34" charset="0"/>
              <a:buNone/>
              <a:tabLst>
                <a:tab pos="8220075" algn="r"/>
              </a:tabLst>
              <a:defRPr lang="en-GB" sz="1400" b="0" i="0" kern="1200">
                <a:solidFill>
                  <a:schemeClr val="bg1"/>
                </a:solidFill>
                <a:latin typeface="Aptos" panose="020B0004020202020204" pitchFamily="34" charset="0"/>
                <a:ea typeface="+mn-ea"/>
                <a:cs typeface="+mn-cs"/>
              </a:defRPr>
            </a:lvl4pPr>
            <a:lvl5pPr marL="215900" indent="-215900" algn="l" defTabSz="288000" rtl="0" eaLnBrk="1" latinLnBrk="0" hangingPunct="1">
              <a:lnSpc>
                <a:spcPct val="110000"/>
              </a:lnSpc>
              <a:spcBef>
                <a:spcPts val="0"/>
              </a:spcBef>
              <a:spcAft>
                <a:spcPts val="800"/>
              </a:spcAft>
              <a:buClr>
                <a:schemeClr val="accent1"/>
              </a:buClr>
              <a:buSzPct val="120000"/>
              <a:buFont typeface="Arial" panose="020B0604020202020204" pitchFamily="34" charset="0"/>
              <a:buNone/>
              <a:tabLst>
                <a:tab pos="8220075" algn="r"/>
              </a:tabLst>
              <a:defRPr lang="en-GB" sz="1400" b="0" i="0" kern="1200">
                <a:solidFill>
                  <a:schemeClr val="bg1"/>
                </a:solidFill>
                <a:latin typeface="Aptos" panose="020B0004020202020204" pitchFamily="34" charset="0"/>
                <a:ea typeface="+mn-ea"/>
                <a:cs typeface="+mn-cs"/>
              </a:defRPr>
            </a:lvl5pPr>
            <a:lvl6pPr marL="215900" indent="-215900" algn="l" defTabSz="288000" rtl="0" eaLnBrk="1" latinLnBrk="0" hangingPunct="1">
              <a:lnSpc>
                <a:spcPct val="110000"/>
              </a:lnSpc>
              <a:spcBef>
                <a:spcPts val="1000"/>
              </a:spcBef>
              <a:spcAft>
                <a:spcPts val="1000"/>
              </a:spcAft>
              <a:buClr>
                <a:schemeClr val="accent5"/>
              </a:buClr>
              <a:buFont typeface="Arial" panose="020B0604020202020204" pitchFamily="34" charset="0"/>
              <a:buNone/>
              <a:tabLst>
                <a:tab pos="8220075" algn="r"/>
              </a:tabLst>
              <a:defRPr lang="en-GB" sz="2000" b="0" i="0" kern="1200">
                <a:solidFill>
                  <a:schemeClr val="bg1"/>
                </a:solidFill>
                <a:latin typeface="Aptos Bold ExtraBold" pitchFamily="2" charset="77"/>
                <a:ea typeface="+mn-ea"/>
                <a:cs typeface="Aptos Bold ExtraBold" pitchFamily="2" charset="77"/>
              </a:defRPr>
            </a:lvl6pPr>
            <a:lvl7pPr marL="215900" indent="-215900" algn="l" defTabSz="288000" rtl="0" eaLnBrk="1" latinLnBrk="0" hangingPunct="1">
              <a:lnSpc>
                <a:spcPct val="110000"/>
              </a:lnSpc>
              <a:spcBef>
                <a:spcPts val="0"/>
              </a:spcBef>
              <a:spcAft>
                <a:spcPts val="400"/>
              </a:spcAft>
              <a:buClr>
                <a:schemeClr val="accent1"/>
              </a:buClr>
              <a:buSzPct val="120000"/>
              <a:buFont typeface="Courier New" panose="02070309020205020404" pitchFamily="49" charset="0"/>
              <a:buChar char="o"/>
              <a:tabLst>
                <a:tab pos="8220075" algn="r"/>
              </a:tabLst>
              <a:defRPr lang="en-GB" sz="1800" b="1" i="0" kern="1200">
                <a:solidFill>
                  <a:schemeClr val="bg1"/>
                </a:solidFill>
                <a:latin typeface="Aptos" panose="020B0004020202020204" pitchFamily="34" charset="0"/>
                <a:ea typeface="+mn-ea"/>
                <a:cs typeface="Aptos Bold" pitchFamily="2" charset="77"/>
              </a:defRPr>
            </a:lvl7pPr>
            <a:lvl8pPr marL="215900" indent="-215900" algn="l" defTabSz="288000" rtl="0" eaLnBrk="1" latinLnBrk="0" hangingPunct="1">
              <a:lnSpc>
                <a:spcPct val="110000"/>
              </a:lnSpc>
              <a:spcBef>
                <a:spcPts val="0"/>
              </a:spcBef>
              <a:spcAft>
                <a:spcPts val="400"/>
              </a:spcAft>
              <a:buClr>
                <a:schemeClr val="accent1"/>
              </a:buClr>
              <a:buSzPct val="120000"/>
              <a:buFont typeface="Arial" panose="020B0604020202020204" pitchFamily="34" charset="0"/>
              <a:buChar char="•"/>
              <a:tabLst>
                <a:tab pos="8220075" algn="r"/>
              </a:tabLst>
              <a:defRPr lang="en-GB" sz="1600" b="0" i="0" kern="1200">
                <a:solidFill>
                  <a:schemeClr val="bg1"/>
                </a:solidFill>
                <a:latin typeface="Aptos" panose="020B0004020202020204" pitchFamily="34" charset="0"/>
                <a:ea typeface="+mn-ea"/>
                <a:cs typeface="+mn-cs"/>
              </a:defRPr>
            </a:lvl8pPr>
            <a:lvl9pPr marL="215900" indent="-215900" algn="l" defTabSz="288000" rtl="0" eaLnBrk="1" latinLnBrk="0" hangingPunct="1">
              <a:lnSpc>
                <a:spcPct val="110000"/>
              </a:lnSpc>
              <a:spcBef>
                <a:spcPts val="0"/>
              </a:spcBef>
              <a:spcAft>
                <a:spcPts val="400"/>
              </a:spcAft>
              <a:buClr>
                <a:schemeClr val="accent1"/>
              </a:buClr>
              <a:buSzPct val="120000"/>
              <a:buFont typeface="Courier New" panose="02070309020205020404" pitchFamily="49" charset="0"/>
              <a:buChar char="o"/>
              <a:tabLst>
                <a:tab pos="8220075" algn="r"/>
              </a:tabLst>
              <a:defRPr lang="en-GB" sz="1400" b="0" i="0" kern="1200">
                <a:solidFill>
                  <a:schemeClr val="bg1"/>
                </a:solidFill>
                <a:latin typeface="Aptos" panose="020B0004020202020204" pitchFamily="34" charset="0"/>
                <a:ea typeface="+mn-ea"/>
                <a:cs typeface="+mn-cs"/>
              </a:defRPr>
            </a:lvl9pPr>
          </a:lstStyle>
          <a:p>
            <a:pPr indent="0"/>
            <a:r>
              <a:rPr lang="en-GB" sz="1400" b="1" u="sng" dirty="0">
                <a:solidFill>
                  <a:schemeClr val="accent2"/>
                </a:solidFill>
                <a:hlinkClick r:id="rId3" action="ppaction://hlinksldjump"/>
              </a:rPr>
              <a:t>Return to Contents Slide</a:t>
            </a:r>
            <a:endParaRPr lang="en-GB" sz="1400" u="sng" dirty="0">
              <a:solidFill>
                <a:schemeClr val="accent2"/>
              </a:solidFill>
            </a:endParaRPr>
          </a:p>
          <a:p>
            <a:pPr marL="1022850" indent="-285750">
              <a:buFont typeface="Courier New" panose="02070309020205020404" pitchFamily="49" charset="0"/>
              <a:buChar char="o"/>
            </a:pPr>
            <a:endParaRPr lang="en-GB" sz="1400" dirty="0">
              <a:solidFill>
                <a:schemeClr val="accent2"/>
              </a:solidFill>
            </a:endParaRPr>
          </a:p>
          <a:p>
            <a:pPr marL="1022850" indent="-285750">
              <a:buFont typeface="Courier New" panose="02070309020205020404" pitchFamily="49" charset="0"/>
              <a:buChar char="o"/>
            </a:pPr>
            <a:endParaRPr lang="en-GB" sz="1400" dirty="0">
              <a:solidFill>
                <a:schemeClr val="accent2"/>
              </a:solidFill>
            </a:endParaRPr>
          </a:p>
          <a:p>
            <a:pPr marL="1022850" indent="-285750">
              <a:buFont typeface="Courier New" panose="02070309020205020404" pitchFamily="49" charset="0"/>
              <a:buChar char="o"/>
            </a:pPr>
            <a:endParaRPr lang="en-GB" sz="1400" dirty="0">
              <a:solidFill>
                <a:schemeClr val="accent2"/>
              </a:solidFill>
            </a:endParaRPr>
          </a:p>
        </p:txBody>
      </p:sp>
      <p:sp>
        <p:nvSpPr>
          <p:cNvPr id="5" name="Title 1">
            <a:extLst>
              <a:ext uri="{FF2B5EF4-FFF2-40B4-BE49-F238E27FC236}">
                <a16:creationId xmlns:a16="http://schemas.microsoft.com/office/drawing/2014/main" id="{62F70D46-1E12-50AE-A14F-7E26D7B6A52A}"/>
              </a:ext>
            </a:extLst>
          </p:cNvPr>
          <p:cNvSpPr txBox="1">
            <a:spLocks/>
          </p:cNvSpPr>
          <p:nvPr/>
        </p:nvSpPr>
        <p:spPr>
          <a:xfrm>
            <a:off x="838200" y="53762"/>
            <a:ext cx="10458600" cy="866920"/>
          </a:xfrm>
          <a:prstGeom prst="rect">
            <a:avLst/>
          </a:prstGeom>
        </p:spPr>
        <p:txBody>
          <a:bodyPr/>
          <a:lstStyle>
            <a:lvl1pPr algn="l" defTabSz="914400" rtl="0" eaLnBrk="1" latinLnBrk="0" hangingPunct="1">
              <a:lnSpc>
                <a:spcPct val="90000"/>
              </a:lnSpc>
              <a:spcBef>
                <a:spcPct val="0"/>
              </a:spcBef>
              <a:buNone/>
              <a:defRPr sz="3200" b="1" i="0" u="none" kern="1200">
                <a:solidFill>
                  <a:schemeClr val="tx2"/>
                </a:solidFill>
                <a:latin typeface="Oxygen" charset="0"/>
                <a:ea typeface="Oxygen" charset="0"/>
                <a:cs typeface="Oxygen" charset="0"/>
              </a:defRPr>
            </a:lvl1pPr>
          </a:lstStyle>
          <a:p>
            <a:r>
              <a:rPr lang="en-GB" dirty="0">
                <a:solidFill>
                  <a:schemeClr val="accent4"/>
                </a:solidFill>
              </a:rPr>
              <a:t>Who we are </a:t>
            </a:r>
            <a:r>
              <a:rPr lang="en-GB" b="0" i="1" dirty="0">
                <a:solidFill>
                  <a:schemeClr val="accent4"/>
                </a:solidFill>
              </a:rPr>
              <a:t>(Job Manager)</a:t>
            </a:r>
          </a:p>
        </p:txBody>
      </p:sp>
    </p:spTree>
    <p:extLst>
      <p:ext uri="{BB962C8B-B14F-4D97-AF65-F5344CB8AC3E}">
        <p14:creationId xmlns:p14="http://schemas.microsoft.com/office/powerpoint/2010/main" val="3263862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D3B74984-4DF0-09F3-BA10-0EB79F9EFEB2}"/>
              </a:ext>
            </a:extLst>
          </p:cNvPr>
          <p:cNvSpPr txBox="1">
            <a:spLocks/>
          </p:cNvSpPr>
          <p:nvPr/>
        </p:nvSpPr>
        <p:spPr>
          <a:xfrm>
            <a:off x="10181618" y="0"/>
            <a:ext cx="2204936" cy="233464"/>
          </a:xfrm>
          <a:prstGeom prst="rect">
            <a:avLst/>
          </a:prstGeom>
        </p:spPr>
        <p:txBody>
          <a:bodyPr vert="horz" lIns="0" tIns="0" rIns="0" bIns="0" numCol="1" spcCol="540000" rtlCol="0">
            <a:noAutofit/>
          </a:bodyPr>
          <a:lstStyle>
            <a:lvl1pPr marL="0" indent="-215900" algn="l" defTabSz="288000" rtl="0" eaLnBrk="1" latinLnBrk="0" hangingPunct="1">
              <a:lnSpc>
                <a:spcPct val="110000"/>
              </a:lnSpc>
              <a:spcBef>
                <a:spcPts val="0"/>
              </a:spcBef>
              <a:spcAft>
                <a:spcPts val="800"/>
              </a:spcAft>
              <a:buClr>
                <a:schemeClr val="accent1"/>
              </a:buClr>
              <a:buSzPct val="120000"/>
              <a:buFont typeface="Arial" panose="020B0604020202020204" pitchFamily="34" charset="0"/>
              <a:buNone/>
              <a:tabLst>
                <a:tab pos="8220075" algn="r"/>
              </a:tabLst>
              <a:defRPr lang="en-GB" sz="1800" b="0" i="0" kern="1200">
                <a:solidFill>
                  <a:schemeClr val="bg1"/>
                </a:solidFill>
                <a:latin typeface="Aptos" panose="020B0004020202020204" pitchFamily="34" charset="0"/>
                <a:ea typeface="+mn-ea"/>
                <a:cs typeface="+mn-cs"/>
              </a:defRPr>
            </a:lvl1pPr>
            <a:lvl2pPr marL="215900" indent="-215900" algn="l" defTabSz="288000" rtl="0" eaLnBrk="1" latinLnBrk="0" hangingPunct="1">
              <a:lnSpc>
                <a:spcPct val="110000"/>
              </a:lnSpc>
              <a:spcBef>
                <a:spcPts val="0"/>
              </a:spcBef>
              <a:spcAft>
                <a:spcPts val="800"/>
              </a:spcAft>
              <a:buClr>
                <a:schemeClr val="accent1"/>
              </a:buClr>
              <a:buSzPct val="120000"/>
              <a:buFont typeface="Arial" panose="020B0604020202020204" pitchFamily="34" charset="0"/>
              <a:buNone/>
              <a:tabLst>
                <a:tab pos="8220075" algn="r"/>
              </a:tabLst>
              <a:defRPr lang="en-GB" sz="1600" b="0" i="0" kern="1200">
                <a:solidFill>
                  <a:schemeClr val="bg1"/>
                </a:solidFill>
                <a:latin typeface="Aptos" panose="020B0004020202020204" pitchFamily="34" charset="0"/>
                <a:ea typeface="+mn-ea"/>
                <a:cs typeface="+mn-cs"/>
              </a:defRPr>
            </a:lvl2pPr>
            <a:lvl3pPr marL="215900" indent="-215900" algn="l" defTabSz="288000" rtl="0" eaLnBrk="1" latinLnBrk="0" hangingPunct="1">
              <a:lnSpc>
                <a:spcPct val="110000"/>
              </a:lnSpc>
              <a:spcBef>
                <a:spcPts val="0"/>
              </a:spcBef>
              <a:spcAft>
                <a:spcPts val="800"/>
              </a:spcAft>
              <a:buClr>
                <a:schemeClr val="accent1"/>
              </a:buClr>
              <a:buSzPct val="120000"/>
              <a:buFont typeface="Arial" panose="020B0604020202020204" pitchFamily="34" charset="0"/>
              <a:buNone/>
              <a:tabLst>
                <a:tab pos="8220075" algn="r"/>
              </a:tabLst>
              <a:defRPr lang="en-GB" sz="1600" b="0" i="0" kern="1200">
                <a:solidFill>
                  <a:schemeClr val="bg1"/>
                </a:solidFill>
                <a:latin typeface="Aptos" panose="020B0004020202020204" pitchFamily="34" charset="0"/>
                <a:ea typeface="+mn-ea"/>
                <a:cs typeface="+mn-cs"/>
              </a:defRPr>
            </a:lvl3pPr>
            <a:lvl4pPr marL="215900" indent="-215900" algn="l" defTabSz="288000" rtl="0" eaLnBrk="1" latinLnBrk="0" hangingPunct="1">
              <a:lnSpc>
                <a:spcPct val="110000"/>
              </a:lnSpc>
              <a:spcBef>
                <a:spcPts val="0"/>
              </a:spcBef>
              <a:spcAft>
                <a:spcPts val="800"/>
              </a:spcAft>
              <a:buClr>
                <a:schemeClr val="accent1"/>
              </a:buClr>
              <a:buSzPct val="120000"/>
              <a:buFont typeface="Arial" panose="020B0604020202020204" pitchFamily="34" charset="0"/>
              <a:buNone/>
              <a:tabLst>
                <a:tab pos="8220075" algn="r"/>
              </a:tabLst>
              <a:defRPr lang="en-GB" sz="1400" b="0" i="0" kern="1200">
                <a:solidFill>
                  <a:schemeClr val="bg1"/>
                </a:solidFill>
                <a:latin typeface="Aptos" panose="020B0004020202020204" pitchFamily="34" charset="0"/>
                <a:ea typeface="+mn-ea"/>
                <a:cs typeface="+mn-cs"/>
              </a:defRPr>
            </a:lvl4pPr>
            <a:lvl5pPr marL="215900" indent="-215900" algn="l" defTabSz="288000" rtl="0" eaLnBrk="1" latinLnBrk="0" hangingPunct="1">
              <a:lnSpc>
                <a:spcPct val="110000"/>
              </a:lnSpc>
              <a:spcBef>
                <a:spcPts val="0"/>
              </a:spcBef>
              <a:spcAft>
                <a:spcPts val="800"/>
              </a:spcAft>
              <a:buClr>
                <a:schemeClr val="accent1"/>
              </a:buClr>
              <a:buSzPct val="120000"/>
              <a:buFont typeface="Arial" panose="020B0604020202020204" pitchFamily="34" charset="0"/>
              <a:buNone/>
              <a:tabLst>
                <a:tab pos="8220075" algn="r"/>
              </a:tabLst>
              <a:defRPr lang="en-GB" sz="1400" b="0" i="0" kern="1200">
                <a:solidFill>
                  <a:schemeClr val="bg1"/>
                </a:solidFill>
                <a:latin typeface="Aptos" panose="020B0004020202020204" pitchFamily="34" charset="0"/>
                <a:ea typeface="+mn-ea"/>
                <a:cs typeface="+mn-cs"/>
              </a:defRPr>
            </a:lvl5pPr>
            <a:lvl6pPr marL="215900" indent="-215900" algn="l" defTabSz="288000" rtl="0" eaLnBrk="1" latinLnBrk="0" hangingPunct="1">
              <a:lnSpc>
                <a:spcPct val="110000"/>
              </a:lnSpc>
              <a:spcBef>
                <a:spcPts val="1000"/>
              </a:spcBef>
              <a:spcAft>
                <a:spcPts val="1000"/>
              </a:spcAft>
              <a:buClr>
                <a:schemeClr val="accent5"/>
              </a:buClr>
              <a:buFont typeface="Arial" panose="020B0604020202020204" pitchFamily="34" charset="0"/>
              <a:buNone/>
              <a:tabLst>
                <a:tab pos="8220075" algn="r"/>
              </a:tabLst>
              <a:defRPr lang="en-GB" sz="2000" b="0" i="0" kern="1200">
                <a:solidFill>
                  <a:schemeClr val="bg1"/>
                </a:solidFill>
                <a:latin typeface="Aptos Bold ExtraBold" pitchFamily="2" charset="77"/>
                <a:ea typeface="+mn-ea"/>
                <a:cs typeface="Aptos Bold ExtraBold" pitchFamily="2" charset="77"/>
              </a:defRPr>
            </a:lvl6pPr>
            <a:lvl7pPr marL="215900" indent="-215900" algn="l" defTabSz="288000" rtl="0" eaLnBrk="1" latinLnBrk="0" hangingPunct="1">
              <a:lnSpc>
                <a:spcPct val="110000"/>
              </a:lnSpc>
              <a:spcBef>
                <a:spcPts val="0"/>
              </a:spcBef>
              <a:spcAft>
                <a:spcPts val="400"/>
              </a:spcAft>
              <a:buClr>
                <a:schemeClr val="accent1"/>
              </a:buClr>
              <a:buSzPct val="120000"/>
              <a:buFont typeface="Courier New" panose="02070309020205020404" pitchFamily="49" charset="0"/>
              <a:buChar char="o"/>
              <a:tabLst>
                <a:tab pos="8220075" algn="r"/>
              </a:tabLst>
              <a:defRPr lang="en-GB" sz="1800" b="1" i="0" kern="1200">
                <a:solidFill>
                  <a:schemeClr val="bg1"/>
                </a:solidFill>
                <a:latin typeface="Aptos" panose="020B0004020202020204" pitchFamily="34" charset="0"/>
                <a:ea typeface="+mn-ea"/>
                <a:cs typeface="Aptos Bold" pitchFamily="2" charset="77"/>
              </a:defRPr>
            </a:lvl7pPr>
            <a:lvl8pPr marL="215900" indent="-215900" algn="l" defTabSz="288000" rtl="0" eaLnBrk="1" latinLnBrk="0" hangingPunct="1">
              <a:lnSpc>
                <a:spcPct val="110000"/>
              </a:lnSpc>
              <a:spcBef>
                <a:spcPts val="0"/>
              </a:spcBef>
              <a:spcAft>
                <a:spcPts val="400"/>
              </a:spcAft>
              <a:buClr>
                <a:schemeClr val="accent1"/>
              </a:buClr>
              <a:buSzPct val="120000"/>
              <a:buFont typeface="Arial" panose="020B0604020202020204" pitchFamily="34" charset="0"/>
              <a:buChar char="•"/>
              <a:tabLst>
                <a:tab pos="8220075" algn="r"/>
              </a:tabLst>
              <a:defRPr lang="en-GB" sz="1600" b="0" i="0" kern="1200">
                <a:solidFill>
                  <a:schemeClr val="bg1"/>
                </a:solidFill>
                <a:latin typeface="Aptos" panose="020B0004020202020204" pitchFamily="34" charset="0"/>
                <a:ea typeface="+mn-ea"/>
                <a:cs typeface="+mn-cs"/>
              </a:defRPr>
            </a:lvl8pPr>
            <a:lvl9pPr marL="215900" indent="-215900" algn="l" defTabSz="288000" rtl="0" eaLnBrk="1" latinLnBrk="0" hangingPunct="1">
              <a:lnSpc>
                <a:spcPct val="110000"/>
              </a:lnSpc>
              <a:spcBef>
                <a:spcPts val="0"/>
              </a:spcBef>
              <a:spcAft>
                <a:spcPts val="400"/>
              </a:spcAft>
              <a:buClr>
                <a:schemeClr val="accent1"/>
              </a:buClr>
              <a:buSzPct val="120000"/>
              <a:buFont typeface="Courier New" panose="02070309020205020404" pitchFamily="49" charset="0"/>
              <a:buChar char="o"/>
              <a:tabLst>
                <a:tab pos="8220075" algn="r"/>
              </a:tabLst>
              <a:defRPr lang="en-GB" sz="1400" b="0" i="0" kern="1200">
                <a:solidFill>
                  <a:schemeClr val="bg1"/>
                </a:solidFill>
                <a:latin typeface="Aptos" panose="020B0004020202020204" pitchFamily="34" charset="0"/>
                <a:ea typeface="+mn-ea"/>
                <a:cs typeface="+mn-cs"/>
              </a:defRPr>
            </a:lvl9pPr>
          </a:lstStyle>
          <a:p>
            <a:pPr indent="0"/>
            <a:r>
              <a:rPr lang="en-GB" sz="1400" b="1" u="sng" dirty="0">
                <a:solidFill>
                  <a:schemeClr val="accent2"/>
                </a:solidFill>
                <a:hlinkClick r:id="rId2" action="ppaction://hlinksldjump"/>
              </a:rPr>
              <a:t>Return to Contents Slide</a:t>
            </a:r>
            <a:endParaRPr lang="en-GB" sz="1400" u="sng" dirty="0">
              <a:solidFill>
                <a:schemeClr val="accent2"/>
              </a:solidFill>
            </a:endParaRPr>
          </a:p>
          <a:p>
            <a:pPr marL="1022850" indent="-285750">
              <a:buFont typeface="Courier New" panose="02070309020205020404" pitchFamily="49" charset="0"/>
              <a:buChar char="o"/>
            </a:pPr>
            <a:endParaRPr lang="en-GB" sz="1400" dirty="0">
              <a:solidFill>
                <a:schemeClr val="accent2"/>
              </a:solidFill>
            </a:endParaRPr>
          </a:p>
          <a:p>
            <a:pPr marL="1022850" indent="-285750">
              <a:buFont typeface="Courier New" panose="02070309020205020404" pitchFamily="49" charset="0"/>
              <a:buChar char="o"/>
            </a:pPr>
            <a:endParaRPr lang="en-GB" sz="1400" dirty="0">
              <a:solidFill>
                <a:schemeClr val="accent2"/>
              </a:solidFill>
            </a:endParaRPr>
          </a:p>
          <a:p>
            <a:pPr marL="1022850" indent="-285750">
              <a:buFont typeface="Courier New" panose="02070309020205020404" pitchFamily="49" charset="0"/>
              <a:buChar char="o"/>
            </a:pPr>
            <a:endParaRPr lang="en-GB" sz="1400" dirty="0">
              <a:solidFill>
                <a:schemeClr val="accent2"/>
              </a:solidFill>
            </a:endParaRPr>
          </a:p>
        </p:txBody>
      </p:sp>
    </p:spTree>
    <p:extLst>
      <p:ext uri="{BB962C8B-B14F-4D97-AF65-F5344CB8AC3E}">
        <p14:creationId xmlns:p14="http://schemas.microsoft.com/office/powerpoint/2010/main" val="1960320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DC496-A740-09F9-EEFD-81A2C06BC6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69140B-B628-B171-7D87-D14826C4A6AB}"/>
              </a:ext>
            </a:extLst>
          </p:cNvPr>
          <p:cNvSpPr>
            <a:spLocks noGrp="1"/>
          </p:cNvSpPr>
          <p:nvPr>
            <p:ph type="title"/>
          </p:nvPr>
        </p:nvSpPr>
        <p:spPr/>
        <p:txBody>
          <a:bodyPr/>
          <a:lstStyle/>
          <a:p>
            <a:r>
              <a:rPr lang="en-GB" dirty="0">
                <a:solidFill>
                  <a:schemeClr val="accent4"/>
                </a:solidFill>
              </a:rPr>
              <a:t>Facilitators Opening</a:t>
            </a:r>
            <a:endParaRPr lang="en-GB" b="0" dirty="0">
              <a:solidFill>
                <a:schemeClr val="accent4"/>
              </a:solidFill>
            </a:endParaRPr>
          </a:p>
        </p:txBody>
      </p:sp>
      <p:sp>
        <p:nvSpPr>
          <p:cNvPr id="4" name="Content Placeholder 2">
            <a:extLst>
              <a:ext uri="{FF2B5EF4-FFF2-40B4-BE49-F238E27FC236}">
                <a16:creationId xmlns:a16="http://schemas.microsoft.com/office/drawing/2014/main" id="{F12C1066-2608-D905-8EC8-21D428C7B11E}"/>
              </a:ext>
            </a:extLst>
          </p:cNvPr>
          <p:cNvSpPr txBox="1">
            <a:spLocks/>
          </p:cNvSpPr>
          <p:nvPr/>
        </p:nvSpPr>
        <p:spPr>
          <a:xfrm>
            <a:off x="9535884" y="0"/>
            <a:ext cx="2769636" cy="344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marL="0" lvl="4" indent="0">
              <a:buNone/>
            </a:pPr>
            <a:r>
              <a:rPr lang="en-GB" dirty="0">
                <a:solidFill>
                  <a:schemeClr val="accent2"/>
                </a:solidFill>
                <a:hlinkClick r:id="rId2" action="ppaction://hlinksldjump"/>
              </a:rPr>
              <a:t>Return to contents page</a:t>
            </a:r>
            <a:endParaRPr lang="en-GB" dirty="0">
              <a:solidFill>
                <a:schemeClr val="accent2"/>
              </a:solidFill>
            </a:endParaRPr>
          </a:p>
        </p:txBody>
      </p:sp>
      <p:sp>
        <p:nvSpPr>
          <p:cNvPr id="6" name="Content Placeholder 2">
            <a:extLst>
              <a:ext uri="{FF2B5EF4-FFF2-40B4-BE49-F238E27FC236}">
                <a16:creationId xmlns:a16="http://schemas.microsoft.com/office/drawing/2014/main" id="{BA9C91F5-C224-A8FB-9BB9-A3E1B465ED72}"/>
              </a:ext>
            </a:extLst>
          </p:cNvPr>
          <p:cNvSpPr txBox="1">
            <a:spLocks/>
          </p:cNvSpPr>
          <p:nvPr/>
        </p:nvSpPr>
        <p:spPr>
          <a:xfrm>
            <a:off x="404414" y="1234224"/>
            <a:ext cx="11315697" cy="435123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tx1"/>
                </a:solidFill>
                <a:latin typeface="HK Grotesk" charset="0"/>
                <a:ea typeface="HK Grotesk" charset="0"/>
                <a:cs typeface="HK Grotesk" charset="0"/>
              </a:defRPr>
            </a:lvl1pPr>
            <a:lvl2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2pPr>
            <a:lvl3pPr marL="252000" indent="-2520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HK Grotesk" charset="0"/>
                <a:ea typeface="HK Grotesk" charset="0"/>
                <a:cs typeface="HK Grotesk" charset="0"/>
              </a:defRPr>
            </a:lvl3pPr>
            <a:lvl4pPr marL="504000" indent="-252000" algn="l" defTabSz="914400" rtl="0" eaLnBrk="1" latinLnBrk="0" hangingPunct="1">
              <a:lnSpc>
                <a:spcPct val="100000"/>
              </a:lnSpc>
              <a:spcBef>
                <a:spcPts val="1000"/>
              </a:spcBef>
              <a:buFont typeface="Lato Light" panose="020F0502020204030203" pitchFamily="34" charset="0"/>
              <a:buChar char="–"/>
              <a:defRPr sz="1800" b="0" i="0" kern="1200">
                <a:solidFill>
                  <a:schemeClr val="tx1"/>
                </a:solidFill>
                <a:latin typeface="HK Grotesk" charset="0"/>
                <a:ea typeface="HK Grotesk" charset="0"/>
                <a:cs typeface="HK Grotesk" charset="0"/>
              </a:defRPr>
            </a:lvl4pPr>
            <a:lvl5pPr marL="252000" indent="-252000" algn="l" defTabSz="914400" rtl="0" eaLnBrk="1" latinLnBrk="0" hangingPunct="1">
              <a:lnSpc>
                <a:spcPct val="100000"/>
              </a:lnSpc>
              <a:spcBef>
                <a:spcPts val="1000"/>
              </a:spcBef>
              <a:buFont typeface="+mj-lt"/>
              <a:buAutoNum type="arabicPeriod"/>
              <a:defRPr sz="1800" b="0" i="0" kern="1200">
                <a:solidFill>
                  <a:schemeClr val="tx1"/>
                </a:solidFill>
                <a:latin typeface="HK Grotesk" charset="0"/>
                <a:ea typeface="HK Grotesk" charset="0"/>
                <a:cs typeface="HK Grotesk" charset="0"/>
              </a:defRPr>
            </a:lvl5pPr>
            <a:lvl6pPr marL="25200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6pPr>
            <a:lvl7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7pPr>
            <a:lvl8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8pPr>
            <a:lvl9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HK Grotesk" charset="0"/>
                <a:ea typeface="HK Grotesk" charset="0"/>
                <a:cs typeface="HK Grotesk" charset="0"/>
              </a:defRPr>
            </a:lvl9pPr>
          </a:lstStyle>
          <a:p>
            <a:pPr>
              <a:spcBef>
                <a:spcPts val="0"/>
              </a:spcBef>
            </a:pPr>
            <a:r>
              <a:rPr lang="en-GB" sz="1400" dirty="0">
                <a:solidFill>
                  <a:schemeClr val="accent4"/>
                </a:solidFill>
              </a:rPr>
              <a:t>HAZID (Strategic Focus)</a:t>
            </a:r>
          </a:p>
          <a:p>
            <a:pPr>
              <a:spcBef>
                <a:spcPts val="0"/>
              </a:spcBef>
            </a:pPr>
            <a:r>
              <a:rPr lang="en-GB" sz="1400" b="0" dirty="0">
                <a:solidFill>
                  <a:schemeClr val="accent4"/>
                </a:solidFill>
              </a:rPr>
              <a:t>Welcome everyone. </a:t>
            </a:r>
          </a:p>
          <a:p>
            <a:pPr>
              <a:spcBef>
                <a:spcPts val="0"/>
              </a:spcBef>
            </a:pPr>
            <a:r>
              <a:rPr lang="en-GB" sz="1400" b="0" dirty="0">
                <a:solidFill>
                  <a:schemeClr val="accent4"/>
                </a:solidFill>
              </a:rPr>
              <a:t>Today we are looking at this project from 30,000 feet. </a:t>
            </a:r>
          </a:p>
          <a:p>
            <a:pPr>
              <a:spcBef>
                <a:spcPts val="0"/>
              </a:spcBef>
            </a:pPr>
            <a:r>
              <a:rPr lang="en-GB" sz="1400" b="0" dirty="0">
                <a:solidFill>
                  <a:schemeClr val="accent4"/>
                </a:solidFill>
              </a:rPr>
              <a:t>Our goal is to find the 'Project Killers'-the macro environmental, legal, and site risks-before we spend a dollar on detailed design. </a:t>
            </a:r>
          </a:p>
          <a:p>
            <a:pPr>
              <a:spcBef>
                <a:spcPts val="0"/>
              </a:spcBef>
            </a:pPr>
            <a:r>
              <a:rPr lang="en-GB" sz="1400" b="0" dirty="0">
                <a:solidFill>
                  <a:schemeClr val="accent4"/>
                </a:solidFill>
              </a:rPr>
              <a:t>But more importantly, we are here for Site Optimisation. </a:t>
            </a:r>
          </a:p>
          <a:p>
            <a:pPr>
              <a:spcBef>
                <a:spcPts val="0"/>
              </a:spcBef>
            </a:pPr>
            <a:r>
              <a:rPr lang="en-GB" sz="1400" b="0" dirty="0">
                <a:solidFill>
                  <a:schemeClr val="accent4"/>
                </a:solidFill>
              </a:rPr>
              <a:t>I want us to look at this plot plan and ask: 'Are we building this in the right spot to maximise efficiency?’</a:t>
            </a:r>
          </a:p>
          <a:p>
            <a:pPr>
              <a:spcBef>
                <a:spcPts val="0"/>
              </a:spcBef>
            </a:pPr>
            <a:endParaRPr lang="en-GB" sz="1400" b="0" dirty="0">
              <a:solidFill>
                <a:schemeClr val="accent4"/>
              </a:solidFill>
            </a:endParaRPr>
          </a:p>
          <a:p>
            <a:pPr>
              <a:spcBef>
                <a:spcPts val="0"/>
              </a:spcBef>
            </a:pPr>
            <a:r>
              <a:rPr lang="en-GB" sz="1400" dirty="0">
                <a:solidFill>
                  <a:schemeClr val="accent4"/>
                </a:solidFill>
              </a:rPr>
              <a:t>Technical HAZOP (Technical Focus)</a:t>
            </a:r>
          </a:p>
          <a:p>
            <a:pPr>
              <a:spcBef>
                <a:spcPts val="0"/>
              </a:spcBef>
            </a:pPr>
            <a:r>
              <a:rPr lang="en-GB" sz="1400" b="0" dirty="0">
                <a:solidFill>
                  <a:schemeClr val="accent4"/>
                </a:solidFill>
              </a:rPr>
              <a:t>We are diving into the 'Nodes' today. </a:t>
            </a:r>
          </a:p>
          <a:p>
            <a:pPr>
              <a:spcBef>
                <a:spcPts val="0"/>
              </a:spcBef>
            </a:pPr>
            <a:r>
              <a:rPr lang="en-GB" sz="1400" b="0" dirty="0">
                <a:solidFill>
                  <a:schemeClr val="accent4"/>
                </a:solidFill>
              </a:rPr>
              <a:t>We assume the design works as intended; our job is to ask what happens when it doesn’t. </a:t>
            </a:r>
          </a:p>
          <a:p>
            <a:pPr>
              <a:spcBef>
                <a:spcPts val="0"/>
              </a:spcBef>
            </a:pPr>
            <a:r>
              <a:rPr lang="en-GB" sz="1400" b="0" dirty="0">
                <a:solidFill>
                  <a:schemeClr val="accent4"/>
                </a:solidFill>
              </a:rPr>
              <a:t>We will use the Guide Words to stress-test the P&amp;IDs. </a:t>
            </a:r>
          </a:p>
          <a:p>
            <a:pPr>
              <a:spcBef>
                <a:spcPts val="0"/>
              </a:spcBef>
            </a:pPr>
            <a:r>
              <a:rPr lang="en-GB" sz="1400" b="0" dirty="0">
                <a:solidFill>
                  <a:schemeClr val="accent4"/>
                </a:solidFill>
              </a:rPr>
              <a:t>However, keep an eye out for Design Simplification. If you see three valves where one would do, or a way to remove a maintenance headache, that is a 'Value Win' for the PRR.</a:t>
            </a:r>
          </a:p>
          <a:p>
            <a:pPr>
              <a:spcBef>
                <a:spcPts val="0"/>
              </a:spcBef>
            </a:pPr>
            <a:endParaRPr lang="en-GB" sz="1400" b="0" dirty="0">
              <a:solidFill>
                <a:schemeClr val="accent4"/>
              </a:solidFill>
            </a:endParaRPr>
          </a:p>
          <a:p>
            <a:pPr>
              <a:spcBef>
                <a:spcPts val="0"/>
              </a:spcBef>
            </a:pPr>
            <a:r>
              <a:rPr lang="en-GB" sz="1400" dirty="0">
                <a:solidFill>
                  <a:schemeClr val="accent4"/>
                </a:solidFill>
              </a:rPr>
              <a:t>Construction HAZOP (Execution Focus)</a:t>
            </a:r>
          </a:p>
          <a:p>
            <a:pPr>
              <a:spcBef>
                <a:spcPts val="0"/>
              </a:spcBef>
            </a:pPr>
            <a:r>
              <a:rPr lang="en-GB" sz="1400" b="0" dirty="0">
                <a:solidFill>
                  <a:schemeClr val="accent4"/>
                </a:solidFill>
              </a:rPr>
              <a:t>Today is about the 'Clash.’ </a:t>
            </a:r>
          </a:p>
          <a:p>
            <a:pPr>
              <a:spcBef>
                <a:spcPts val="0"/>
              </a:spcBef>
            </a:pPr>
            <a:r>
              <a:rPr lang="en-GB" sz="1400" b="0" dirty="0">
                <a:solidFill>
                  <a:schemeClr val="accent4"/>
                </a:solidFill>
              </a:rPr>
              <a:t>We have the 3D model and the SIMOPS schedule.</a:t>
            </a:r>
          </a:p>
          <a:p>
            <a:pPr>
              <a:spcBef>
                <a:spcPts val="0"/>
              </a:spcBef>
            </a:pPr>
            <a:r>
              <a:rPr lang="en-GB" sz="1400" b="0" dirty="0">
                <a:solidFill>
                  <a:schemeClr val="accent4"/>
                </a:solidFill>
              </a:rPr>
              <a:t>We are looking for where trades and/or tasks overlap and where energy is live. </a:t>
            </a:r>
          </a:p>
          <a:p>
            <a:pPr>
              <a:spcBef>
                <a:spcPts val="0"/>
              </a:spcBef>
            </a:pPr>
            <a:r>
              <a:rPr lang="en-GB" sz="1400" b="0" dirty="0">
                <a:solidFill>
                  <a:schemeClr val="accent4"/>
                </a:solidFill>
              </a:rPr>
              <a:t>Our focus is on Installation Efficiency. </a:t>
            </a:r>
          </a:p>
          <a:p>
            <a:pPr>
              <a:spcBef>
                <a:spcPts val="0"/>
              </a:spcBef>
            </a:pPr>
            <a:r>
              <a:rPr lang="en-GB" sz="1400" b="0" dirty="0">
                <a:solidFill>
                  <a:schemeClr val="accent4"/>
                </a:solidFill>
              </a:rPr>
              <a:t>If we can modularise a component or change a sequence to get off-site faster and safer, we need to capture that opportunity today.</a:t>
            </a:r>
          </a:p>
          <a:p>
            <a:pPr>
              <a:spcBef>
                <a:spcPts val="0"/>
              </a:spcBef>
            </a:pPr>
            <a:endParaRPr lang="en-GB" sz="1400" b="0" dirty="0">
              <a:solidFill>
                <a:schemeClr val="accent4"/>
              </a:solidFill>
            </a:endParaRPr>
          </a:p>
          <a:p>
            <a:pPr>
              <a:spcBef>
                <a:spcPts val="0"/>
              </a:spcBef>
            </a:pPr>
            <a:endParaRPr lang="en-GB" sz="1400" b="0" dirty="0">
              <a:solidFill>
                <a:schemeClr val="accent4"/>
              </a:solidFill>
            </a:endParaRPr>
          </a:p>
          <a:p>
            <a:pPr>
              <a:spcBef>
                <a:spcPts val="0"/>
              </a:spcBef>
            </a:pPr>
            <a:endParaRPr lang="en-GB" sz="1400" b="0" dirty="0">
              <a:solidFill>
                <a:schemeClr val="accent4"/>
              </a:solidFill>
            </a:endParaRPr>
          </a:p>
          <a:p>
            <a:pPr>
              <a:spcBef>
                <a:spcPts val="0"/>
              </a:spcBef>
            </a:pPr>
            <a:endParaRPr lang="en-GB" sz="1400" b="0" dirty="0">
              <a:solidFill>
                <a:schemeClr val="accent4"/>
              </a:solidFill>
            </a:endParaRPr>
          </a:p>
        </p:txBody>
      </p:sp>
      <p:sp>
        <p:nvSpPr>
          <p:cNvPr id="7" name="Rectangle: Single Corner Snipped 6">
            <a:extLst>
              <a:ext uri="{FF2B5EF4-FFF2-40B4-BE49-F238E27FC236}">
                <a16:creationId xmlns:a16="http://schemas.microsoft.com/office/drawing/2014/main" id="{3DB6EE5E-CC44-5119-892A-7CAD6D4AE426}"/>
              </a:ext>
            </a:extLst>
          </p:cNvPr>
          <p:cNvSpPr/>
          <p:nvPr/>
        </p:nvSpPr>
        <p:spPr>
          <a:xfrm rot="20375890">
            <a:off x="7174886" y="2819955"/>
            <a:ext cx="1644155" cy="1442112"/>
          </a:xfrm>
          <a:prstGeom prst="snip1Rect">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Select the statement that matches the study type, modify as desired</a:t>
            </a:r>
          </a:p>
          <a:p>
            <a:pPr algn="ctr"/>
            <a:r>
              <a:rPr lang="en-AU" sz="1200" dirty="0">
                <a:solidFill>
                  <a:srgbClr val="FF0000"/>
                </a:solidFill>
              </a:rPr>
              <a:t>(Delete me)</a:t>
            </a:r>
          </a:p>
        </p:txBody>
      </p:sp>
    </p:spTree>
    <p:extLst>
      <p:ext uri="{BB962C8B-B14F-4D97-AF65-F5344CB8AC3E}">
        <p14:creationId xmlns:p14="http://schemas.microsoft.com/office/powerpoint/2010/main" val="2491547542"/>
      </p:ext>
    </p:extLst>
  </p:cSld>
  <p:clrMapOvr>
    <a:masterClrMapping/>
  </p:clrMapOvr>
</p:sld>
</file>

<file path=ppt/theme/theme1.xml><?xml version="1.0" encoding="utf-8"?>
<a:theme xmlns:a="http://schemas.openxmlformats.org/drawingml/2006/main" name="Hydro goup">
  <a:themeElements>
    <a:clrScheme name="Hydro_group">
      <a:dk1>
        <a:srgbClr val="323A45"/>
      </a:dk1>
      <a:lt1>
        <a:srgbClr val="FFFFFF"/>
      </a:lt1>
      <a:dk2>
        <a:srgbClr val="323A45"/>
      </a:dk2>
      <a:lt2>
        <a:srgbClr val="F0F0F0"/>
      </a:lt2>
      <a:accent1>
        <a:srgbClr val="323A45"/>
      </a:accent1>
      <a:accent2>
        <a:srgbClr val="A51890"/>
      </a:accent2>
      <a:accent3>
        <a:srgbClr val="009580"/>
      </a:accent3>
      <a:accent4>
        <a:srgbClr val="004080"/>
      </a:accent4>
      <a:accent5>
        <a:srgbClr val="00CEB3"/>
      </a:accent5>
      <a:accent6>
        <a:srgbClr val="E91ECD"/>
      </a:accent6>
      <a:hlink>
        <a:srgbClr val="006AD9"/>
      </a:hlink>
      <a:folHlink>
        <a:srgbClr val="004080"/>
      </a:folHlink>
    </a:clrScheme>
    <a:fontScheme name="Gill Sans MT">
      <a:majorFont>
        <a:latin typeface="Oxygen"/>
        <a:ea typeface=""/>
        <a:cs typeface=""/>
      </a:majorFont>
      <a:minorFont>
        <a:latin typeface="HK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G_16x9_PPT_Template_Oct23" id="{58AFE74C-391F-B643-8D2D-B344471AC736}" vid="{11853E5C-D15F-5748-B988-75D021C1CA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95b1f016-e821-4f4b-af7e-f90b45f1cdc0">WHSPORTAL-1539718958-2432</_dlc_DocId>
    <_dlc_DocIdUrl xmlns="95b1f016-e821-4f4b-af7e-f90b45f1cdc0">
      <Url>https://hydrotasmania.sharepoint.com/sites/whsportal/_layouts/15/DocIdRedir.aspx?ID=WHSPORTAL-1539718958-2432</Url>
      <Description>WHSPORTAL-1539718958-2432</Description>
    </_dlc_DocIdUrl>
    <TaxCatchAll xmlns="95b1f016-e821-4f4b-af7e-f90b45f1cdc0" xsi:nil="true"/>
    <lcf76f155ced4ddcb4097134ff3c332f xmlns="340ae4c0-dddb-4a86-8978-aa9f125249d6">
      <Terms xmlns="http://schemas.microsoft.com/office/infopath/2007/PartnerControls"/>
    </lcf76f155ced4ddcb4097134ff3c332f>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CE4B9C85887E5643846B1AAC25627CB1" ma:contentTypeVersion="13" ma:contentTypeDescription="Create a new document." ma:contentTypeScope="" ma:versionID="59477971a5759c03115ffc994db0cb04">
  <xsd:schema xmlns:xsd="http://www.w3.org/2001/XMLSchema" xmlns:xs="http://www.w3.org/2001/XMLSchema" xmlns:p="http://schemas.microsoft.com/office/2006/metadata/properties" xmlns:ns2="95b1f016-e821-4f4b-af7e-f90b45f1cdc0" xmlns:ns3="340ae4c0-dddb-4a86-8978-aa9f125249d6" targetNamespace="http://schemas.microsoft.com/office/2006/metadata/properties" ma:root="true" ma:fieldsID="993bfce42189febf9479304546d6b0e3" ns2:_="" ns3:_="">
    <xsd:import namespace="95b1f016-e821-4f4b-af7e-f90b45f1cdc0"/>
    <xsd:import namespace="340ae4c0-dddb-4a86-8978-aa9f125249d6"/>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b1f016-e821-4f4b-af7e-f90b45f1cdc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1" nillable="true" ma:displayName="Taxonomy Catch All Column" ma:hidden="true" ma:list="{fb36c48a-c6ca-4568-aed3-b419865fb324}" ma:internalName="TaxCatchAll" ma:showField="CatchAllData" ma:web="95b1f016-e821-4f4b-af7e-f90b45f1cdc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40ae4c0-dddb-4a86-8978-aa9f125249d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a2c3d70-3546-4620-ba92-0e3bd0a9fcf5"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936C10-AA71-465C-9830-DE417212AED8}">
  <ds:schemaRefs>
    <ds:schemaRef ds:uri="188a1916-0f64-4131-9662-f51bb1bde046"/>
    <ds:schemaRef ds:uri="http://purl.org/dc/dcmitype/"/>
    <ds:schemaRef ds:uri="c72580c4-f94e-49ee-9f52-ebc70fbe7ce3"/>
    <ds:schemaRef ds:uri="http://schemas.microsoft.com/office/2006/documentManagement/types"/>
    <ds:schemaRef ds:uri="http://purl.org/dc/terms/"/>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c33899cf-b1e1-4eaf-b76b-653cb1edf5a2"/>
    <ds:schemaRef ds:uri="http://www.w3.org/XML/1998/namespace"/>
    <ds:schemaRef ds:uri="95b1f016-e821-4f4b-af7e-f90b45f1cdc0"/>
    <ds:schemaRef ds:uri="535a0e01-dddc-42c3-ba83-bd82a89189c0"/>
    <ds:schemaRef ds:uri="http://schemas.microsoft.com/sharepoint/v3"/>
    <ds:schemaRef ds:uri="340ae4c0-dddb-4a86-8978-aa9f125249d6"/>
  </ds:schemaRefs>
</ds:datastoreItem>
</file>

<file path=customXml/itemProps2.xml><?xml version="1.0" encoding="utf-8"?>
<ds:datastoreItem xmlns:ds="http://schemas.openxmlformats.org/officeDocument/2006/customXml" ds:itemID="{CB3DCD1B-7165-4D14-8A42-24F8778A230D}">
  <ds:schemaRefs>
    <ds:schemaRef ds:uri="http://schemas.microsoft.com/sharepoint/events"/>
  </ds:schemaRefs>
</ds:datastoreItem>
</file>

<file path=customXml/itemProps3.xml><?xml version="1.0" encoding="utf-8"?>
<ds:datastoreItem xmlns:ds="http://schemas.openxmlformats.org/officeDocument/2006/customXml" ds:itemID="{AA7EC5E3-D528-4EB5-9588-79ADF7C289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b1f016-e821-4f4b-af7e-f90b45f1cdc0"/>
    <ds:schemaRef ds:uri="340ae4c0-dddb-4a86-8978-aa9f125249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76E894F-8587-4E81-9348-F249A307D064}">
  <ds:schemaRefs>
    <ds:schemaRef ds:uri="http://schemas.microsoft.com/sharepoint/v3/contenttype/forms"/>
  </ds:schemaRefs>
</ds:datastoreItem>
</file>

<file path=docMetadata/LabelInfo.xml><?xml version="1.0" encoding="utf-8"?>
<clbl:labelList xmlns:clbl="http://schemas.microsoft.com/office/2020/mipLabelMetadata">
  <clbl:label id="{b968cbc7-ccf3-4ac9-9c0b-a36e8ded4bdf}" enabled="1" method="Standard" siteId="{21d73791-531e-45c5-9c07-2ea902502975}" removed="0"/>
</clbl:labelList>
</file>

<file path=docProps/app.xml><?xml version="1.0" encoding="utf-8"?>
<Properties xmlns="http://schemas.openxmlformats.org/officeDocument/2006/extended-properties" xmlns:vt="http://schemas.openxmlformats.org/officeDocument/2006/docPropsVTypes">
  <Template>HTG_16x9_PPT_Template_Oct23</Template>
  <TotalTime>1568</TotalTime>
  <Words>5669</Words>
  <Application>Microsoft Office PowerPoint</Application>
  <PresentationFormat>Widescreen</PresentationFormat>
  <Paragraphs>706</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Hydro goup</vt:lpstr>
      <vt:lpstr>Integrated Hazard &amp; Operability Study</vt:lpstr>
      <vt:lpstr>HAZID / HAZOP / CONSTRUCTION STUDY</vt:lpstr>
      <vt:lpstr>Opening Welcome</vt:lpstr>
      <vt:lpstr>Agenda</vt:lpstr>
      <vt:lpstr>Welcome &amp; Introductions</vt:lpstr>
      <vt:lpstr>Welcome to Country (Job Manager)</vt:lpstr>
      <vt:lpstr>PowerPoint Presentation</vt:lpstr>
      <vt:lpstr>PowerPoint Presentation</vt:lpstr>
      <vt:lpstr>Facilitators Opening</vt:lpstr>
      <vt:lpstr>Purpose of Today’s Study (Facilitator)</vt:lpstr>
      <vt:lpstr>Introductions “Who’s Who” (Job Manager)</vt:lpstr>
      <vt:lpstr>Scope &amp; Objectives</vt:lpstr>
      <vt:lpstr>Job Managers Opening</vt:lpstr>
      <vt:lpstr>Ground Rules (Facilitator)</vt:lpstr>
      <vt:lpstr>Hazard and Opportunity Identification &amp; Analysis</vt:lpstr>
      <vt:lpstr>HAZID Slide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HAZOP Slide Template</vt:lpstr>
      <vt:lpstr>PowerPoint Presentation</vt:lpstr>
      <vt:lpstr>PowerPoint Presentation</vt:lpstr>
      <vt:lpstr>Construction Study Slide Template</vt:lpstr>
      <vt:lpstr>PowerPoint Presentation</vt:lpstr>
      <vt:lpstr>PowerPoint Presentation</vt:lpstr>
      <vt:lpstr>Checklists</vt:lpstr>
      <vt:lpstr>Checklists</vt:lpstr>
      <vt:lpstr>Recommendations &amp; Actions</vt:lpstr>
      <vt:lpstr>PowerPoint Presentation</vt:lpstr>
      <vt:lpstr>Next Steps</vt:lpstr>
      <vt:lpstr>PowerPoint Presentation</vt:lpstr>
      <vt:lpstr>Thank you for being part of our story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Matthew Cooper</dc:creator>
  <cp:lastModifiedBy>Matthew Cooper</cp:lastModifiedBy>
  <cp:revision>2</cp:revision>
  <dcterms:created xsi:type="dcterms:W3CDTF">2026-02-16T20:38:50Z</dcterms:created>
  <dcterms:modified xsi:type="dcterms:W3CDTF">2026-04-13T04:31:00Z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0x010100CE4B9C85887E5643846B1AAC25627CB1</vt:lpwstr>
  </property>
  <property fmtid="{D5CDD505-2E9C-101B-9397-08002B2CF9AE}" pid="3" name="MediaServiceImageTags">
    <vt:lpwstr/>
  </property>
  <property fmtid="{D5CDD505-2E9C-101B-9397-08002B2CF9AE}" pid="4" name="_dlc_DocIdItemGuid">
    <vt:lpwstr>91a0531e-0efa-43a9-af09-eb92796fa44b</vt:lpwstr>
  </property>
  <property fmtid="{D5CDD505-2E9C-101B-9397-08002B2CF9AE}" pid="5" name="_ExtendedDescription">
    <vt:lpwstr/>
  </property>
  <property fmtid="{D5CDD505-2E9C-101B-9397-08002B2CF9AE}" pid="6" name="ClassificationContentMarkingFooterLocations">
    <vt:lpwstr>Hydro goup:7</vt:lpwstr>
  </property>
  <property fmtid="{D5CDD505-2E9C-101B-9397-08002B2CF9AE}" pid="7" name="ClassificationContentMarkingFooterText">
    <vt:lpwstr>Official</vt:lpwstr>
  </property>
  <property fmtid="{D5CDD505-2E9C-101B-9397-08002B2CF9AE}" pid="8" name="ClassificationContentMarkingHeaderLocations">
    <vt:lpwstr>Hydro goup:6</vt:lpwstr>
  </property>
  <property fmtid="{D5CDD505-2E9C-101B-9397-08002B2CF9AE}" pid="9" name="ClassificationContentMarkingHeaderText">
    <vt:lpwstr>Official</vt:lpwstr>
  </property>
</Properties>
</file>