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8"/>
  </p:notesMasterIdLst>
  <p:sldIdLst>
    <p:sldId id="293" r:id="rId6"/>
    <p:sldId id="297" r:id="rId7"/>
    <p:sldId id="279" r:id="rId8"/>
    <p:sldId id="301" r:id="rId9"/>
    <p:sldId id="302" r:id="rId10"/>
    <p:sldId id="303" r:id="rId11"/>
    <p:sldId id="304" r:id="rId12"/>
    <p:sldId id="349" r:id="rId13"/>
    <p:sldId id="305" r:id="rId14"/>
    <p:sldId id="306" r:id="rId15"/>
    <p:sldId id="350" r:id="rId16"/>
    <p:sldId id="307" r:id="rId17"/>
    <p:sldId id="319" r:id="rId18"/>
    <p:sldId id="280" r:id="rId19"/>
    <p:sldId id="308" r:id="rId20"/>
    <p:sldId id="309" r:id="rId21"/>
    <p:sldId id="310" r:id="rId22"/>
    <p:sldId id="311" r:id="rId23"/>
    <p:sldId id="312" r:id="rId24"/>
    <p:sldId id="313" r:id="rId25"/>
    <p:sldId id="314" r:id="rId26"/>
    <p:sldId id="315" r:id="rId27"/>
    <p:sldId id="316" r:id="rId28"/>
    <p:sldId id="318" r:id="rId29"/>
    <p:sldId id="317" r:id="rId30"/>
    <p:sldId id="320" r:id="rId31"/>
    <p:sldId id="321" r:id="rId32"/>
    <p:sldId id="322" r:id="rId33"/>
    <p:sldId id="323" r:id="rId34"/>
    <p:sldId id="324" r:id="rId35"/>
    <p:sldId id="325" r:id="rId36"/>
    <p:sldId id="326" r:id="rId37"/>
    <p:sldId id="340" r:id="rId38"/>
    <p:sldId id="341" r:id="rId39"/>
    <p:sldId id="342" r:id="rId40"/>
    <p:sldId id="343" r:id="rId41"/>
    <p:sldId id="344" r:id="rId42"/>
    <p:sldId id="345" r:id="rId43"/>
    <p:sldId id="346" r:id="rId44"/>
    <p:sldId id="347" r:id="rId45"/>
    <p:sldId id="348" r:id="rId46"/>
    <p:sldId id="327" r:id="rId47"/>
    <p:sldId id="330" r:id="rId48"/>
    <p:sldId id="331" r:id="rId49"/>
    <p:sldId id="332" r:id="rId50"/>
    <p:sldId id="333" r:id="rId51"/>
    <p:sldId id="334" r:id="rId52"/>
    <p:sldId id="335" r:id="rId53"/>
    <p:sldId id="336" r:id="rId54"/>
    <p:sldId id="337" r:id="rId55"/>
    <p:sldId id="338" r:id="rId56"/>
    <p:sldId id="33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E0FF"/>
    <a:srgbClr val="323B45"/>
    <a:srgbClr val="E8E8E9"/>
    <a:srgbClr val="404041"/>
    <a:srgbClr val="36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78" autoAdjust="0"/>
    <p:restoredTop sz="96368" autoAdjust="0"/>
  </p:normalViewPr>
  <p:slideViewPr>
    <p:cSldViewPr snapToGrid="0">
      <p:cViewPr>
        <p:scale>
          <a:sx n="125" d="100"/>
          <a:sy n="125" d="100"/>
        </p:scale>
        <p:origin x="2808" y="-46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Lst>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8" Type="http://schemas.openxmlformats.org/officeDocument/2006/relationships/slide" Target="slides/slide8.xml"/><Relationship Id="rId51"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ooper" userId="a94abdfd-9932-455f-9156-9b1a9216ec93" providerId="ADAL" clId="{8F2F1F8A-B91D-4969-A771-3C506E9D9037}"/>
    <pc:docChg chg="undo redo custSel addSld delSld modSld sldOrd">
      <pc:chgData name="Matthew Cooper" userId="a94abdfd-9932-455f-9156-9b1a9216ec93" providerId="ADAL" clId="{8F2F1F8A-B91D-4969-A771-3C506E9D9037}" dt="2026-03-16T04:21:40.037" v="7876" actId="6549"/>
      <pc:docMkLst>
        <pc:docMk/>
      </pc:docMkLst>
      <pc:sldChg chg="del">
        <pc:chgData name="Matthew Cooper" userId="a94abdfd-9932-455f-9156-9b1a9216ec93" providerId="ADAL" clId="{8F2F1F8A-B91D-4969-A771-3C506E9D9037}" dt="2026-02-16T20:40:05.246" v="0" actId="2696"/>
        <pc:sldMkLst>
          <pc:docMk/>
          <pc:sldMk cId="3860763494" sldId="260"/>
        </pc:sldMkLst>
      </pc:sldChg>
      <pc:sldChg chg="del">
        <pc:chgData name="Matthew Cooper" userId="a94abdfd-9932-455f-9156-9b1a9216ec93" providerId="ADAL" clId="{8F2F1F8A-B91D-4969-A771-3C506E9D9037}" dt="2026-02-16T20:40:05.246" v="0" actId="2696"/>
        <pc:sldMkLst>
          <pc:docMk/>
          <pc:sldMk cId="291848989" sldId="261"/>
        </pc:sldMkLst>
      </pc:sldChg>
      <pc:sldChg chg="del">
        <pc:chgData name="Matthew Cooper" userId="a94abdfd-9932-455f-9156-9b1a9216ec93" providerId="ADAL" clId="{8F2F1F8A-B91D-4969-A771-3C506E9D9037}" dt="2026-02-17T03:53:48.696" v="7776" actId="2696"/>
        <pc:sldMkLst>
          <pc:docMk/>
          <pc:sldMk cId="3022224875" sldId="262"/>
        </pc:sldMkLst>
      </pc:sldChg>
      <pc:sldChg chg="addSp modSp del mod ord">
        <pc:chgData name="Matthew Cooper" userId="a94abdfd-9932-455f-9156-9b1a9216ec93" providerId="ADAL" clId="{8F2F1F8A-B91D-4969-A771-3C506E9D9037}" dt="2026-02-16T21:05:08.427" v="885" actId="2696"/>
        <pc:sldMkLst>
          <pc:docMk/>
          <pc:sldMk cId="159477590" sldId="263"/>
        </pc:sldMkLst>
      </pc:sldChg>
      <pc:sldChg chg="del">
        <pc:chgData name="Matthew Cooper" userId="a94abdfd-9932-455f-9156-9b1a9216ec93" providerId="ADAL" clId="{8F2F1F8A-B91D-4969-A771-3C506E9D9037}" dt="2026-02-17T03:53:48.696" v="7776" actId="2696"/>
        <pc:sldMkLst>
          <pc:docMk/>
          <pc:sldMk cId="2527763152" sldId="264"/>
        </pc:sldMkLst>
      </pc:sldChg>
      <pc:sldChg chg="del">
        <pc:chgData name="Matthew Cooper" userId="a94abdfd-9932-455f-9156-9b1a9216ec93" providerId="ADAL" clId="{8F2F1F8A-B91D-4969-A771-3C506E9D9037}" dt="2026-02-17T03:53:48.696" v="7776" actId="2696"/>
        <pc:sldMkLst>
          <pc:docMk/>
          <pc:sldMk cId="181798660" sldId="268"/>
        </pc:sldMkLst>
      </pc:sldChg>
      <pc:sldChg chg="del ord">
        <pc:chgData name="Matthew Cooper" userId="a94abdfd-9932-455f-9156-9b1a9216ec93" providerId="ADAL" clId="{8F2F1F8A-B91D-4969-A771-3C506E9D9037}" dt="2026-02-17T03:53:48.696" v="7776" actId="2696"/>
        <pc:sldMkLst>
          <pc:docMk/>
          <pc:sldMk cId="725682048" sldId="269"/>
        </pc:sldMkLst>
      </pc:sldChg>
      <pc:sldChg chg="del">
        <pc:chgData name="Matthew Cooper" userId="a94abdfd-9932-455f-9156-9b1a9216ec93" providerId="ADAL" clId="{8F2F1F8A-B91D-4969-A771-3C506E9D9037}" dt="2026-02-17T03:53:48.696" v="7776" actId="2696"/>
        <pc:sldMkLst>
          <pc:docMk/>
          <pc:sldMk cId="701765536" sldId="270"/>
        </pc:sldMkLst>
      </pc:sldChg>
      <pc:sldChg chg="del">
        <pc:chgData name="Matthew Cooper" userId="a94abdfd-9932-455f-9156-9b1a9216ec93" providerId="ADAL" clId="{8F2F1F8A-B91D-4969-A771-3C506E9D9037}" dt="2026-02-17T03:53:48.696" v="7776" actId="2696"/>
        <pc:sldMkLst>
          <pc:docMk/>
          <pc:sldMk cId="1479850160" sldId="271"/>
        </pc:sldMkLst>
      </pc:sldChg>
      <pc:sldChg chg="del">
        <pc:chgData name="Matthew Cooper" userId="a94abdfd-9932-455f-9156-9b1a9216ec93" providerId="ADAL" clId="{8F2F1F8A-B91D-4969-A771-3C506E9D9037}" dt="2026-02-17T03:53:48.696" v="7776" actId="2696"/>
        <pc:sldMkLst>
          <pc:docMk/>
          <pc:sldMk cId="3021833788" sldId="275"/>
        </pc:sldMkLst>
      </pc:sldChg>
      <pc:sldChg chg="del">
        <pc:chgData name="Matthew Cooper" userId="a94abdfd-9932-455f-9156-9b1a9216ec93" providerId="ADAL" clId="{8F2F1F8A-B91D-4969-A771-3C506E9D9037}" dt="2026-02-17T03:53:48.696" v="7776" actId="2696"/>
        <pc:sldMkLst>
          <pc:docMk/>
          <pc:sldMk cId="230985950" sldId="276"/>
        </pc:sldMkLst>
      </pc:sldChg>
      <pc:sldChg chg="addSp delSp modSp mod">
        <pc:chgData name="Matthew Cooper" userId="a94abdfd-9932-455f-9156-9b1a9216ec93" providerId="ADAL" clId="{8F2F1F8A-B91D-4969-A771-3C506E9D9037}" dt="2026-02-17T02:20:29.502" v="5852" actId="478"/>
        <pc:sldMkLst>
          <pc:docMk/>
          <pc:sldMk cId="1555493760" sldId="279"/>
        </pc:sldMkLst>
        <pc:spChg chg="mod">
          <ac:chgData name="Matthew Cooper" userId="a94abdfd-9932-455f-9156-9b1a9216ec93" providerId="ADAL" clId="{8F2F1F8A-B91D-4969-A771-3C506E9D9037}" dt="2026-02-17T02:20:01.898" v="5848" actId="20577"/>
          <ac:spMkLst>
            <pc:docMk/>
            <pc:sldMk cId="1555493760" sldId="279"/>
            <ac:spMk id="10" creationId="{00000000-0000-0000-0000-000000000000}"/>
          </ac:spMkLst>
        </pc:spChg>
      </pc:sldChg>
      <pc:sldChg chg="addSp delSp modSp mod">
        <pc:chgData name="Matthew Cooper" userId="a94abdfd-9932-455f-9156-9b1a9216ec93" providerId="ADAL" clId="{8F2F1F8A-B91D-4969-A771-3C506E9D9037}" dt="2026-02-16T22:05:40.912" v="2075"/>
        <pc:sldMkLst>
          <pc:docMk/>
          <pc:sldMk cId="392820914" sldId="280"/>
        </pc:sldMkLst>
        <pc:spChg chg="mod">
          <ac:chgData name="Matthew Cooper" userId="a94abdfd-9932-455f-9156-9b1a9216ec93" providerId="ADAL" clId="{8F2F1F8A-B91D-4969-A771-3C506E9D9037}" dt="2026-02-16T22:05:40.912" v="2075"/>
          <ac:spMkLst>
            <pc:docMk/>
            <pc:sldMk cId="392820914" sldId="280"/>
            <ac:spMk id="9" creationId="{00000000-0000-0000-0000-000000000000}"/>
          </ac:spMkLst>
        </pc:spChg>
      </pc:sldChg>
      <pc:sldChg chg="del">
        <pc:chgData name="Matthew Cooper" userId="a94abdfd-9932-455f-9156-9b1a9216ec93" providerId="ADAL" clId="{8F2F1F8A-B91D-4969-A771-3C506E9D9037}" dt="2026-02-17T03:53:48.696" v="7776" actId="2696"/>
        <pc:sldMkLst>
          <pc:docMk/>
          <pc:sldMk cId="3187512951" sldId="281"/>
        </pc:sldMkLst>
      </pc:sldChg>
      <pc:sldChg chg="del">
        <pc:chgData name="Matthew Cooper" userId="a94abdfd-9932-455f-9156-9b1a9216ec93" providerId="ADAL" clId="{8F2F1F8A-B91D-4969-A771-3C506E9D9037}" dt="2026-02-16T20:41:01.802" v="3" actId="2696"/>
        <pc:sldMkLst>
          <pc:docMk/>
          <pc:sldMk cId="96088013" sldId="282"/>
        </pc:sldMkLst>
      </pc:sldChg>
      <pc:sldChg chg="del">
        <pc:chgData name="Matthew Cooper" userId="a94abdfd-9932-455f-9156-9b1a9216ec93" providerId="ADAL" clId="{8F2F1F8A-B91D-4969-A771-3C506E9D9037}" dt="2026-02-16T20:40:05.246" v="0" actId="2696"/>
        <pc:sldMkLst>
          <pc:docMk/>
          <pc:sldMk cId="2676386145" sldId="283"/>
        </pc:sldMkLst>
      </pc:sldChg>
      <pc:sldChg chg="del">
        <pc:chgData name="Matthew Cooper" userId="a94abdfd-9932-455f-9156-9b1a9216ec93" providerId="ADAL" clId="{8F2F1F8A-B91D-4969-A771-3C506E9D9037}" dt="2026-02-17T03:53:48.696" v="7776" actId="2696"/>
        <pc:sldMkLst>
          <pc:docMk/>
          <pc:sldMk cId="618687809" sldId="284"/>
        </pc:sldMkLst>
      </pc:sldChg>
      <pc:sldChg chg="del">
        <pc:chgData name="Matthew Cooper" userId="a94abdfd-9932-455f-9156-9b1a9216ec93" providerId="ADAL" clId="{8F2F1F8A-B91D-4969-A771-3C506E9D9037}" dt="2026-02-17T03:53:48.696" v="7776" actId="2696"/>
        <pc:sldMkLst>
          <pc:docMk/>
          <pc:sldMk cId="3273264155" sldId="285"/>
        </pc:sldMkLst>
      </pc:sldChg>
      <pc:sldChg chg="del">
        <pc:chgData name="Matthew Cooper" userId="a94abdfd-9932-455f-9156-9b1a9216ec93" providerId="ADAL" clId="{8F2F1F8A-B91D-4969-A771-3C506E9D9037}" dt="2026-02-17T03:53:48.696" v="7776" actId="2696"/>
        <pc:sldMkLst>
          <pc:docMk/>
          <pc:sldMk cId="1385317272" sldId="292"/>
        </pc:sldMkLst>
      </pc:sldChg>
      <pc:sldChg chg="modSp mod">
        <pc:chgData name="Matthew Cooper" userId="a94abdfd-9932-455f-9156-9b1a9216ec93" providerId="ADAL" clId="{8F2F1F8A-B91D-4969-A771-3C506E9D9037}" dt="2026-02-17T03:50:20.964" v="7774" actId="20577"/>
        <pc:sldMkLst>
          <pc:docMk/>
          <pc:sldMk cId="2690640535" sldId="293"/>
        </pc:sldMkLst>
        <pc:spChg chg="mod">
          <ac:chgData name="Matthew Cooper" userId="a94abdfd-9932-455f-9156-9b1a9216ec93" providerId="ADAL" clId="{8F2F1F8A-B91D-4969-A771-3C506E9D9037}" dt="2026-02-16T20:40:41.667" v="1"/>
          <ac:spMkLst>
            <pc:docMk/>
            <pc:sldMk cId="2690640535" sldId="293"/>
            <ac:spMk id="3" creationId="{7F6665FD-153F-D2EC-CEB8-2114EF8E9645}"/>
          </ac:spMkLst>
        </pc:spChg>
        <pc:spChg chg="mod">
          <ac:chgData name="Matthew Cooper" userId="a94abdfd-9932-455f-9156-9b1a9216ec93" providerId="ADAL" clId="{8F2F1F8A-B91D-4969-A771-3C506E9D9037}" dt="2026-02-17T03:50:20.964" v="7774" actId="20577"/>
          <ac:spMkLst>
            <pc:docMk/>
            <pc:sldMk cId="2690640535" sldId="293"/>
            <ac:spMk id="4" creationId="{062A8AA9-5F23-7393-F54D-82B0EC6E053B}"/>
          </ac:spMkLst>
        </pc:spChg>
      </pc:sldChg>
      <pc:sldChg chg="add del">
        <pc:chgData name="Matthew Cooper" userId="a94abdfd-9932-455f-9156-9b1a9216ec93" providerId="ADAL" clId="{8F2F1F8A-B91D-4969-A771-3C506E9D9037}" dt="2026-02-17T03:53:48.696" v="7776" actId="2696"/>
        <pc:sldMkLst>
          <pc:docMk/>
          <pc:sldMk cId="1169124287" sldId="294"/>
        </pc:sldMkLst>
      </pc:sldChg>
      <pc:sldChg chg="del">
        <pc:chgData name="Matthew Cooper" userId="a94abdfd-9932-455f-9156-9b1a9216ec93" providerId="ADAL" clId="{8F2F1F8A-B91D-4969-A771-3C506E9D9037}" dt="2026-02-16T20:40:05.246" v="0" actId="2696"/>
        <pc:sldMkLst>
          <pc:docMk/>
          <pc:sldMk cId="1361229329" sldId="296"/>
        </pc:sldMkLst>
      </pc:sldChg>
      <pc:sldChg chg="addSp delSp modSp mod">
        <pc:chgData name="Matthew Cooper" userId="a94abdfd-9932-455f-9156-9b1a9216ec93" providerId="ADAL" clId="{8F2F1F8A-B91D-4969-A771-3C506E9D9037}" dt="2026-03-16T04:21:40.037" v="7876" actId="6549"/>
        <pc:sldMkLst>
          <pc:docMk/>
          <pc:sldMk cId="1000966722" sldId="297"/>
        </pc:sldMkLst>
        <pc:spChg chg="add mod">
          <ac:chgData name="Matthew Cooper" userId="a94abdfd-9932-455f-9156-9b1a9216ec93" providerId="ADAL" clId="{8F2F1F8A-B91D-4969-A771-3C506E9D9037}" dt="2026-02-17T03:50:05.899" v="7748" actId="1076"/>
          <ac:spMkLst>
            <pc:docMk/>
            <pc:sldMk cId="1000966722" sldId="297"/>
            <ac:spMk id="6" creationId="{F3D66B4C-29C2-E026-B222-B08ED2EC9BFE}"/>
          </ac:spMkLst>
        </pc:spChg>
        <pc:spChg chg="add mod">
          <ac:chgData name="Matthew Cooper" userId="a94abdfd-9932-455f-9156-9b1a9216ec93" providerId="ADAL" clId="{8F2F1F8A-B91D-4969-A771-3C506E9D9037}" dt="2026-02-17T03:49:38.623" v="7742" actId="6549"/>
          <ac:spMkLst>
            <pc:docMk/>
            <pc:sldMk cId="1000966722" sldId="297"/>
            <ac:spMk id="7" creationId="{3C9A9790-54B3-3CE4-1BB3-2D12D4045379}"/>
          </ac:spMkLst>
        </pc:spChg>
        <pc:spChg chg="mod">
          <ac:chgData name="Matthew Cooper" userId="a94abdfd-9932-455f-9156-9b1a9216ec93" providerId="ADAL" clId="{8F2F1F8A-B91D-4969-A771-3C506E9D9037}" dt="2026-02-16T20:44:20.779" v="50" actId="6549"/>
          <ac:spMkLst>
            <pc:docMk/>
            <pc:sldMk cId="1000966722" sldId="297"/>
            <ac:spMk id="8" creationId="{768C2A3E-5BDC-7147-B460-7D1ABFA73276}"/>
          </ac:spMkLst>
        </pc:spChg>
        <pc:spChg chg="add mod">
          <ac:chgData name="Matthew Cooper" userId="a94abdfd-9932-455f-9156-9b1a9216ec93" providerId="ADAL" clId="{8F2F1F8A-B91D-4969-A771-3C506E9D9037}" dt="2026-02-17T03:36:25.155" v="7156" actId="1076"/>
          <ac:spMkLst>
            <pc:docMk/>
            <pc:sldMk cId="1000966722" sldId="297"/>
            <ac:spMk id="10" creationId="{98DECE51-208B-9EC6-EA4C-221E0C5FC2ED}"/>
          </ac:spMkLst>
        </pc:spChg>
        <pc:spChg chg="add mod">
          <ac:chgData name="Matthew Cooper" userId="a94abdfd-9932-455f-9156-9b1a9216ec93" providerId="ADAL" clId="{8F2F1F8A-B91D-4969-A771-3C506E9D9037}" dt="2026-02-17T02:17:29.954" v="5685" actId="14100"/>
          <ac:spMkLst>
            <pc:docMk/>
            <pc:sldMk cId="1000966722" sldId="297"/>
            <ac:spMk id="11" creationId="{286786A0-95AD-AB7D-F3CC-2DB85E4789EB}"/>
          </ac:spMkLst>
        </pc:spChg>
        <pc:spChg chg="add mod">
          <ac:chgData name="Matthew Cooper" userId="a94abdfd-9932-455f-9156-9b1a9216ec93" providerId="ADAL" clId="{8F2F1F8A-B91D-4969-A771-3C506E9D9037}" dt="2026-03-16T04:21:40.037" v="7876" actId="6549"/>
          <ac:spMkLst>
            <pc:docMk/>
            <pc:sldMk cId="1000966722" sldId="297"/>
            <ac:spMk id="14" creationId="{217E6695-FC6F-EB8B-9CBB-93E534C47F78}"/>
          </ac:spMkLst>
        </pc:spChg>
      </pc:sldChg>
      <pc:sldChg chg="del ord">
        <pc:chgData name="Matthew Cooper" userId="a94abdfd-9932-455f-9156-9b1a9216ec93" providerId="ADAL" clId="{8F2F1F8A-B91D-4969-A771-3C506E9D9037}" dt="2026-02-17T03:53:48.696" v="7776" actId="2696"/>
        <pc:sldMkLst>
          <pc:docMk/>
          <pc:sldMk cId="998035807" sldId="298"/>
        </pc:sldMkLst>
      </pc:sldChg>
      <pc:sldChg chg="del">
        <pc:chgData name="Matthew Cooper" userId="a94abdfd-9932-455f-9156-9b1a9216ec93" providerId="ADAL" clId="{8F2F1F8A-B91D-4969-A771-3C506E9D9037}" dt="2026-02-17T03:53:48.696" v="7776" actId="2696"/>
        <pc:sldMkLst>
          <pc:docMk/>
          <pc:sldMk cId="699632605" sldId="299"/>
        </pc:sldMkLst>
      </pc:sldChg>
      <pc:sldChg chg="del">
        <pc:chgData name="Matthew Cooper" userId="a94abdfd-9932-455f-9156-9b1a9216ec93" providerId="ADAL" clId="{8F2F1F8A-B91D-4969-A771-3C506E9D9037}" dt="2026-02-17T03:53:48.696" v="7776" actId="2696"/>
        <pc:sldMkLst>
          <pc:docMk/>
          <pc:sldMk cId="1707422608" sldId="300"/>
        </pc:sldMkLst>
      </pc:sldChg>
      <pc:sldChg chg="add del">
        <pc:chgData name="Matthew Cooper" userId="a94abdfd-9932-455f-9156-9b1a9216ec93" providerId="ADAL" clId="{8F2F1F8A-B91D-4969-A771-3C506E9D9037}" dt="2026-02-16T21:01:32.485" v="677" actId="2696"/>
        <pc:sldMkLst>
          <pc:docMk/>
          <pc:sldMk cId="1271463389" sldId="301"/>
        </pc:sldMkLst>
      </pc:sldChg>
      <pc:sldChg chg="add del">
        <pc:chgData name="Matthew Cooper" userId="a94abdfd-9932-455f-9156-9b1a9216ec93" providerId="ADAL" clId="{8F2F1F8A-B91D-4969-A771-3C506E9D9037}" dt="2026-02-16T21:01:14.550" v="675" actId="2696"/>
        <pc:sldMkLst>
          <pc:docMk/>
          <pc:sldMk cId="2482270816" sldId="301"/>
        </pc:sldMkLst>
      </pc:sldChg>
      <pc:sldChg chg="modSp add del mod">
        <pc:chgData name="Matthew Cooper" userId="a94abdfd-9932-455f-9156-9b1a9216ec93" providerId="ADAL" clId="{8F2F1F8A-B91D-4969-A771-3C506E9D9037}" dt="2026-03-16T04:19:56.466" v="7804" actId="6549"/>
        <pc:sldMkLst>
          <pc:docMk/>
          <pc:sldMk cId="3483339254" sldId="301"/>
        </pc:sldMkLst>
        <pc:spChg chg="mod">
          <ac:chgData name="Matthew Cooper" userId="a94abdfd-9932-455f-9156-9b1a9216ec93" providerId="ADAL" clId="{8F2F1F8A-B91D-4969-A771-3C506E9D9037}" dt="2026-02-17T02:21:16.006" v="5904" actId="20577"/>
          <ac:spMkLst>
            <pc:docMk/>
            <pc:sldMk cId="3483339254" sldId="301"/>
            <ac:spMk id="2" creationId="{01308A78-AD08-B36A-EF47-2908C395490E}"/>
          </ac:spMkLst>
        </pc:spChg>
        <pc:spChg chg="mod">
          <ac:chgData name="Matthew Cooper" userId="a94abdfd-9932-455f-9156-9b1a9216ec93" providerId="ADAL" clId="{8F2F1F8A-B91D-4969-A771-3C506E9D9037}" dt="2026-02-16T21:09:43.197" v="906" actId="20577"/>
          <ac:spMkLst>
            <pc:docMk/>
            <pc:sldMk cId="3483339254" sldId="301"/>
            <ac:spMk id="3" creationId="{F5CCB901-4BC4-061A-E55C-4F34FC62F0A0}"/>
          </ac:spMkLst>
        </pc:spChg>
        <pc:spChg chg="mod">
          <ac:chgData name="Matthew Cooper" userId="a94abdfd-9932-455f-9156-9b1a9216ec93" providerId="ADAL" clId="{8F2F1F8A-B91D-4969-A771-3C506E9D9037}" dt="2026-03-16T04:19:45.151" v="7786" actId="20577"/>
          <ac:spMkLst>
            <pc:docMk/>
            <pc:sldMk cId="3483339254" sldId="301"/>
            <ac:spMk id="5" creationId="{172C43BD-EF8A-FD70-24D6-9B0814906F28}"/>
          </ac:spMkLst>
        </pc:spChg>
        <pc:spChg chg="mod">
          <ac:chgData name="Matthew Cooper" userId="a94abdfd-9932-455f-9156-9b1a9216ec93" providerId="ADAL" clId="{8F2F1F8A-B91D-4969-A771-3C506E9D9037}" dt="2026-03-16T04:19:56.466" v="7804" actId="6549"/>
          <ac:spMkLst>
            <pc:docMk/>
            <pc:sldMk cId="3483339254" sldId="301"/>
            <ac:spMk id="6" creationId="{1C576760-C20F-E5FA-D5CE-D9FCC2FA10DA}"/>
          </ac:spMkLst>
        </pc:spChg>
        <pc:spChg chg="mod">
          <ac:chgData name="Matthew Cooper" userId="a94abdfd-9932-455f-9156-9b1a9216ec93" providerId="ADAL" clId="{8F2F1F8A-B91D-4969-A771-3C506E9D9037}" dt="2026-02-17T02:25:02.723" v="6141" actId="114"/>
          <ac:spMkLst>
            <pc:docMk/>
            <pc:sldMk cId="3483339254" sldId="301"/>
            <ac:spMk id="7" creationId="{0E20645F-3A98-3958-1A8F-9690FD7C8AED}"/>
          </ac:spMkLst>
        </pc:spChg>
      </pc:sldChg>
      <pc:sldChg chg="delSp modSp add mod">
        <pc:chgData name="Matthew Cooper" userId="a94abdfd-9932-455f-9156-9b1a9216ec93" providerId="ADAL" clId="{8F2F1F8A-B91D-4969-A771-3C506E9D9037}" dt="2026-02-17T02:20:59.551" v="5890" actId="6549"/>
        <pc:sldMkLst>
          <pc:docMk/>
          <pc:sldMk cId="2117377918" sldId="302"/>
        </pc:sldMkLst>
        <pc:spChg chg="mod">
          <ac:chgData name="Matthew Cooper" userId="a94abdfd-9932-455f-9156-9b1a9216ec93" providerId="ADAL" clId="{8F2F1F8A-B91D-4969-A771-3C506E9D9037}" dt="2026-02-17T02:20:47.585" v="5864" actId="20577"/>
          <ac:spMkLst>
            <pc:docMk/>
            <pc:sldMk cId="2117377918" sldId="302"/>
            <ac:spMk id="2" creationId="{A97754F6-5324-F79F-08D3-8EA77BDD0C1A}"/>
          </ac:spMkLst>
        </pc:spChg>
        <pc:spChg chg="mod">
          <ac:chgData name="Matthew Cooper" userId="a94abdfd-9932-455f-9156-9b1a9216ec93" providerId="ADAL" clId="{8F2F1F8A-B91D-4969-A771-3C506E9D9037}" dt="2026-02-16T21:13:54.465" v="969" actId="14100"/>
          <ac:spMkLst>
            <pc:docMk/>
            <pc:sldMk cId="2117377918" sldId="302"/>
            <ac:spMk id="3" creationId="{6DA964A4-29C1-4BFB-2334-08E8FC7F311B}"/>
          </ac:spMkLst>
        </pc:spChg>
        <pc:spChg chg="mod">
          <ac:chgData name="Matthew Cooper" userId="a94abdfd-9932-455f-9156-9b1a9216ec93" providerId="ADAL" clId="{8F2F1F8A-B91D-4969-A771-3C506E9D9037}" dt="2026-02-16T21:14:10.922" v="972" actId="14100"/>
          <ac:spMkLst>
            <pc:docMk/>
            <pc:sldMk cId="2117377918" sldId="302"/>
            <ac:spMk id="6" creationId="{FFAA8AFE-33E0-C59F-A6A5-0A7AEAF97787}"/>
          </ac:spMkLst>
        </pc:spChg>
        <pc:spChg chg="mod">
          <ac:chgData name="Matthew Cooper" userId="a94abdfd-9932-455f-9156-9b1a9216ec93" providerId="ADAL" clId="{8F2F1F8A-B91D-4969-A771-3C506E9D9037}" dt="2026-02-17T02:20:59.551" v="5890" actId="6549"/>
          <ac:spMkLst>
            <pc:docMk/>
            <pc:sldMk cId="2117377918" sldId="302"/>
            <ac:spMk id="7" creationId="{AE1B191F-97C3-EB16-EE52-9353632D90E3}"/>
          </ac:spMkLst>
        </pc:spChg>
      </pc:sldChg>
      <pc:sldChg chg="addSp delSp modSp add mod">
        <pc:chgData name="Matthew Cooper" userId="a94abdfd-9932-455f-9156-9b1a9216ec93" providerId="ADAL" clId="{8F2F1F8A-B91D-4969-A771-3C506E9D9037}" dt="2026-02-16T21:23:36.153" v="1501" actId="20577"/>
        <pc:sldMkLst>
          <pc:docMk/>
          <pc:sldMk cId="3524010409" sldId="303"/>
        </pc:sldMkLst>
        <pc:spChg chg="mod">
          <ac:chgData name="Matthew Cooper" userId="a94abdfd-9932-455f-9156-9b1a9216ec93" providerId="ADAL" clId="{8F2F1F8A-B91D-4969-A771-3C506E9D9037}" dt="2026-02-16T21:23:36.153" v="1501" actId="20577"/>
          <ac:spMkLst>
            <pc:docMk/>
            <pc:sldMk cId="3524010409" sldId="303"/>
            <ac:spMk id="2" creationId="{6E126D21-57D4-6924-96CC-7C47FA30D632}"/>
          </ac:spMkLst>
        </pc:spChg>
        <pc:spChg chg="mod">
          <ac:chgData name="Matthew Cooper" userId="a94abdfd-9932-455f-9156-9b1a9216ec93" providerId="ADAL" clId="{8F2F1F8A-B91D-4969-A771-3C506E9D9037}" dt="2026-02-16T21:15:15.197" v="1016" actId="113"/>
          <ac:spMkLst>
            <pc:docMk/>
            <pc:sldMk cId="3524010409" sldId="303"/>
            <ac:spMk id="3" creationId="{6FE6401E-B86E-6002-D6A3-FC07933D2515}"/>
          </ac:spMkLst>
        </pc:spChg>
        <pc:spChg chg="mod">
          <ac:chgData name="Matthew Cooper" userId="a94abdfd-9932-455f-9156-9b1a9216ec93" providerId="ADAL" clId="{8F2F1F8A-B91D-4969-A771-3C506E9D9037}" dt="2026-02-16T21:23:13.733" v="1445" actId="113"/>
          <ac:spMkLst>
            <pc:docMk/>
            <pc:sldMk cId="3524010409" sldId="303"/>
            <ac:spMk id="7" creationId="{D1901077-6845-FD4F-B415-4D6DF8CD3A98}"/>
          </ac:spMkLst>
        </pc:spChg>
      </pc:sldChg>
      <pc:sldChg chg="modSp add mod">
        <pc:chgData name="Matthew Cooper" userId="a94abdfd-9932-455f-9156-9b1a9216ec93" providerId="ADAL" clId="{8F2F1F8A-B91D-4969-A771-3C506E9D9037}" dt="2026-03-16T04:20:17.161" v="7805" actId="404"/>
        <pc:sldMkLst>
          <pc:docMk/>
          <pc:sldMk cId="3115601370" sldId="304"/>
        </pc:sldMkLst>
        <pc:spChg chg="mod">
          <ac:chgData name="Matthew Cooper" userId="a94abdfd-9932-455f-9156-9b1a9216ec93" providerId="ADAL" clId="{8F2F1F8A-B91D-4969-A771-3C506E9D9037}" dt="2026-02-17T02:25:26.220" v="6147" actId="20577"/>
          <ac:spMkLst>
            <pc:docMk/>
            <pc:sldMk cId="3115601370" sldId="304"/>
            <ac:spMk id="2" creationId="{5590FCEA-2D4E-9307-ED8B-B1EA6D3179DF}"/>
          </ac:spMkLst>
        </pc:spChg>
        <pc:spChg chg="mod">
          <ac:chgData name="Matthew Cooper" userId="a94abdfd-9932-455f-9156-9b1a9216ec93" providerId="ADAL" clId="{8F2F1F8A-B91D-4969-A771-3C506E9D9037}" dt="2026-03-16T04:20:17.161" v="7805" actId="404"/>
          <ac:spMkLst>
            <pc:docMk/>
            <pc:sldMk cId="3115601370" sldId="304"/>
            <ac:spMk id="3" creationId="{BE7834B4-C387-1AE8-FAC8-6F6F93531832}"/>
          </ac:spMkLst>
        </pc:spChg>
        <pc:spChg chg="mod">
          <ac:chgData name="Matthew Cooper" userId="a94abdfd-9932-455f-9156-9b1a9216ec93" providerId="ADAL" clId="{8F2F1F8A-B91D-4969-A771-3C506E9D9037}" dt="2026-02-17T02:26:42.475" v="6163" actId="6549"/>
          <ac:spMkLst>
            <pc:docMk/>
            <pc:sldMk cId="3115601370" sldId="304"/>
            <ac:spMk id="7" creationId="{94273615-5EF6-ADC5-8F01-FC7E5E36BFCE}"/>
          </ac:spMkLst>
        </pc:spChg>
      </pc:sldChg>
      <pc:sldChg chg="addSp delSp modSp add mod ord">
        <pc:chgData name="Matthew Cooper" userId="a94abdfd-9932-455f-9156-9b1a9216ec93" providerId="ADAL" clId="{8F2F1F8A-B91D-4969-A771-3C506E9D9037}" dt="2026-02-17T02:40:11.890" v="6491" actId="478"/>
        <pc:sldMkLst>
          <pc:docMk/>
          <pc:sldMk cId="817826284" sldId="305"/>
        </pc:sldMkLst>
        <pc:spChg chg="mod">
          <ac:chgData name="Matthew Cooper" userId="a94abdfd-9932-455f-9156-9b1a9216ec93" providerId="ADAL" clId="{8F2F1F8A-B91D-4969-A771-3C506E9D9037}" dt="2026-02-17T02:27:55.677" v="6195" actId="6549"/>
          <ac:spMkLst>
            <pc:docMk/>
            <pc:sldMk cId="817826284" sldId="305"/>
            <ac:spMk id="2" creationId="{09A8D831-0BB2-9B7C-53B7-CEFC8A988112}"/>
          </ac:spMkLst>
        </pc:spChg>
        <pc:spChg chg="mod">
          <ac:chgData name="Matthew Cooper" userId="a94abdfd-9932-455f-9156-9b1a9216ec93" providerId="ADAL" clId="{8F2F1F8A-B91D-4969-A771-3C506E9D9037}" dt="2026-02-17T02:31:08.741" v="6236" actId="14100"/>
          <ac:spMkLst>
            <pc:docMk/>
            <pc:sldMk cId="817826284" sldId="305"/>
            <ac:spMk id="3" creationId="{097E8682-3725-A485-3C2A-EBCAF912B1A3}"/>
          </ac:spMkLst>
        </pc:spChg>
        <pc:spChg chg="mod">
          <ac:chgData name="Matthew Cooper" userId="a94abdfd-9932-455f-9156-9b1a9216ec93" providerId="ADAL" clId="{8F2F1F8A-B91D-4969-A771-3C506E9D9037}" dt="2026-02-17T02:31:13.835" v="6237" actId="14100"/>
          <ac:spMkLst>
            <pc:docMk/>
            <pc:sldMk cId="817826284" sldId="305"/>
            <ac:spMk id="5" creationId="{A6AD460D-AF10-B432-4206-24BDEFE3028F}"/>
          </ac:spMkLst>
        </pc:spChg>
        <pc:spChg chg="mod">
          <ac:chgData name="Matthew Cooper" userId="a94abdfd-9932-455f-9156-9b1a9216ec93" providerId="ADAL" clId="{8F2F1F8A-B91D-4969-A771-3C506E9D9037}" dt="2026-02-17T02:32:19.898" v="6256" actId="20577"/>
          <ac:spMkLst>
            <pc:docMk/>
            <pc:sldMk cId="817826284" sldId="305"/>
            <ac:spMk id="6" creationId="{58DBFD7B-3190-CDA8-FAB8-E8D6829C086E}"/>
          </ac:spMkLst>
        </pc:spChg>
        <pc:spChg chg="mod">
          <ac:chgData name="Matthew Cooper" userId="a94abdfd-9932-455f-9156-9b1a9216ec93" providerId="ADAL" clId="{8F2F1F8A-B91D-4969-A771-3C506E9D9037}" dt="2026-02-17T02:31:38.915" v="6241" actId="122"/>
          <ac:spMkLst>
            <pc:docMk/>
            <pc:sldMk cId="817826284" sldId="305"/>
            <ac:spMk id="7" creationId="{4476C2E2-12DF-804A-73B0-044D90F99969}"/>
          </ac:spMkLst>
        </pc:spChg>
      </pc:sldChg>
      <pc:sldChg chg="addSp delSp modSp add mod ord">
        <pc:chgData name="Matthew Cooper" userId="a94abdfd-9932-455f-9156-9b1a9216ec93" providerId="ADAL" clId="{8F2F1F8A-B91D-4969-A771-3C506E9D9037}" dt="2026-02-17T02:44:08.797" v="6582" actId="1076"/>
        <pc:sldMkLst>
          <pc:docMk/>
          <pc:sldMk cId="1242301716" sldId="306"/>
        </pc:sldMkLst>
        <pc:spChg chg="mod">
          <ac:chgData name="Matthew Cooper" userId="a94abdfd-9932-455f-9156-9b1a9216ec93" providerId="ADAL" clId="{8F2F1F8A-B91D-4969-A771-3C506E9D9037}" dt="2026-02-16T21:34:50.143" v="1750" actId="6549"/>
          <ac:spMkLst>
            <pc:docMk/>
            <pc:sldMk cId="1242301716" sldId="306"/>
            <ac:spMk id="2" creationId="{46AC0AA9-C906-BDBE-F94B-C4B0A4D38311}"/>
          </ac:spMkLst>
        </pc:spChg>
        <pc:spChg chg="mod">
          <ac:chgData name="Matthew Cooper" userId="a94abdfd-9932-455f-9156-9b1a9216ec93" providerId="ADAL" clId="{8F2F1F8A-B91D-4969-A771-3C506E9D9037}" dt="2026-02-17T02:39:56.247" v="6488" actId="21"/>
          <ac:spMkLst>
            <pc:docMk/>
            <pc:sldMk cId="1242301716" sldId="306"/>
            <ac:spMk id="3" creationId="{0F9457A5-6AFE-E267-C566-85A0BF846C9B}"/>
          </ac:spMkLst>
        </pc:spChg>
        <pc:spChg chg="mod">
          <ac:chgData name="Matthew Cooper" userId="a94abdfd-9932-455f-9156-9b1a9216ec93" providerId="ADAL" clId="{8F2F1F8A-B91D-4969-A771-3C506E9D9037}" dt="2026-02-17T02:33:54.991" v="6262" actId="20577"/>
          <ac:spMkLst>
            <pc:docMk/>
            <pc:sldMk cId="1242301716" sldId="306"/>
            <ac:spMk id="7" creationId="{72781565-FD87-ED75-7370-6B394E94739B}"/>
          </ac:spMkLst>
        </pc:spChg>
        <pc:spChg chg="add mod">
          <ac:chgData name="Matthew Cooper" userId="a94abdfd-9932-455f-9156-9b1a9216ec93" providerId="ADAL" clId="{8F2F1F8A-B91D-4969-A771-3C506E9D9037}" dt="2026-02-17T02:39:44.265" v="6487" actId="5793"/>
          <ac:spMkLst>
            <pc:docMk/>
            <pc:sldMk cId="1242301716" sldId="306"/>
            <ac:spMk id="12" creationId="{0BBFAEA9-565A-E49D-9831-4129398C6FA0}"/>
          </ac:spMkLst>
        </pc:spChg>
        <pc:picChg chg="add mod">
          <ac:chgData name="Matthew Cooper" userId="a94abdfd-9932-455f-9156-9b1a9216ec93" providerId="ADAL" clId="{8F2F1F8A-B91D-4969-A771-3C506E9D9037}" dt="2026-02-17T02:44:08.797" v="6582" actId="1076"/>
          <ac:picMkLst>
            <pc:docMk/>
            <pc:sldMk cId="1242301716" sldId="306"/>
            <ac:picMk id="5" creationId="{3D84D844-29CD-C864-126E-14A797F3B6DC}"/>
          </ac:picMkLst>
        </pc:picChg>
      </pc:sldChg>
      <pc:sldChg chg="delSp modSp add mod ord">
        <pc:chgData name="Matthew Cooper" userId="a94abdfd-9932-455f-9156-9b1a9216ec93" providerId="ADAL" clId="{8F2F1F8A-B91D-4969-A771-3C506E9D9037}" dt="2026-02-17T02:40:44.755" v="6519" actId="14100"/>
        <pc:sldMkLst>
          <pc:docMk/>
          <pc:sldMk cId="4022333708" sldId="307"/>
        </pc:sldMkLst>
        <pc:spChg chg="mod">
          <ac:chgData name="Matthew Cooper" userId="a94abdfd-9932-455f-9156-9b1a9216ec93" providerId="ADAL" clId="{8F2F1F8A-B91D-4969-A771-3C506E9D9037}" dt="2026-02-17T02:40:44.755" v="6519" actId="14100"/>
          <ac:spMkLst>
            <pc:docMk/>
            <pc:sldMk cId="4022333708" sldId="307"/>
            <ac:spMk id="10" creationId="{CEF18820-79FB-EAE6-1905-27AC2CF360CF}"/>
          </ac:spMkLst>
        </pc:spChg>
      </pc:sldChg>
      <pc:sldChg chg="addSp delSp modSp add mod ord">
        <pc:chgData name="Matthew Cooper" userId="a94abdfd-9932-455f-9156-9b1a9216ec93" providerId="ADAL" clId="{8F2F1F8A-B91D-4969-A771-3C506E9D9037}" dt="2026-02-17T00:06:03.376" v="2915" actId="798"/>
        <pc:sldMkLst>
          <pc:docMk/>
          <pc:sldMk cId="365938687" sldId="308"/>
        </pc:sldMkLst>
        <pc:spChg chg="mod">
          <ac:chgData name="Matthew Cooper" userId="a94abdfd-9932-455f-9156-9b1a9216ec93" providerId="ADAL" clId="{8F2F1F8A-B91D-4969-A771-3C506E9D9037}" dt="2026-02-16T22:05:48.294" v="2095" actId="6549"/>
          <ac:spMkLst>
            <pc:docMk/>
            <pc:sldMk cId="365938687" sldId="308"/>
            <ac:spMk id="2" creationId="{8BED1D56-F646-1F29-3F27-F6B09DE80F6A}"/>
          </ac:spMkLst>
        </pc:spChg>
        <pc:graphicFrameChg chg="add mod modGraphic">
          <ac:chgData name="Matthew Cooper" userId="a94abdfd-9932-455f-9156-9b1a9216ec93" providerId="ADAL" clId="{8F2F1F8A-B91D-4969-A771-3C506E9D9037}" dt="2026-02-17T00:05:54.471" v="2912" actId="113"/>
          <ac:graphicFrameMkLst>
            <pc:docMk/>
            <pc:sldMk cId="365938687" sldId="308"/>
            <ac:graphicFrameMk id="15" creationId="{6C65AA07-553E-2626-B1DD-40A6DD8317B5}"/>
          </ac:graphicFrameMkLst>
        </pc:graphicFrameChg>
        <pc:graphicFrameChg chg="add mod modGraphic">
          <ac:chgData name="Matthew Cooper" userId="a94abdfd-9932-455f-9156-9b1a9216ec93" providerId="ADAL" clId="{8F2F1F8A-B91D-4969-A771-3C506E9D9037}" dt="2026-02-17T00:06:03.376" v="2915" actId="798"/>
          <ac:graphicFrameMkLst>
            <pc:docMk/>
            <pc:sldMk cId="365938687" sldId="308"/>
            <ac:graphicFrameMk id="16" creationId="{8B4FDCFB-6BE2-1FAF-DF6E-BB0128EAFAAE}"/>
          </ac:graphicFrameMkLst>
        </pc:graphicFrameChg>
      </pc:sldChg>
      <pc:sldChg chg="add del">
        <pc:chgData name="Matthew Cooper" userId="a94abdfd-9932-455f-9156-9b1a9216ec93" providerId="ADAL" clId="{8F2F1F8A-B91D-4969-A771-3C506E9D9037}" dt="2026-02-16T22:14:46.293" v="2167" actId="2696"/>
        <pc:sldMkLst>
          <pc:docMk/>
          <pc:sldMk cId="1396021931" sldId="309"/>
        </pc:sldMkLst>
      </pc:sldChg>
      <pc:sldChg chg="addSp delSp modSp add mod">
        <pc:chgData name="Matthew Cooper" userId="a94abdfd-9932-455f-9156-9b1a9216ec93" providerId="ADAL" clId="{8F2F1F8A-B91D-4969-A771-3C506E9D9037}" dt="2026-02-17T00:05:50.002" v="2911" actId="20577"/>
        <pc:sldMkLst>
          <pc:docMk/>
          <pc:sldMk cId="2491547542" sldId="309"/>
        </pc:sldMkLst>
        <pc:graphicFrameChg chg="add mod modGraphic">
          <ac:chgData name="Matthew Cooper" userId="a94abdfd-9932-455f-9156-9b1a9216ec93" providerId="ADAL" clId="{8F2F1F8A-B91D-4969-A771-3C506E9D9037}" dt="2026-02-17T00:05:34.240" v="2880" actId="113"/>
          <ac:graphicFrameMkLst>
            <pc:docMk/>
            <pc:sldMk cId="2491547542" sldId="309"/>
            <ac:graphicFrameMk id="3" creationId="{10F0E1B9-652C-F9DE-382B-290C731A9AC4}"/>
          </ac:graphicFrameMkLst>
        </pc:graphicFrameChg>
        <pc:graphicFrameChg chg="add mod modGraphic">
          <ac:chgData name="Matthew Cooper" userId="a94abdfd-9932-455f-9156-9b1a9216ec93" providerId="ADAL" clId="{8F2F1F8A-B91D-4969-A771-3C506E9D9037}" dt="2026-02-17T00:05:50.002" v="2911" actId="20577"/>
          <ac:graphicFrameMkLst>
            <pc:docMk/>
            <pc:sldMk cId="2491547542" sldId="309"/>
            <ac:graphicFrameMk id="5" creationId="{E21ACB19-4EC2-7FDF-4BA7-2DC9EDC36CD0}"/>
          </ac:graphicFrameMkLst>
        </pc:graphicFrameChg>
      </pc:sldChg>
      <pc:sldChg chg="addSp delSp modSp add mod">
        <pc:chgData name="Matthew Cooper" userId="a94abdfd-9932-455f-9156-9b1a9216ec93" providerId="ADAL" clId="{8F2F1F8A-B91D-4969-A771-3C506E9D9037}" dt="2026-02-17T00:05:29.983" v="2879" actId="113"/>
        <pc:sldMkLst>
          <pc:docMk/>
          <pc:sldMk cId="907134362" sldId="310"/>
        </pc:sldMkLst>
        <pc:graphicFrameChg chg="add mod modGraphic">
          <ac:chgData name="Matthew Cooper" userId="a94abdfd-9932-455f-9156-9b1a9216ec93" providerId="ADAL" clId="{8F2F1F8A-B91D-4969-A771-3C506E9D9037}" dt="2026-02-17T00:05:26.792" v="2877" actId="113"/>
          <ac:graphicFrameMkLst>
            <pc:docMk/>
            <pc:sldMk cId="907134362" sldId="310"/>
            <ac:graphicFrameMk id="6" creationId="{E1D18B24-05BE-6739-4D9F-83EC6BC762CE}"/>
          </ac:graphicFrameMkLst>
        </pc:graphicFrameChg>
        <pc:graphicFrameChg chg="add mod modGraphic">
          <ac:chgData name="Matthew Cooper" userId="a94abdfd-9932-455f-9156-9b1a9216ec93" providerId="ADAL" clId="{8F2F1F8A-B91D-4969-A771-3C506E9D9037}" dt="2026-02-17T00:05:29.983" v="2879" actId="113"/>
          <ac:graphicFrameMkLst>
            <pc:docMk/>
            <pc:sldMk cId="907134362" sldId="310"/>
            <ac:graphicFrameMk id="7" creationId="{2A11461C-283B-DD40-8B8E-910F97D9141A}"/>
          </ac:graphicFrameMkLst>
        </pc:graphicFrameChg>
      </pc:sldChg>
      <pc:sldChg chg="modSp add mod ord">
        <pc:chgData name="Matthew Cooper" userId="a94abdfd-9932-455f-9156-9b1a9216ec93" providerId="ADAL" clId="{8F2F1F8A-B91D-4969-A771-3C506E9D9037}" dt="2026-02-16T22:19:14.314" v="2245" actId="20577"/>
        <pc:sldMkLst>
          <pc:docMk/>
          <pc:sldMk cId="3503753953" sldId="311"/>
        </pc:sldMkLst>
        <pc:spChg chg="mod">
          <ac:chgData name="Matthew Cooper" userId="a94abdfd-9932-455f-9156-9b1a9216ec93" providerId="ADAL" clId="{8F2F1F8A-B91D-4969-A771-3C506E9D9037}" dt="2026-02-16T22:19:14.314" v="2245" actId="20577"/>
          <ac:spMkLst>
            <pc:docMk/>
            <pc:sldMk cId="3503753953" sldId="311"/>
            <ac:spMk id="9" creationId="{98B50B36-8230-922F-9BB3-564A99BA89EC}"/>
          </ac:spMkLst>
        </pc:spChg>
      </pc:sldChg>
      <pc:sldChg chg="addSp delSp modSp add mod ord">
        <pc:chgData name="Matthew Cooper" userId="a94abdfd-9932-455f-9156-9b1a9216ec93" providerId="ADAL" clId="{8F2F1F8A-B91D-4969-A771-3C506E9D9037}" dt="2026-02-17T00:05:23.189" v="2876" actId="113"/>
        <pc:sldMkLst>
          <pc:docMk/>
          <pc:sldMk cId="3938220405" sldId="312"/>
        </pc:sldMkLst>
        <pc:spChg chg="mod">
          <ac:chgData name="Matthew Cooper" userId="a94abdfd-9932-455f-9156-9b1a9216ec93" providerId="ADAL" clId="{8F2F1F8A-B91D-4969-A771-3C506E9D9037}" dt="2026-02-16T22:19:42.933" v="2251" actId="14100"/>
          <ac:spMkLst>
            <pc:docMk/>
            <pc:sldMk cId="3938220405" sldId="312"/>
            <ac:spMk id="2" creationId="{E636DBB7-52FA-5DF1-DCF7-E1055683D7F6}"/>
          </ac:spMkLst>
        </pc:spChg>
        <pc:graphicFrameChg chg="add mod modGraphic">
          <ac:chgData name="Matthew Cooper" userId="a94abdfd-9932-455f-9156-9b1a9216ec93" providerId="ADAL" clId="{8F2F1F8A-B91D-4969-A771-3C506E9D9037}" dt="2026-02-17T00:05:19.990" v="2874" actId="113"/>
          <ac:graphicFrameMkLst>
            <pc:docMk/>
            <pc:sldMk cId="3938220405" sldId="312"/>
            <ac:graphicFrameMk id="3" creationId="{E943B159-ED2E-ADF7-A1E0-5F81B369E6EB}"/>
          </ac:graphicFrameMkLst>
        </pc:graphicFrameChg>
        <pc:graphicFrameChg chg="add mod modGraphic">
          <ac:chgData name="Matthew Cooper" userId="a94abdfd-9932-455f-9156-9b1a9216ec93" providerId="ADAL" clId="{8F2F1F8A-B91D-4969-A771-3C506E9D9037}" dt="2026-02-17T00:05:23.189" v="2876" actId="113"/>
          <ac:graphicFrameMkLst>
            <pc:docMk/>
            <pc:sldMk cId="3938220405" sldId="312"/>
            <ac:graphicFrameMk id="5" creationId="{B75FE145-77D9-E115-7E1A-C3A9B9AA7FEF}"/>
          </ac:graphicFrameMkLst>
        </pc:graphicFrameChg>
      </pc:sldChg>
      <pc:sldChg chg="addSp modSp add mod">
        <pc:chgData name="Matthew Cooper" userId="a94abdfd-9932-455f-9156-9b1a9216ec93" providerId="ADAL" clId="{8F2F1F8A-B91D-4969-A771-3C506E9D9037}" dt="2026-02-17T00:05:15.751" v="2873" actId="113"/>
        <pc:sldMkLst>
          <pc:docMk/>
          <pc:sldMk cId="3320638750" sldId="313"/>
        </pc:sldMkLst>
        <pc:graphicFrameChg chg="add mod modGraphic">
          <ac:chgData name="Matthew Cooper" userId="a94abdfd-9932-455f-9156-9b1a9216ec93" providerId="ADAL" clId="{8F2F1F8A-B91D-4969-A771-3C506E9D9037}" dt="2026-02-17T00:05:11.281" v="2872" actId="113"/>
          <ac:graphicFrameMkLst>
            <pc:docMk/>
            <pc:sldMk cId="3320638750" sldId="313"/>
            <ac:graphicFrameMk id="3" creationId="{9736BE2D-CA96-CA38-2BD1-972D094C8551}"/>
          </ac:graphicFrameMkLst>
        </pc:graphicFrameChg>
        <pc:graphicFrameChg chg="add mod modGraphic">
          <ac:chgData name="Matthew Cooper" userId="a94abdfd-9932-455f-9156-9b1a9216ec93" providerId="ADAL" clId="{8F2F1F8A-B91D-4969-A771-3C506E9D9037}" dt="2026-02-17T00:05:15.751" v="2873" actId="113"/>
          <ac:graphicFrameMkLst>
            <pc:docMk/>
            <pc:sldMk cId="3320638750" sldId="313"/>
            <ac:graphicFrameMk id="5" creationId="{7F2BE4FA-3505-783F-99C8-C405FB66E1CD}"/>
          </ac:graphicFrameMkLst>
        </pc:graphicFrameChg>
      </pc:sldChg>
      <pc:sldChg chg="addSp modSp add mod">
        <pc:chgData name="Matthew Cooper" userId="a94abdfd-9932-455f-9156-9b1a9216ec93" providerId="ADAL" clId="{8F2F1F8A-B91D-4969-A771-3C506E9D9037}" dt="2026-02-17T00:05:06.210" v="2870" actId="113"/>
        <pc:sldMkLst>
          <pc:docMk/>
          <pc:sldMk cId="2733296504" sldId="314"/>
        </pc:sldMkLst>
        <pc:graphicFrameChg chg="add mod modGraphic">
          <ac:chgData name="Matthew Cooper" userId="a94abdfd-9932-455f-9156-9b1a9216ec93" providerId="ADAL" clId="{8F2F1F8A-B91D-4969-A771-3C506E9D9037}" dt="2026-02-17T00:05:03.464" v="2868" actId="113"/>
          <ac:graphicFrameMkLst>
            <pc:docMk/>
            <pc:sldMk cId="2733296504" sldId="314"/>
            <ac:graphicFrameMk id="3" creationId="{CEE9C5EA-6604-099A-99C8-7C10CB3D0A83}"/>
          </ac:graphicFrameMkLst>
        </pc:graphicFrameChg>
        <pc:graphicFrameChg chg="add mod modGraphic">
          <ac:chgData name="Matthew Cooper" userId="a94abdfd-9932-455f-9156-9b1a9216ec93" providerId="ADAL" clId="{8F2F1F8A-B91D-4969-A771-3C506E9D9037}" dt="2026-02-17T00:05:06.210" v="2870" actId="113"/>
          <ac:graphicFrameMkLst>
            <pc:docMk/>
            <pc:sldMk cId="2733296504" sldId="314"/>
            <ac:graphicFrameMk id="5" creationId="{42493E28-87E2-0034-6875-B55F1280CE8E}"/>
          </ac:graphicFrameMkLst>
        </pc:graphicFrameChg>
      </pc:sldChg>
      <pc:sldChg chg="addSp modSp add mod">
        <pc:chgData name="Matthew Cooper" userId="a94abdfd-9932-455f-9156-9b1a9216ec93" providerId="ADAL" clId="{8F2F1F8A-B91D-4969-A771-3C506E9D9037}" dt="2026-02-17T00:04:54.071" v="2865" actId="113"/>
        <pc:sldMkLst>
          <pc:docMk/>
          <pc:sldMk cId="3772629990" sldId="315"/>
        </pc:sldMkLst>
        <pc:graphicFrameChg chg="add mod modGraphic">
          <ac:chgData name="Matthew Cooper" userId="a94abdfd-9932-455f-9156-9b1a9216ec93" providerId="ADAL" clId="{8F2F1F8A-B91D-4969-A771-3C506E9D9037}" dt="2026-02-16T23:21:57.742" v="2316" actId="207"/>
          <ac:graphicFrameMkLst>
            <pc:docMk/>
            <pc:sldMk cId="3772629990" sldId="315"/>
            <ac:graphicFrameMk id="3" creationId="{E231C50F-0C3B-087E-2D32-472FB7F42A57}"/>
          </ac:graphicFrameMkLst>
        </pc:graphicFrameChg>
        <pc:graphicFrameChg chg="add mod modGraphic">
          <ac:chgData name="Matthew Cooper" userId="a94abdfd-9932-455f-9156-9b1a9216ec93" providerId="ADAL" clId="{8F2F1F8A-B91D-4969-A771-3C506E9D9037}" dt="2026-02-17T00:04:54.071" v="2865" actId="113"/>
          <ac:graphicFrameMkLst>
            <pc:docMk/>
            <pc:sldMk cId="3772629990" sldId="315"/>
            <ac:graphicFrameMk id="5" creationId="{2D53C846-61F1-1165-B81E-23581EC370A3}"/>
          </ac:graphicFrameMkLst>
        </pc:graphicFrameChg>
      </pc:sldChg>
      <pc:sldChg chg="addSp modSp add mod">
        <pc:chgData name="Matthew Cooper" userId="a94abdfd-9932-455f-9156-9b1a9216ec93" providerId="ADAL" clId="{8F2F1F8A-B91D-4969-A771-3C506E9D9037}" dt="2026-02-17T00:04:58.174" v="2866" actId="113"/>
        <pc:sldMkLst>
          <pc:docMk/>
          <pc:sldMk cId="3816036637" sldId="316"/>
        </pc:sldMkLst>
        <pc:graphicFrameChg chg="add mod modGraphic">
          <ac:chgData name="Matthew Cooper" userId="a94abdfd-9932-455f-9156-9b1a9216ec93" providerId="ADAL" clId="{8F2F1F8A-B91D-4969-A771-3C506E9D9037}" dt="2026-02-17T00:04:58.174" v="2866" actId="113"/>
          <ac:graphicFrameMkLst>
            <pc:docMk/>
            <pc:sldMk cId="3816036637" sldId="316"/>
            <ac:graphicFrameMk id="3" creationId="{024CE41F-C8C3-44D7-C5E9-4270D2B75D6E}"/>
          </ac:graphicFrameMkLst>
        </pc:graphicFrameChg>
      </pc:sldChg>
      <pc:sldChg chg="addSp modSp add mod ord">
        <pc:chgData name="Matthew Cooper" userId="a94abdfd-9932-455f-9156-9b1a9216ec93" providerId="ADAL" clId="{8F2F1F8A-B91D-4969-A771-3C506E9D9037}" dt="2026-02-17T01:36:58.957" v="4875" actId="20577"/>
        <pc:sldMkLst>
          <pc:docMk/>
          <pc:sldMk cId="306289464" sldId="317"/>
        </pc:sldMkLst>
        <pc:spChg chg="mod">
          <ac:chgData name="Matthew Cooper" userId="a94abdfd-9932-455f-9156-9b1a9216ec93" providerId="ADAL" clId="{8F2F1F8A-B91D-4969-A771-3C506E9D9037}" dt="2026-02-17T00:02:31.598" v="2862"/>
          <ac:spMkLst>
            <pc:docMk/>
            <pc:sldMk cId="306289464" sldId="317"/>
            <ac:spMk id="2" creationId="{9075B53B-FBF6-444A-14D0-FD04195C6201}"/>
          </ac:spMkLst>
        </pc:spChg>
        <pc:spChg chg="add mod">
          <ac:chgData name="Matthew Cooper" userId="a94abdfd-9932-455f-9156-9b1a9216ec93" providerId="ADAL" clId="{8F2F1F8A-B91D-4969-A771-3C506E9D9037}" dt="2026-02-17T01:36:58.957" v="4875" actId="20577"/>
          <ac:spMkLst>
            <pc:docMk/>
            <pc:sldMk cId="306289464" sldId="317"/>
            <ac:spMk id="3" creationId="{80CF90C6-940F-E62D-389C-3FE4E4A5FC50}"/>
          </ac:spMkLst>
        </pc:spChg>
        <pc:spChg chg="add mod">
          <ac:chgData name="Matthew Cooper" userId="a94abdfd-9932-455f-9156-9b1a9216ec93" providerId="ADAL" clId="{8F2F1F8A-B91D-4969-A771-3C506E9D9037}" dt="2026-02-17T00:15:34.647" v="3348" actId="1076"/>
          <ac:spMkLst>
            <pc:docMk/>
            <pc:sldMk cId="306289464" sldId="317"/>
            <ac:spMk id="5" creationId="{2407C88B-E347-2E60-91A1-517A4C4E9419}"/>
          </ac:spMkLst>
        </pc:spChg>
      </pc:sldChg>
      <pc:sldChg chg="modSp add mod ord">
        <pc:chgData name="Matthew Cooper" userId="a94abdfd-9932-455f-9156-9b1a9216ec93" providerId="ADAL" clId="{8F2F1F8A-B91D-4969-A771-3C506E9D9037}" dt="2026-02-17T02:16:06.439" v="5674" actId="20577"/>
        <pc:sldMkLst>
          <pc:docMk/>
          <pc:sldMk cId="2272762128" sldId="318"/>
        </pc:sldMkLst>
        <pc:spChg chg="mod">
          <ac:chgData name="Matthew Cooper" userId="a94abdfd-9932-455f-9156-9b1a9216ec93" providerId="ADAL" clId="{8F2F1F8A-B91D-4969-A771-3C506E9D9037}" dt="2026-02-17T02:16:06.439" v="5674" actId="20577"/>
          <ac:spMkLst>
            <pc:docMk/>
            <pc:sldMk cId="2272762128" sldId="318"/>
            <ac:spMk id="9" creationId="{F94CAC0B-C219-4109-0529-196BF8440B91}"/>
          </ac:spMkLst>
        </pc:spChg>
      </pc:sldChg>
      <pc:sldChg chg="addSp modSp add mod ord">
        <pc:chgData name="Matthew Cooper" userId="a94abdfd-9932-455f-9156-9b1a9216ec93" providerId="ADAL" clId="{8F2F1F8A-B91D-4969-A771-3C506E9D9037}" dt="2026-02-16T23:55:05.289" v="2731" actId="20577"/>
        <pc:sldMkLst>
          <pc:docMk/>
          <pc:sldMk cId="3206413343" sldId="319"/>
        </pc:sldMkLst>
        <pc:spChg chg="mod">
          <ac:chgData name="Matthew Cooper" userId="a94abdfd-9932-455f-9156-9b1a9216ec93" providerId="ADAL" clId="{8F2F1F8A-B91D-4969-A771-3C506E9D9037}" dt="2026-02-16T23:55:05.289" v="2731" actId="20577"/>
          <ac:spMkLst>
            <pc:docMk/>
            <pc:sldMk cId="3206413343" sldId="319"/>
            <ac:spMk id="2" creationId="{B3DC691B-4343-6DA8-8913-6725EFC64450}"/>
          </ac:spMkLst>
        </pc:spChg>
        <pc:spChg chg="add mod">
          <ac:chgData name="Matthew Cooper" userId="a94abdfd-9932-455f-9156-9b1a9216ec93" providerId="ADAL" clId="{8F2F1F8A-B91D-4969-A771-3C506E9D9037}" dt="2026-02-16T23:53:21.988" v="2702" actId="14100"/>
          <ac:spMkLst>
            <pc:docMk/>
            <pc:sldMk cId="3206413343" sldId="319"/>
            <ac:spMk id="3" creationId="{7782AF1B-F8E6-9C47-EB5E-3829589171CB}"/>
          </ac:spMkLst>
        </pc:spChg>
        <pc:spChg chg="add mod">
          <ac:chgData name="Matthew Cooper" userId="a94abdfd-9932-455f-9156-9b1a9216ec93" providerId="ADAL" clId="{8F2F1F8A-B91D-4969-A771-3C506E9D9037}" dt="2026-02-16T23:52:39.435" v="2697" actId="1076"/>
          <ac:spMkLst>
            <pc:docMk/>
            <pc:sldMk cId="3206413343" sldId="319"/>
            <ac:spMk id="5" creationId="{5C4E5763-7A59-31D2-BDDB-67C55E189D1D}"/>
          </ac:spMkLst>
        </pc:spChg>
        <pc:spChg chg="add mod">
          <ac:chgData name="Matthew Cooper" userId="a94abdfd-9932-455f-9156-9b1a9216ec93" providerId="ADAL" clId="{8F2F1F8A-B91D-4969-A771-3C506E9D9037}" dt="2026-02-16T23:52:44.167" v="2698" actId="113"/>
          <ac:spMkLst>
            <pc:docMk/>
            <pc:sldMk cId="3206413343" sldId="319"/>
            <ac:spMk id="8" creationId="{3AFA2C8D-95F2-5BE1-CCC0-8C43671B9194}"/>
          </ac:spMkLst>
        </pc:spChg>
        <pc:spChg chg="add mod">
          <ac:chgData name="Matthew Cooper" userId="a94abdfd-9932-455f-9156-9b1a9216ec93" providerId="ADAL" clId="{8F2F1F8A-B91D-4969-A771-3C506E9D9037}" dt="2026-02-16T23:49:48.055" v="2639" actId="1076"/>
          <ac:spMkLst>
            <pc:docMk/>
            <pc:sldMk cId="3206413343" sldId="319"/>
            <ac:spMk id="9" creationId="{5CC00715-36F9-BDF8-B205-474210534EE8}"/>
          </ac:spMkLst>
        </pc:spChg>
        <pc:spChg chg="add mod">
          <ac:chgData name="Matthew Cooper" userId="a94abdfd-9932-455f-9156-9b1a9216ec93" providerId="ADAL" clId="{8F2F1F8A-B91D-4969-A771-3C506E9D9037}" dt="2026-02-16T23:51:44.640" v="2671" actId="20577"/>
          <ac:spMkLst>
            <pc:docMk/>
            <pc:sldMk cId="3206413343" sldId="319"/>
            <ac:spMk id="10" creationId="{5BF5EF0F-0DAF-11B3-0DB5-2075F6ED11D4}"/>
          </ac:spMkLst>
        </pc:spChg>
        <pc:spChg chg="add mod">
          <ac:chgData name="Matthew Cooper" userId="a94abdfd-9932-455f-9156-9b1a9216ec93" providerId="ADAL" clId="{8F2F1F8A-B91D-4969-A771-3C506E9D9037}" dt="2026-02-16T23:52:52.819" v="2700" actId="1076"/>
          <ac:spMkLst>
            <pc:docMk/>
            <pc:sldMk cId="3206413343" sldId="319"/>
            <ac:spMk id="11" creationId="{8BD285C3-EE25-B721-0B66-6822D85BD956}"/>
          </ac:spMkLst>
        </pc:spChg>
      </pc:sldChg>
      <pc:sldChg chg="addSp delSp modSp add mod">
        <pc:chgData name="Matthew Cooper" userId="a94abdfd-9932-455f-9156-9b1a9216ec93" providerId="ADAL" clId="{8F2F1F8A-B91D-4969-A771-3C506E9D9037}" dt="2026-02-17T00:20:36.656" v="3474"/>
        <pc:sldMkLst>
          <pc:docMk/>
          <pc:sldMk cId="2305359963" sldId="320"/>
        </pc:sldMkLst>
        <pc:spChg chg="add mod">
          <ac:chgData name="Matthew Cooper" userId="a94abdfd-9932-455f-9156-9b1a9216ec93" providerId="ADAL" clId="{8F2F1F8A-B91D-4969-A771-3C506E9D9037}" dt="2026-02-17T00:07:05.813" v="3083" actId="14100"/>
          <ac:spMkLst>
            <pc:docMk/>
            <pc:sldMk cId="2305359963" sldId="320"/>
            <ac:spMk id="7" creationId="{47338544-92D5-B78B-80F5-73096928B2A3}"/>
          </ac:spMkLst>
        </pc:spChg>
        <pc:graphicFrameChg chg="add mod modGraphic">
          <ac:chgData name="Matthew Cooper" userId="a94abdfd-9932-455f-9156-9b1a9216ec93" providerId="ADAL" clId="{8F2F1F8A-B91D-4969-A771-3C506E9D9037}" dt="2026-02-17T00:20:36.656" v="3474"/>
          <ac:graphicFrameMkLst>
            <pc:docMk/>
            <pc:sldMk cId="2305359963" sldId="320"/>
            <ac:graphicFrameMk id="6" creationId="{A0F387A5-0078-346A-584B-06B950723BE3}"/>
          </ac:graphicFrameMkLst>
        </pc:graphicFrameChg>
        <pc:graphicFrameChg chg="add mod modGraphic">
          <ac:chgData name="Matthew Cooper" userId="a94abdfd-9932-455f-9156-9b1a9216ec93" providerId="ADAL" clId="{8F2F1F8A-B91D-4969-A771-3C506E9D9037}" dt="2026-02-17T00:14:26.701" v="3347" actId="6549"/>
          <ac:graphicFrameMkLst>
            <pc:docMk/>
            <pc:sldMk cId="2305359963" sldId="320"/>
            <ac:graphicFrameMk id="8" creationId="{483E17A5-DAC1-D900-2CC2-978F372277FA}"/>
          </ac:graphicFrameMkLst>
        </pc:graphicFrameChg>
      </pc:sldChg>
      <pc:sldChg chg="modSp add mod">
        <pc:chgData name="Matthew Cooper" userId="a94abdfd-9932-455f-9156-9b1a9216ec93" providerId="ADAL" clId="{8F2F1F8A-B91D-4969-A771-3C506E9D9037}" dt="2026-02-17T00:26:18.684" v="3567" actId="20577"/>
        <pc:sldMkLst>
          <pc:docMk/>
          <pc:sldMk cId="1870697065" sldId="321"/>
        </pc:sldMkLst>
        <pc:spChg chg="mod">
          <ac:chgData name="Matthew Cooper" userId="a94abdfd-9932-455f-9156-9b1a9216ec93" providerId="ADAL" clId="{8F2F1F8A-B91D-4969-A771-3C506E9D9037}" dt="2026-02-17T00:21:11.831" v="3489" actId="114"/>
          <ac:spMkLst>
            <pc:docMk/>
            <pc:sldMk cId="1870697065" sldId="321"/>
            <ac:spMk id="7" creationId="{F97A7202-CC09-168E-1653-150148DBC75B}"/>
          </ac:spMkLst>
        </pc:spChg>
        <pc:graphicFrameChg chg="mod modGraphic">
          <ac:chgData name="Matthew Cooper" userId="a94abdfd-9932-455f-9156-9b1a9216ec93" providerId="ADAL" clId="{8F2F1F8A-B91D-4969-A771-3C506E9D9037}" dt="2026-02-17T00:20:56.313" v="3477"/>
          <ac:graphicFrameMkLst>
            <pc:docMk/>
            <pc:sldMk cId="1870697065" sldId="321"/>
            <ac:graphicFrameMk id="6" creationId="{537BDDCC-04FF-B06C-71FE-7E0551CD9D15}"/>
          </ac:graphicFrameMkLst>
        </pc:graphicFrameChg>
        <pc:graphicFrameChg chg="mod modGraphic">
          <ac:chgData name="Matthew Cooper" userId="a94abdfd-9932-455f-9156-9b1a9216ec93" providerId="ADAL" clId="{8F2F1F8A-B91D-4969-A771-3C506E9D9037}" dt="2026-02-17T00:26:18.684" v="3567" actId="20577"/>
          <ac:graphicFrameMkLst>
            <pc:docMk/>
            <pc:sldMk cId="1870697065" sldId="321"/>
            <ac:graphicFrameMk id="8" creationId="{DE9E8669-AF38-89A0-D75C-21DEF2415312}"/>
          </ac:graphicFrameMkLst>
        </pc:graphicFrameChg>
      </pc:sldChg>
      <pc:sldChg chg="addSp modSp add mod">
        <pc:chgData name="Matthew Cooper" userId="a94abdfd-9932-455f-9156-9b1a9216ec93" providerId="ADAL" clId="{8F2F1F8A-B91D-4969-A771-3C506E9D9037}" dt="2026-02-17T00:29:28.484" v="3779" actId="1076"/>
        <pc:sldMkLst>
          <pc:docMk/>
          <pc:sldMk cId="4057609468" sldId="322"/>
        </pc:sldMkLst>
        <pc:graphicFrameChg chg="mod modGraphic">
          <ac:chgData name="Matthew Cooper" userId="a94abdfd-9932-455f-9156-9b1a9216ec93" providerId="ADAL" clId="{8F2F1F8A-B91D-4969-A771-3C506E9D9037}" dt="2026-02-17T00:29:28.484" v="3779" actId="1076"/>
          <ac:graphicFrameMkLst>
            <pc:docMk/>
            <pc:sldMk cId="4057609468" sldId="322"/>
            <ac:graphicFrameMk id="6" creationId="{BF886264-D199-BBC0-B5F4-CA07ACC9F1F6}"/>
          </ac:graphicFrameMkLst>
        </pc:graphicFrameChg>
        <pc:graphicFrameChg chg="mod modGraphic">
          <ac:chgData name="Matthew Cooper" userId="a94abdfd-9932-455f-9156-9b1a9216ec93" providerId="ADAL" clId="{8F2F1F8A-B91D-4969-A771-3C506E9D9037}" dt="2026-02-17T00:28:27.582" v="3748" actId="6549"/>
          <ac:graphicFrameMkLst>
            <pc:docMk/>
            <pc:sldMk cId="4057609468" sldId="322"/>
            <ac:graphicFrameMk id="8" creationId="{327F0E01-03E2-5DFA-BD97-69E7FDA7545F}"/>
          </ac:graphicFrameMkLst>
        </pc:graphicFrameChg>
      </pc:sldChg>
      <pc:sldChg chg="addSp modSp add mod ord">
        <pc:chgData name="Matthew Cooper" userId="a94abdfd-9932-455f-9156-9b1a9216ec93" providerId="ADAL" clId="{8F2F1F8A-B91D-4969-A771-3C506E9D9037}" dt="2026-02-17T00:33:24.720" v="3921"/>
        <pc:sldMkLst>
          <pc:docMk/>
          <pc:sldMk cId="242803980" sldId="323"/>
        </pc:sldMkLst>
        <pc:spChg chg="add mod">
          <ac:chgData name="Matthew Cooper" userId="a94abdfd-9932-455f-9156-9b1a9216ec93" providerId="ADAL" clId="{8F2F1F8A-B91D-4969-A771-3C506E9D9037}" dt="2026-02-17T00:30:04.737" v="3786" actId="1076"/>
          <ac:spMkLst>
            <pc:docMk/>
            <pc:sldMk cId="242803980" sldId="323"/>
            <ac:spMk id="3" creationId="{5843333D-6E07-1BE0-F8D2-692E1A3E42E8}"/>
          </ac:spMkLst>
        </pc:spChg>
        <pc:spChg chg="mod">
          <ac:chgData name="Matthew Cooper" userId="a94abdfd-9932-455f-9156-9b1a9216ec93" providerId="ADAL" clId="{8F2F1F8A-B91D-4969-A771-3C506E9D9037}" dt="2026-02-17T00:28:52.806" v="3774" actId="6549"/>
          <ac:spMkLst>
            <pc:docMk/>
            <pc:sldMk cId="242803980" sldId="323"/>
            <ac:spMk id="7" creationId="{EAB26D85-19A3-0560-B182-960917BFDF9F}"/>
          </ac:spMkLst>
        </pc:spChg>
        <pc:graphicFrameChg chg="mod modGraphic">
          <ac:chgData name="Matthew Cooper" userId="a94abdfd-9932-455f-9156-9b1a9216ec93" providerId="ADAL" clId="{8F2F1F8A-B91D-4969-A771-3C506E9D9037}" dt="2026-02-17T00:31:30.258" v="3853" actId="2165"/>
          <ac:graphicFrameMkLst>
            <pc:docMk/>
            <pc:sldMk cId="242803980" sldId="323"/>
            <ac:graphicFrameMk id="6" creationId="{4090F7FA-A90E-812D-24CB-1BBAB531ED2A}"/>
          </ac:graphicFrameMkLst>
        </pc:graphicFrameChg>
        <pc:graphicFrameChg chg="mod modGraphic">
          <ac:chgData name="Matthew Cooper" userId="a94abdfd-9932-455f-9156-9b1a9216ec93" providerId="ADAL" clId="{8F2F1F8A-B91D-4969-A771-3C506E9D9037}" dt="2026-02-17T00:33:24.720" v="3921"/>
          <ac:graphicFrameMkLst>
            <pc:docMk/>
            <pc:sldMk cId="242803980" sldId="323"/>
            <ac:graphicFrameMk id="8" creationId="{14674339-A084-0424-65EF-DFADC2EE18DF}"/>
          </ac:graphicFrameMkLst>
        </pc:graphicFrameChg>
      </pc:sldChg>
      <pc:sldChg chg="delSp modSp add mod">
        <pc:chgData name="Matthew Cooper" userId="a94abdfd-9932-455f-9156-9b1a9216ec93" providerId="ADAL" clId="{8F2F1F8A-B91D-4969-A771-3C506E9D9037}" dt="2026-02-17T00:35:18.982" v="4016" actId="313"/>
        <pc:sldMkLst>
          <pc:docMk/>
          <pc:sldMk cId="1914213815" sldId="324"/>
        </pc:sldMkLst>
        <pc:spChg chg="mod">
          <ac:chgData name="Matthew Cooper" userId="a94abdfd-9932-455f-9156-9b1a9216ec93" providerId="ADAL" clId="{8F2F1F8A-B91D-4969-A771-3C506E9D9037}" dt="2026-02-17T00:33:43.188" v="3936" actId="114"/>
          <ac:spMkLst>
            <pc:docMk/>
            <pc:sldMk cId="1914213815" sldId="324"/>
            <ac:spMk id="7" creationId="{D0F0D84C-D900-B532-B55C-6CE25B6F5BFB}"/>
          </ac:spMkLst>
        </pc:spChg>
        <pc:graphicFrameChg chg="mod modGraphic">
          <ac:chgData name="Matthew Cooper" userId="a94abdfd-9932-455f-9156-9b1a9216ec93" providerId="ADAL" clId="{8F2F1F8A-B91D-4969-A771-3C506E9D9037}" dt="2026-02-17T00:35:18.982" v="4016" actId="313"/>
          <ac:graphicFrameMkLst>
            <pc:docMk/>
            <pc:sldMk cId="1914213815" sldId="324"/>
            <ac:graphicFrameMk id="6" creationId="{D7911C96-C84A-CB80-3605-1132D16406F6}"/>
          </ac:graphicFrameMkLst>
        </pc:graphicFrameChg>
      </pc:sldChg>
      <pc:sldChg chg="modSp add mod ord">
        <pc:chgData name="Matthew Cooper" userId="a94abdfd-9932-455f-9156-9b1a9216ec93" providerId="ADAL" clId="{8F2F1F8A-B91D-4969-A771-3C506E9D9037}" dt="2026-02-17T00:39:46.696" v="4121" actId="6549"/>
        <pc:sldMkLst>
          <pc:docMk/>
          <pc:sldMk cId="4265436726" sldId="325"/>
        </pc:sldMkLst>
        <pc:spChg chg="mod">
          <ac:chgData name="Matthew Cooper" userId="a94abdfd-9932-455f-9156-9b1a9216ec93" providerId="ADAL" clId="{8F2F1F8A-B91D-4969-A771-3C506E9D9037}" dt="2026-02-17T00:37:32.370" v="4047" actId="14100"/>
          <ac:spMkLst>
            <pc:docMk/>
            <pc:sldMk cId="4265436726" sldId="325"/>
            <ac:spMk id="3" creationId="{5F3BB9CB-AAF4-F38D-34C4-D7C628572D80}"/>
          </ac:spMkLst>
        </pc:spChg>
        <pc:spChg chg="mod">
          <ac:chgData name="Matthew Cooper" userId="a94abdfd-9932-455f-9156-9b1a9216ec93" providerId="ADAL" clId="{8F2F1F8A-B91D-4969-A771-3C506E9D9037}" dt="2026-02-17T00:35:35.547" v="4037" actId="20577"/>
          <ac:spMkLst>
            <pc:docMk/>
            <pc:sldMk cId="4265436726" sldId="325"/>
            <ac:spMk id="7" creationId="{668906C5-A847-9FF5-7D9A-1246865FCCC3}"/>
          </ac:spMkLst>
        </pc:spChg>
        <pc:graphicFrameChg chg="mod modGraphic">
          <ac:chgData name="Matthew Cooper" userId="a94abdfd-9932-455f-9156-9b1a9216ec93" providerId="ADAL" clId="{8F2F1F8A-B91D-4969-A771-3C506E9D9037}" dt="2026-02-17T00:39:27.421" v="4113" actId="6549"/>
          <ac:graphicFrameMkLst>
            <pc:docMk/>
            <pc:sldMk cId="4265436726" sldId="325"/>
            <ac:graphicFrameMk id="6" creationId="{A4D2B28B-EEE6-3011-F54D-B33471F0B820}"/>
          </ac:graphicFrameMkLst>
        </pc:graphicFrameChg>
        <pc:graphicFrameChg chg="mod modGraphic">
          <ac:chgData name="Matthew Cooper" userId="a94abdfd-9932-455f-9156-9b1a9216ec93" providerId="ADAL" clId="{8F2F1F8A-B91D-4969-A771-3C506E9D9037}" dt="2026-02-17T00:39:46.696" v="4121" actId="6549"/>
          <ac:graphicFrameMkLst>
            <pc:docMk/>
            <pc:sldMk cId="4265436726" sldId="325"/>
            <ac:graphicFrameMk id="8" creationId="{E64C16FD-2C3A-AAE6-42F2-AA24C6026E85}"/>
          </ac:graphicFrameMkLst>
        </pc:graphicFrameChg>
      </pc:sldChg>
      <pc:sldChg chg="delSp modSp add mod">
        <pc:chgData name="Matthew Cooper" userId="a94abdfd-9932-455f-9156-9b1a9216ec93" providerId="ADAL" clId="{8F2F1F8A-B91D-4969-A771-3C506E9D9037}" dt="2026-02-17T00:41:47.779" v="4201" actId="478"/>
        <pc:sldMkLst>
          <pc:docMk/>
          <pc:sldMk cId="970919687" sldId="326"/>
        </pc:sldMkLst>
        <pc:spChg chg="mod">
          <ac:chgData name="Matthew Cooper" userId="a94abdfd-9932-455f-9156-9b1a9216ec93" providerId="ADAL" clId="{8F2F1F8A-B91D-4969-A771-3C506E9D9037}" dt="2026-02-17T00:40:08.773" v="4143" actId="6549"/>
          <ac:spMkLst>
            <pc:docMk/>
            <pc:sldMk cId="970919687" sldId="326"/>
            <ac:spMk id="7" creationId="{D806873E-F850-ED7E-FC4E-14ACB3885464}"/>
          </ac:spMkLst>
        </pc:spChg>
        <pc:graphicFrameChg chg="mod modGraphic">
          <ac:chgData name="Matthew Cooper" userId="a94abdfd-9932-455f-9156-9b1a9216ec93" providerId="ADAL" clId="{8F2F1F8A-B91D-4969-A771-3C506E9D9037}" dt="2026-02-17T00:41:39.402" v="4200" actId="6549"/>
          <ac:graphicFrameMkLst>
            <pc:docMk/>
            <pc:sldMk cId="970919687" sldId="326"/>
            <ac:graphicFrameMk id="6" creationId="{B31DBFB6-2064-A297-8EB2-965BAFC67C89}"/>
          </ac:graphicFrameMkLst>
        </pc:graphicFrameChg>
      </pc:sldChg>
      <pc:sldChg chg="modSp add mod ord">
        <pc:chgData name="Matthew Cooper" userId="a94abdfd-9932-455f-9156-9b1a9216ec93" providerId="ADAL" clId="{8F2F1F8A-B91D-4969-A771-3C506E9D9037}" dt="2026-02-17T02:16:19.297" v="5678" actId="6549"/>
        <pc:sldMkLst>
          <pc:docMk/>
          <pc:sldMk cId="2943114701" sldId="327"/>
        </pc:sldMkLst>
        <pc:spChg chg="mod">
          <ac:chgData name="Matthew Cooper" userId="a94abdfd-9932-455f-9156-9b1a9216ec93" providerId="ADAL" clId="{8F2F1F8A-B91D-4969-A771-3C506E9D9037}" dt="2026-02-17T02:16:19.297" v="5678" actId="6549"/>
          <ac:spMkLst>
            <pc:docMk/>
            <pc:sldMk cId="2943114701" sldId="327"/>
            <ac:spMk id="9" creationId="{A738FE44-757E-A66A-7570-564C45C6D300}"/>
          </ac:spMkLst>
        </pc:spChg>
      </pc:sldChg>
      <pc:sldChg chg="modSp add del mod ord">
        <pc:chgData name="Matthew Cooper" userId="a94abdfd-9932-455f-9156-9b1a9216ec93" providerId="ADAL" clId="{8F2F1F8A-B91D-4969-A771-3C506E9D9037}" dt="2026-02-17T01:16:18.553" v="4265" actId="2696"/>
        <pc:sldMkLst>
          <pc:docMk/>
          <pc:sldMk cId="582169824" sldId="328"/>
        </pc:sldMkLst>
      </pc:sldChg>
      <pc:sldChg chg="addSp delSp modSp add del mod">
        <pc:chgData name="Matthew Cooper" userId="a94abdfd-9932-455f-9156-9b1a9216ec93" providerId="ADAL" clId="{8F2F1F8A-B91D-4969-A771-3C506E9D9037}" dt="2026-02-17T01:18:10.760" v="4324" actId="2696"/>
        <pc:sldMkLst>
          <pc:docMk/>
          <pc:sldMk cId="754888349" sldId="329"/>
        </pc:sldMkLst>
      </pc:sldChg>
      <pc:sldChg chg="modSp add mod">
        <pc:chgData name="Matthew Cooper" userId="a94abdfd-9932-455f-9156-9b1a9216ec93" providerId="ADAL" clId="{8F2F1F8A-B91D-4969-A771-3C506E9D9037}" dt="2026-02-17T02:22:23.828" v="6021" actId="20577"/>
        <pc:sldMkLst>
          <pc:docMk/>
          <pc:sldMk cId="160290355" sldId="330"/>
        </pc:sldMkLst>
        <pc:graphicFrameChg chg="mod modGraphic">
          <ac:chgData name="Matthew Cooper" userId="a94abdfd-9932-455f-9156-9b1a9216ec93" providerId="ADAL" clId="{8F2F1F8A-B91D-4969-A771-3C506E9D9037}" dt="2026-02-17T02:22:23.828" v="6021" actId="20577"/>
          <ac:graphicFrameMkLst>
            <pc:docMk/>
            <pc:sldMk cId="160290355" sldId="330"/>
            <ac:graphicFrameMk id="5" creationId="{8C1A19CB-F7FF-07FD-FB61-4710DAE30F4A}"/>
          </ac:graphicFrameMkLst>
        </pc:graphicFrameChg>
        <pc:graphicFrameChg chg="mod modGraphic">
          <ac:chgData name="Matthew Cooper" userId="a94abdfd-9932-455f-9156-9b1a9216ec93" providerId="ADAL" clId="{8F2F1F8A-B91D-4969-A771-3C506E9D9037}" dt="2026-02-17T02:22:18.288" v="6010" actId="20577"/>
          <ac:graphicFrameMkLst>
            <pc:docMk/>
            <pc:sldMk cId="160290355" sldId="330"/>
            <ac:graphicFrameMk id="15" creationId="{E96B1BF9-A9F2-3F37-8009-F9936B1EA6FB}"/>
          </ac:graphicFrameMkLst>
        </pc:graphicFrameChg>
      </pc:sldChg>
      <pc:sldChg chg="modSp add mod">
        <pc:chgData name="Matthew Cooper" userId="a94abdfd-9932-455f-9156-9b1a9216ec93" providerId="ADAL" clId="{8F2F1F8A-B91D-4969-A771-3C506E9D9037}" dt="2026-02-17T02:22:39.510" v="6023"/>
        <pc:sldMkLst>
          <pc:docMk/>
          <pc:sldMk cId="3933332552" sldId="331"/>
        </pc:sldMkLst>
        <pc:graphicFrameChg chg="mod modGraphic">
          <ac:chgData name="Matthew Cooper" userId="a94abdfd-9932-455f-9156-9b1a9216ec93" providerId="ADAL" clId="{8F2F1F8A-B91D-4969-A771-3C506E9D9037}" dt="2026-02-17T02:22:39.510" v="6023"/>
          <ac:graphicFrameMkLst>
            <pc:docMk/>
            <pc:sldMk cId="3933332552" sldId="331"/>
            <ac:graphicFrameMk id="5" creationId="{6E95CB07-F877-C20A-38DC-42C9BEDCDBBB}"/>
          </ac:graphicFrameMkLst>
        </pc:graphicFrameChg>
        <pc:graphicFrameChg chg="mod modGraphic">
          <ac:chgData name="Matthew Cooper" userId="a94abdfd-9932-455f-9156-9b1a9216ec93" providerId="ADAL" clId="{8F2F1F8A-B91D-4969-A771-3C506E9D9037}" dt="2026-02-17T02:22:36.925" v="6022"/>
          <ac:graphicFrameMkLst>
            <pc:docMk/>
            <pc:sldMk cId="3933332552" sldId="331"/>
            <ac:graphicFrameMk id="15" creationId="{945566A7-D0E6-529B-F093-4B0FF7908D36}"/>
          </ac:graphicFrameMkLst>
        </pc:graphicFrameChg>
      </pc:sldChg>
      <pc:sldChg chg="modSp add mod">
        <pc:chgData name="Matthew Cooper" userId="a94abdfd-9932-455f-9156-9b1a9216ec93" providerId="ADAL" clId="{8F2F1F8A-B91D-4969-A771-3C506E9D9037}" dt="2026-02-17T02:22:47.852" v="6025"/>
        <pc:sldMkLst>
          <pc:docMk/>
          <pc:sldMk cId="3864910128" sldId="332"/>
        </pc:sldMkLst>
        <pc:graphicFrameChg chg="mod modGraphic">
          <ac:chgData name="Matthew Cooper" userId="a94abdfd-9932-455f-9156-9b1a9216ec93" providerId="ADAL" clId="{8F2F1F8A-B91D-4969-A771-3C506E9D9037}" dt="2026-02-17T02:22:47.852" v="6025"/>
          <ac:graphicFrameMkLst>
            <pc:docMk/>
            <pc:sldMk cId="3864910128" sldId="332"/>
            <ac:graphicFrameMk id="5" creationId="{B3854505-74D9-021F-8527-54FC9868F081}"/>
          </ac:graphicFrameMkLst>
        </pc:graphicFrameChg>
        <pc:graphicFrameChg chg="mod modGraphic">
          <ac:chgData name="Matthew Cooper" userId="a94abdfd-9932-455f-9156-9b1a9216ec93" providerId="ADAL" clId="{8F2F1F8A-B91D-4969-A771-3C506E9D9037}" dt="2026-02-17T02:22:45.229" v="6024"/>
          <ac:graphicFrameMkLst>
            <pc:docMk/>
            <pc:sldMk cId="3864910128" sldId="332"/>
            <ac:graphicFrameMk id="15" creationId="{688B7A26-4B91-F1D2-92F3-869CC12AC266}"/>
          </ac:graphicFrameMkLst>
        </pc:graphicFrameChg>
      </pc:sldChg>
      <pc:sldChg chg="modSp add mod">
        <pc:chgData name="Matthew Cooper" userId="a94abdfd-9932-455f-9156-9b1a9216ec93" providerId="ADAL" clId="{8F2F1F8A-B91D-4969-A771-3C506E9D9037}" dt="2026-02-17T02:22:53.191" v="6027"/>
        <pc:sldMkLst>
          <pc:docMk/>
          <pc:sldMk cId="2233662357" sldId="333"/>
        </pc:sldMkLst>
        <pc:graphicFrameChg chg="mod modGraphic">
          <ac:chgData name="Matthew Cooper" userId="a94abdfd-9932-455f-9156-9b1a9216ec93" providerId="ADAL" clId="{8F2F1F8A-B91D-4969-A771-3C506E9D9037}" dt="2026-02-17T02:22:53.191" v="6027"/>
          <ac:graphicFrameMkLst>
            <pc:docMk/>
            <pc:sldMk cId="2233662357" sldId="333"/>
            <ac:graphicFrameMk id="5" creationId="{0AF41348-7F3A-0418-1819-D91CEFC67DE7}"/>
          </ac:graphicFrameMkLst>
        </pc:graphicFrameChg>
        <pc:graphicFrameChg chg="mod modGraphic">
          <ac:chgData name="Matthew Cooper" userId="a94abdfd-9932-455f-9156-9b1a9216ec93" providerId="ADAL" clId="{8F2F1F8A-B91D-4969-A771-3C506E9D9037}" dt="2026-02-17T02:22:50.582" v="6026"/>
          <ac:graphicFrameMkLst>
            <pc:docMk/>
            <pc:sldMk cId="2233662357" sldId="333"/>
            <ac:graphicFrameMk id="15" creationId="{10C54403-05C8-97F8-8A52-BA22ED06B44F}"/>
          </ac:graphicFrameMkLst>
        </pc:graphicFrameChg>
      </pc:sldChg>
      <pc:sldChg chg="modSp add mod">
        <pc:chgData name="Matthew Cooper" userId="a94abdfd-9932-455f-9156-9b1a9216ec93" providerId="ADAL" clId="{8F2F1F8A-B91D-4969-A771-3C506E9D9037}" dt="2026-02-17T02:23:00.543" v="6029"/>
        <pc:sldMkLst>
          <pc:docMk/>
          <pc:sldMk cId="2640923614" sldId="334"/>
        </pc:sldMkLst>
        <pc:graphicFrameChg chg="mod modGraphic">
          <ac:chgData name="Matthew Cooper" userId="a94abdfd-9932-455f-9156-9b1a9216ec93" providerId="ADAL" clId="{8F2F1F8A-B91D-4969-A771-3C506E9D9037}" dt="2026-02-17T02:23:00.543" v="6029"/>
          <ac:graphicFrameMkLst>
            <pc:docMk/>
            <pc:sldMk cId="2640923614" sldId="334"/>
            <ac:graphicFrameMk id="5" creationId="{369B5603-CB19-08CE-ACCE-3325A896253B}"/>
          </ac:graphicFrameMkLst>
        </pc:graphicFrameChg>
        <pc:graphicFrameChg chg="mod modGraphic">
          <ac:chgData name="Matthew Cooper" userId="a94abdfd-9932-455f-9156-9b1a9216ec93" providerId="ADAL" clId="{8F2F1F8A-B91D-4969-A771-3C506E9D9037}" dt="2026-02-17T02:22:57.610" v="6028"/>
          <ac:graphicFrameMkLst>
            <pc:docMk/>
            <pc:sldMk cId="2640923614" sldId="334"/>
            <ac:graphicFrameMk id="15" creationId="{CBA4021C-F494-0151-4BDD-50371097FC5C}"/>
          </ac:graphicFrameMkLst>
        </pc:graphicFrameChg>
      </pc:sldChg>
      <pc:sldChg chg="modSp add mod">
        <pc:chgData name="Matthew Cooper" userId="a94abdfd-9932-455f-9156-9b1a9216ec93" providerId="ADAL" clId="{8F2F1F8A-B91D-4969-A771-3C506E9D9037}" dt="2026-02-17T02:23:06.125" v="6031"/>
        <pc:sldMkLst>
          <pc:docMk/>
          <pc:sldMk cId="2220987775" sldId="335"/>
        </pc:sldMkLst>
        <pc:graphicFrameChg chg="mod modGraphic">
          <ac:chgData name="Matthew Cooper" userId="a94abdfd-9932-455f-9156-9b1a9216ec93" providerId="ADAL" clId="{8F2F1F8A-B91D-4969-A771-3C506E9D9037}" dt="2026-02-17T02:23:06.125" v="6031"/>
          <ac:graphicFrameMkLst>
            <pc:docMk/>
            <pc:sldMk cId="2220987775" sldId="335"/>
            <ac:graphicFrameMk id="5" creationId="{409EAAE2-AF47-23DC-A918-40282C8B379B}"/>
          </ac:graphicFrameMkLst>
        </pc:graphicFrameChg>
        <pc:graphicFrameChg chg="mod modGraphic">
          <ac:chgData name="Matthew Cooper" userId="a94abdfd-9932-455f-9156-9b1a9216ec93" providerId="ADAL" clId="{8F2F1F8A-B91D-4969-A771-3C506E9D9037}" dt="2026-02-17T02:23:03.697" v="6030"/>
          <ac:graphicFrameMkLst>
            <pc:docMk/>
            <pc:sldMk cId="2220987775" sldId="335"/>
            <ac:graphicFrameMk id="15" creationId="{2FAA6F1A-7372-98CA-AB49-A06A2851F3EE}"/>
          </ac:graphicFrameMkLst>
        </pc:graphicFrameChg>
      </pc:sldChg>
      <pc:sldChg chg="modSp add mod">
        <pc:chgData name="Matthew Cooper" userId="a94abdfd-9932-455f-9156-9b1a9216ec93" providerId="ADAL" clId="{8F2F1F8A-B91D-4969-A771-3C506E9D9037}" dt="2026-02-17T02:23:11.801" v="6033"/>
        <pc:sldMkLst>
          <pc:docMk/>
          <pc:sldMk cId="4070399962" sldId="336"/>
        </pc:sldMkLst>
        <pc:graphicFrameChg chg="mod modGraphic">
          <ac:chgData name="Matthew Cooper" userId="a94abdfd-9932-455f-9156-9b1a9216ec93" providerId="ADAL" clId="{8F2F1F8A-B91D-4969-A771-3C506E9D9037}" dt="2026-02-17T02:23:11.801" v="6033"/>
          <ac:graphicFrameMkLst>
            <pc:docMk/>
            <pc:sldMk cId="4070399962" sldId="336"/>
            <ac:graphicFrameMk id="5" creationId="{18AAB2C0-286D-2F35-AF1C-23A8357A62DF}"/>
          </ac:graphicFrameMkLst>
        </pc:graphicFrameChg>
        <pc:graphicFrameChg chg="mod modGraphic">
          <ac:chgData name="Matthew Cooper" userId="a94abdfd-9932-455f-9156-9b1a9216ec93" providerId="ADAL" clId="{8F2F1F8A-B91D-4969-A771-3C506E9D9037}" dt="2026-02-17T02:23:09.428" v="6032"/>
          <ac:graphicFrameMkLst>
            <pc:docMk/>
            <pc:sldMk cId="4070399962" sldId="336"/>
            <ac:graphicFrameMk id="15" creationId="{45757990-E868-00EE-4013-C6C0895F1A3B}"/>
          </ac:graphicFrameMkLst>
        </pc:graphicFrameChg>
      </pc:sldChg>
      <pc:sldChg chg="modSp add mod">
        <pc:chgData name="Matthew Cooper" userId="a94abdfd-9932-455f-9156-9b1a9216ec93" providerId="ADAL" clId="{8F2F1F8A-B91D-4969-A771-3C506E9D9037}" dt="2026-02-17T02:23:18.609" v="6035"/>
        <pc:sldMkLst>
          <pc:docMk/>
          <pc:sldMk cId="2541825323" sldId="337"/>
        </pc:sldMkLst>
        <pc:graphicFrameChg chg="mod modGraphic">
          <ac:chgData name="Matthew Cooper" userId="a94abdfd-9932-455f-9156-9b1a9216ec93" providerId="ADAL" clId="{8F2F1F8A-B91D-4969-A771-3C506E9D9037}" dt="2026-02-17T02:23:18.609" v="6035"/>
          <ac:graphicFrameMkLst>
            <pc:docMk/>
            <pc:sldMk cId="2541825323" sldId="337"/>
            <ac:graphicFrameMk id="5" creationId="{57E2A90E-F6B2-7147-70E2-422707449241}"/>
          </ac:graphicFrameMkLst>
        </pc:graphicFrameChg>
        <pc:graphicFrameChg chg="mod modGraphic">
          <ac:chgData name="Matthew Cooper" userId="a94abdfd-9932-455f-9156-9b1a9216ec93" providerId="ADAL" clId="{8F2F1F8A-B91D-4969-A771-3C506E9D9037}" dt="2026-02-17T02:23:16.276" v="6034"/>
          <ac:graphicFrameMkLst>
            <pc:docMk/>
            <pc:sldMk cId="2541825323" sldId="337"/>
            <ac:graphicFrameMk id="15" creationId="{3B764875-5B61-61EF-E050-89F2E6090F21}"/>
          </ac:graphicFrameMkLst>
        </pc:graphicFrameChg>
      </pc:sldChg>
      <pc:sldChg chg="modSp add mod">
        <pc:chgData name="Matthew Cooper" userId="a94abdfd-9932-455f-9156-9b1a9216ec93" providerId="ADAL" clId="{8F2F1F8A-B91D-4969-A771-3C506E9D9037}" dt="2026-02-17T02:23:26.886" v="6037"/>
        <pc:sldMkLst>
          <pc:docMk/>
          <pc:sldMk cId="3360726903" sldId="338"/>
        </pc:sldMkLst>
        <pc:graphicFrameChg chg="mod modGraphic">
          <ac:chgData name="Matthew Cooper" userId="a94abdfd-9932-455f-9156-9b1a9216ec93" providerId="ADAL" clId="{8F2F1F8A-B91D-4969-A771-3C506E9D9037}" dt="2026-02-17T02:23:26.886" v="6037"/>
          <ac:graphicFrameMkLst>
            <pc:docMk/>
            <pc:sldMk cId="3360726903" sldId="338"/>
            <ac:graphicFrameMk id="5" creationId="{80E1788F-5258-0A27-274C-2CA6DE317E66}"/>
          </ac:graphicFrameMkLst>
        </pc:graphicFrameChg>
        <pc:graphicFrameChg chg="mod modGraphic">
          <ac:chgData name="Matthew Cooper" userId="a94abdfd-9932-455f-9156-9b1a9216ec93" providerId="ADAL" clId="{8F2F1F8A-B91D-4969-A771-3C506E9D9037}" dt="2026-02-17T02:23:22.128" v="6036"/>
          <ac:graphicFrameMkLst>
            <pc:docMk/>
            <pc:sldMk cId="3360726903" sldId="338"/>
            <ac:graphicFrameMk id="15" creationId="{B2183545-4747-CD80-EA12-F9911E06BE2A}"/>
          </ac:graphicFrameMkLst>
        </pc:graphicFrameChg>
      </pc:sldChg>
      <pc:sldChg chg="delSp modSp add mod">
        <pc:chgData name="Matthew Cooper" userId="a94abdfd-9932-455f-9156-9b1a9216ec93" providerId="ADAL" clId="{8F2F1F8A-B91D-4969-A771-3C506E9D9037}" dt="2026-02-17T02:23:30.789" v="6038"/>
        <pc:sldMkLst>
          <pc:docMk/>
          <pc:sldMk cId="966099930" sldId="339"/>
        </pc:sldMkLst>
        <pc:graphicFrameChg chg="mod modGraphic">
          <ac:chgData name="Matthew Cooper" userId="a94abdfd-9932-455f-9156-9b1a9216ec93" providerId="ADAL" clId="{8F2F1F8A-B91D-4969-A771-3C506E9D9037}" dt="2026-02-17T02:23:30.789" v="6038"/>
          <ac:graphicFrameMkLst>
            <pc:docMk/>
            <pc:sldMk cId="966099930" sldId="339"/>
            <ac:graphicFrameMk id="15" creationId="{95B1302A-AA73-29DF-E0CD-CC083CB5F6AC}"/>
          </ac:graphicFrameMkLst>
        </pc:graphicFrameChg>
      </pc:sldChg>
      <pc:sldChg chg="modSp add mod ord">
        <pc:chgData name="Matthew Cooper" userId="a94abdfd-9932-455f-9156-9b1a9216ec93" providerId="ADAL" clId="{8F2F1F8A-B91D-4969-A771-3C506E9D9037}" dt="2026-02-17T02:16:12.713" v="5676" actId="20577"/>
        <pc:sldMkLst>
          <pc:docMk/>
          <pc:sldMk cId="749189130" sldId="340"/>
        </pc:sldMkLst>
        <pc:spChg chg="mod">
          <ac:chgData name="Matthew Cooper" userId="a94abdfd-9932-455f-9156-9b1a9216ec93" providerId="ADAL" clId="{8F2F1F8A-B91D-4969-A771-3C506E9D9037}" dt="2026-02-17T02:16:12.713" v="5676" actId="20577"/>
          <ac:spMkLst>
            <pc:docMk/>
            <pc:sldMk cId="749189130" sldId="340"/>
            <ac:spMk id="9" creationId="{7B377CE5-DBDE-601B-A929-F03FC00B81A2}"/>
          </ac:spMkLst>
        </pc:spChg>
      </pc:sldChg>
      <pc:sldChg chg="addSp modSp add mod ord">
        <pc:chgData name="Matthew Cooper" userId="a94abdfd-9932-455f-9156-9b1a9216ec93" providerId="ADAL" clId="{8F2F1F8A-B91D-4969-A771-3C506E9D9037}" dt="2026-02-17T02:15:02.733" v="5644"/>
        <pc:sldMkLst>
          <pc:docMk/>
          <pc:sldMk cId="3171457949" sldId="341"/>
        </pc:sldMkLst>
        <pc:spChg chg="mod">
          <ac:chgData name="Matthew Cooper" userId="a94abdfd-9932-455f-9156-9b1a9216ec93" providerId="ADAL" clId="{8F2F1F8A-B91D-4969-A771-3C506E9D9037}" dt="2026-02-17T01:36:18.023" v="4723" actId="6549"/>
          <ac:spMkLst>
            <pc:docMk/>
            <pc:sldMk cId="3171457949" sldId="341"/>
            <ac:spMk id="2" creationId="{49DC25E4-B5E4-97D7-5A0E-7C4233A67D3B}"/>
          </ac:spMkLst>
        </pc:spChg>
        <pc:spChg chg="mod">
          <ac:chgData name="Matthew Cooper" userId="a94abdfd-9932-455f-9156-9b1a9216ec93" providerId="ADAL" clId="{8F2F1F8A-B91D-4969-A771-3C506E9D9037}" dt="2026-02-17T01:37:10.631" v="4878" actId="14100"/>
          <ac:spMkLst>
            <pc:docMk/>
            <pc:sldMk cId="3171457949" sldId="341"/>
            <ac:spMk id="3" creationId="{4D43813D-2057-C7A6-B4F1-03B6B8E731F5}"/>
          </ac:spMkLst>
        </pc:spChg>
        <pc:spChg chg="mod">
          <ac:chgData name="Matthew Cooper" userId="a94abdfd-9932-455f-9156-9b1a9216ec93" providerId="ADAL" clId="{8F2F1F8A-B91D-4969-A771-3C506E9D9037}" dt="2026-02-17T01:36:39.780" v="4870" actId="20577"/>
          <ac:spMkLst>
            <pc:docMk/>
            <pc:sldMk cId="3171457949" sldId="341"/>
            <ac:spMk id="5" creationId="{3CBAF61F-E92A-3212-2116-2ACAE800F94E}"/>
          </ac:spMkLst>
        </pc:spChg>
        <pc:spChg chg="add mod">
          <ac:chgData name="Matthew Cooper" userId="a94abdfd-9932-455f-9156-9b1a9216ec93" providerId="ADAL" clId="{8F2F1F8A-B91D-4969-A771-3C506E9D9037}" dt="2026-02-17T01:41:50.038" v="4941" actId="20577"/>
          <ac:spMkLst>
            <pc:docMk/>
            <pc:sldMk cId="3171457949" sldId="341"/>
            <ac:spMk id="8" creationId="{EABB0F93-000F-DB3F-D1E5-2E068651291A}"/>
          </ac:spMkLst>
        </pc:spChg>
        <pc:spChg chg="add mod">
          <ac:chgData name="Matthew Cooper" userId="a94abdfd-9932-455f-9156-9b1a9216ec93" providerId="ADAL" clId="{8F2F1F8A-B91D-4969-A771-3C506E9D9037}" dt="2026-02-17T01:41:48.432" v="4940" actId="20577"/>
          <ac:spMkLst>
            <pc:docMk/>
            <pc:sldMk cId="3171457949" sldId="341"/>
            <ac:spMk id="11" creationId="{3816F18E-DCA1-F7F1-B3EA-2965CD496C19}"/>
          </ac:spMkLst>
        </pc:spChg>
      </pc:sldChg>
      <pc:sldChg chg="addSp delSp modSp add mod ord">
        <pc:chgData name="Matthew Cooper" userId="a94abdfd-9932-455f-9156-9b1a9216ec93" providerId="ADAL" clId="{8F2F1F8A-B91D-4969-A771-3C506E9D9037}" dt="2026-02-17T02:15:02.733" v="5644"/>
        <pc:sldMkLst>
          <pc:docMk/>
          <pc:sldMk cId="360420947" sldId="342"/>
        </pc:sldMkLst>
        <pc:spChg chg="mod">
          <ac:chgData name="Matthew Cooper" userId="a94abdfd-9932-455f-9156-9b1a9216ec93" providerId="ADAL" clId="{8F2F1F8A-B91D-4969-A771-3C506E9D9037}" dt="2026-02-17T01:42:15.203" v="4945" actId="6549"/>
          <ac:spMkLst>
            <pc:docMk/>
            <pc:sldMk cId="360420947" sldId="342"/>
            <ac:spMk id="5" creationId="{83BFA9AC-2371-1A64-F041-2141D6697232}"/>
          </ac:spMkLst>
        </pc:spChg>
        <pc:spChg chg="mod">
          <ac:chgData name="Matthew Cooper" userId="a94abdfd-9932-455f-9156-9b1a9216ec93" providerId="ADAL" clId="{8F2F1F8A-B91D-4969-A771-3C506E9D9037}" dt="2026-02-17T01:45:20.739" v="4986" actId="14100"/>
          <ac:spMkLst>
            <pc:docMk/>
            <pc:sldMk cId="360420947" sldId="342"/>
            <ac:spMk id="8" creationId="{F5968CEA-5492-C270-8D32-7B2A895EA3CB}"/>
          </ac:spMkLst>
        </pc:spChg>
        <pc:spChg chg="mod">
          <ac:chgData name="Matthew Cooper" userId="a94abdfd-9932-455f-9156-9b1a9216ec93" providerId="ADAL" clId="{8F2F1F8A-B91D-4969-A771-3C506E9D9037}" dt="2026-02-17T01:45:30.872" v="4989" actId="14100"/>
          <ac:spMkLst>
            <pc:docMk/>
            <pc:sldMk cId="360420947" sldId="342"/>
            <ac:spMk id="11" creationId="{B1666CD7-4965-9040-65E1-D4AE132F0CFB}"/>
          </ac:spMkLst>
        </pc:spChg>
      </pc:sldChg>
      <pc:sldChg chg="addSp modSp add mod ord">
        <pc:chgData name="Matthew Cooper" userId="a94abdfd-9932-455f-9156-9b1a9216ec93" providerId="ADAL" clId="{8F2F1F8A-B91D-4969-A771-3C506E9D9037}" dt="2026-02-17T02:15:02.733" v="5644"/>
        <pc:sldMkLst>
          <pc:docMk/>
          <pc:sldMk cId="986200088" sldId="343"/>
        </pc:sldMkLst>
        <pc:spChg chg="mod">
          <ac:chgData name="Matthew Cooper" userId="a94abdfd-9932-455f-9156-9b1a9216ec93" providerId="ADAL" clId="{8F2F1F8A-B91D-4969-A771-3C506E9D9037}" dt="2026-02-17T01:45:57.095" v="4993"/>
          <ac:spMkLst>
            <pc:docMk/>
            <pc:sldMk cId="986200088" sldId="343"/>
            <ac:spMk id="2" creationId="{FFB6E4D9-7692-4FA3-E4D9-1A75E9DAC91D}"/>
          </ac:spMkLst>
        </pc:spChg>
        <pc:graphicFrameChg chg="add mod modGraphic">
          <ac:chgData name="Matthew Cooper" userId="a94abdfd-9932-455f-9156-9b1a9216ec93" providerId="ADAL" clId="{8F2F1F8A-B91D-4969-A771-3C506E9D9037}" dt="2026-02-17T01:51:18.999" v="5075" actId="113"/>
          <ac:graphicFrameMkLst>
            <pc:docMk/>
            <pc:sldMk cId="986200088" sldId="343"/>
            <ac:graphicFrameMk id="9" creationId="{0F4B4875-C771-9CC1-0A46-CB58ADE0384D}"/>
          </ac:graphicFrameMkLst>
        </pc:graphicFrameChg>
        <pc:graphicFrameChg chg="add mod modGraphic">
          <ac:chgData name="Matthew Cooper" userId="a94abdfd-9932-455f-9156-9b1a9216ec93" providerId="ADAL" clId="{8F2F1F8A-B91D-4969-A771-3C506E9D9037}" dt="2026-02-17T01:51:08.615" v="5072"/>
          <ac:graphicFrameMkLst>
            <pc:docMk/>
            <pc:sldMk cId="986200088" sldId="343"/>
            <ac:graphicFrameMk id="10" creationId="{FF3A0060-36DB-407C-4FF0-B5C79B16CA01}"/>
          </ac:graphicFrameMkLst>
        </pc:graphicFrameChg>
        <pc:graphicFrameChg chg="mod modGraphic">
          <ac:chgData name="Matthew Cooper" userId="a94abdfd-9932-455f-9156-9b1a9216ec93" providerId="ADAL" clId="{8F2F1F8A-B91D-4969-A771-3C506E9D9037}" dt="2026-02-17T01:48:34.947" v="5042" actId="6549"/>
          <ac:graphicFrameMkLst>
            <pc:docMk/>
            <pc:sldMk cId="986200088" sldId="343"/>
            <ac:graphicFrameMk id="15" creationId="{1B17A27B-10E9-CDC3-DCF7-D75050E537CB}"/>
          </ac:graphicFrameMkLst>
        </pc:graphicFrameChg>
      </pc:sldChg>
      <pc:sldChg chg="modSp add mod ord">
        <pc:chgData name="Matthew Cooper" userId="a94abdfd-9932-455f-9156-9b1a9216ec93" providerId="ADAL" clId="{8F2F1F8A-B91D-4969-A771-3C506E9D9037}" dt="2026-02-17T02:15:02.733" v="5644"/>
        <pc:sldMkLst>
          <pc:docMk/>
          <pc:sldMk cId="4111543880" sldId="344"/>
        </pc:sldMkLst>
        <pc:graphicFrameChg chg="mod modGraphic">
          <ac:chgData name="Matthew Cooper" userId="a94abdfd-9932-455f-9156-9b1a9216ec93" providerId="ADAL" clId="{8F2F1F8A-B91D-4969-A771-3C506E9D9037}" dt="2026-02-17T01:56:03.761" v="5104" actId="2711"/>
          <ac:graphicFrameMkLst>
            <pc:docMk/>
            <pc:sldMk cId="4111543880" sldId="344"/>
            <ac:graphicFrameMk id="9" creationId="{B9DE395D-B777-A82A-BDDB-4981A27178C3}"/>
          </ac:graphicFrameMkLst>
        </pc:graphicFrameChg>
        <pc:graphicFrameChg chg="mod modGraphic">
          <ac:chgData name="Matthew Cooper" userId="a94abdfd-9932-455f-9156-9b1a9216ec93" providerId="ADAL" clId="{8F2F1F8A-B91D-4969-A771-3C506E9D9037}" dt="2026-02-17T01:55:34.162" v="5096" actId="113"/>
          <ac:graphicFrameMkLst>
            <pc:docMk/>
            <pc:sldMk cId="4111543880" sldId="344"/>
            <ac:graphicFrameMk id="10" creationId="{6A8520A4-33EA-CB9B-1929-D7D1F23C3F57}"/>
          </ac:graphicFrameMkLst>
        </pc:graphicFrameChg>
        <pc:graphicFrameChg chg="mod modGraphic">
          <ac:chgData name="Matthew Cooper" userId="a94abdfd-9932-455f-9156-9b1a9216ec93" providerId="ADAL" clId="{8F2F1F8A-B91D-4969-A771-3C506E9D9037}" dt="2026-02-17T01:54:47.919" v="5089" actId="113"/>
          <ac:graphicFrameMkLst>
            <pc:docMk/>
            <pc:sldMk cId="4111543880" sldId="344"/>
            <ac:graphicFrameMk id="15" creationId="{59051E88-C74D-797C-287D-4FB73C7E7F6C}"/>
          </ac:graphicFrameMkLst>
        </pc:graphicFrameChg>
      </pc:sldChg>
      <pc:sldChg chg="delSp modSp add mod ord">
        <pc:chgData name="Matthew Cooper" userId="a94abdfd-9932-455f-9156-9b1a9216ec93" providerId="ADAL" clId="{8F2F1F8A-B91D-4969-A771-3C506E9D9037}" dt="2026-02-17T02:15:02.733" v="5644"/>
        <pc:sldMkLst>
          <pc:docMk/>
          <pc:sldMk cId="2151352348" sldId="345"/>
        </pc:sldMkLst>
        <pc:graphicFrameChg chg="mod modGraphic">
          <ac:chgData name="Matthew Cooper" userId="a94abdfd-9932-455f-9156-9b1a9216ec93" providerId="ADAL" clId="{8F2F1F8A-B91D-4969-A771-3C506E9D9037}" dt="2026-02-17T01:58:15.980" v="5129" actId="2165"/>
          <ac:graphicFrameMkLst>
            <pc:docMk/>
            <pc:sldMk cId="2151352348" sldId="345"/>
            <ac:graphicFrameMk id="10" creationId="{F9F3BB5D-3C3C-AFD6-3412-152E54E5A564}"/>
          </ac:graphicFrameMkLst>
        </pc:graphicFrameChg>
        <pc:graphicFrameChg chg="mod modGraphic">
          <ac:chgData name="Matthew Cooper" userId="a94abdfd-9932-455f-9156-9b1a9216ec93" providerId="ADAL" clId="{8F2F1F8A-B91D-4969-A771-3C506E9D9037}" dt="2026-02-17T01:57:12.686" v="5121" actId="2711"/>
          <ac:graphicFrameMkLst>
            <pc:docMk/>
            <pc:sldMk cId="2151352348" sldId="345"/>
            <ac:graphicFrameMk id="15" creationId="{27694B44-502F-6580-3E0A-1DD1479A56D3}"/>
          </ac:graphicFrameMkLst>
        </pc:graphicFrameChg>
      </pc:sldChg>
      <pc:sldChg chg="addSp modSp add mod ord">
        <pc:chgData name="Matthew Cooper" userId="a94abdfd-9932-455f-9156-9b1a9216ec93" providerId="ADAL" clId="{8F2F1F8A-B91D-4969-A771-3C506E9D9037}" dt="2026-02-17T02:15:02.733" v="5644"/>
        <pc:sldMkLst>
          <pc:docMk/>
          <pc:sldMk cId="852080875" sldId="346"/>
        </pc:sldMkLst>
        <pc:spChg chg="add mod">
          <ac:chgData name="Matthew Cooper" userId="a94abdfd-9932-455f-9156-9b1a9216ec93" providerId="ADAL" clId="{8F2F1F8A-B91D-4969-A771-3C506E9D9037}" dt="2026-02-17T02:00:17.575" v="5293" actId="1076"/>
          <ac:spMkLst>
            <pc:docMk/>
            <pc:sldMk cId="852080875" sldId="346"/>
            <ac:spMk id="3" creationId="{4C04944D-3E82-A369-FDDB-25EF84B54886}"/>
          </ac:spMkLst>
        </pc:spChg>
        <pc:graphicFrameChg chg="mod modGraphic">
          <ac:chgData name="Matthew Cooper" userId="a94abdfd-9932-455f-9156-9b1a9216ec93" providerId="ADAL" clId="{8F2F1F8A-B91D-4969-A771-3C506E9D9037}" dt="2026-02-17T02:01:01.010" v="5304" actId="2711"/>
          <ac:graphicFrameMkLst>
            <pc:docMk/>
            <pc:sldMk cId="852080875" sldId="346"/>
            <ac:graphicFrameMk id="9" creationId="{4ADF4D5F-EC2A-784C-4164-F2A557DDEC10}"/>
          </ac:graphicFrameMkLst>
        </pc:graphicFrameChg>
        <pc:graphicFrameChg chg="mod modGraphic">
          <ac:chgData name="Matthew Cooper" userId="a94abdfd-9932-455f-9156-9b1a9216ec93" providerId="ADAL" clId="{8F2F1F8A-B91D-4969-A771-3C506E9D9037}" dt="2026-02-17T02:01:08.265" v="5307" actId="113"/>
          <ac:graphicFrameMkLst>
            <pc:docMk/>
            <pc:sldMk cId="852080875" sldId="346"/>
            <ac:graphicFrameMk id="10" creationId="{8F9204E2-D33B-F321-A847-97D8100F1FB3}"/>
          </ac:graphicFrameMkLst>
        </pc:graphicFrameChg>
        <pc:graphicFrameChg chg="mod modGraphic">
          <ac:chgData name="Matthew Cooper" userId="a94abdfd-9932-455f-9156-9b1a9216ec93" providerId="ADAL" clId="{8F2F1F8A-B91D-4969-A771-3C506E9D9037}" dt="2026-02-17T02:01:15.881" v="5310" actId="2711"/>
          <ac:graphicFrameMkLst>
            <pc:docMk/>
            <pc:sldMk cId="852080875" sldId="346"/>
            <ac:graphicFrameMk id="15" creationId="{562EEF39-316A-6257-D0E9-55FB1CB2599F}"/>
          </ac:graphicFrameMkLst>
        </pc:graphicFrameChg>
      </pc:sldChg>
      <pc:sldChg chg="addSp modSp add mod ord">
        <pc:chgData name="Matthew Cooper" userId="a94abdfd-9932-455f-9156-9b1a9216ec93" providerId="ADAL" clId="{8F2F1F8A-B91D-4969-A771-3C506E9D9037}" dt="2026-02-17T02:15:02.733" v="5644"/>
        <pc:sldMkLst>
          <pc:docMk/>
          <pc:sldMk cId="1667358295" sldId="347"/>
        </pc:sldMkLst>
        <pc:spChg chg="mod">
          <ac:chgData name="Matthew Cooper" userId="a94abdfd-9932-455f-9156-9b1a9216ec93" providerId="ADAL" clId="{8F2F1F8A-B91D-4969-A771-3C506E9D9037}" dt="2026-02-17T02:04:12.854" v="5320" actId="14100"/>
          <ac:spMkLst>
            <pc:docMk/>
            <pc:sldMk cId="1667358295" sldId="347"/>
            <ac:spMk id="3" creationId="{68C79787-A42B-01A1-F8AE-8D3F01DF9A14}"/>
          </ac:spMkLst>
        </pc:spChg>
        <pc:spChg chg="add mod">
          <ac:chgData name="Matthew Cooper" userId="a94abdfd-9932-455f-9156-9b1a9216ec93" providerId="ADAL" clId="{8F2F1F8A-B91D-4969-A771-3C506E9D9037}" dt="2026-02-17T02:04:52.935" v="5338" actId="20577"/>
          <ac:spMkLst>
            <pc:docMk/>
            <pc:sldMk cId="1667358295" sldId="347"/>
            <ac:spMk id="5" creationId="{26F0FB95-8796-ED23-7E53-3DE8B4D4D604}"/>
          </ac:spMkLst>
        </pc:spChg>
        <pc:graphicFrameChg chg="mod modGraphic">
          <ac:chgData name="Matthew Cooper" userId="a94abdfd-9932-455f-9156-9b1a9216ec93" providerId="ADAL" clId="{8F2F1F8A-B91D-4969-A771-3C506E9D9037}" dt="2026-02-17T02:06:15.424" v="5377" actId="20577"/>
          <ac:graphicFrameMkLst>
            <pc:docMk/>
            <pc:sldMk cId="1667358295" sldId="347"/>
            <ac:graphicFrameMk id="9" creationId="{5CDE07E8-ECFD-9927-9368-B5C78AD0816F}"/>
          </ac:graphicFrameMkLst>
        </pc:graphicFrameChg>
        <pc:graphicFrameChg chg="mod modGraphic">
          <ac:chgData name="Matthew Cooper" userId="a94abdfd-9932-455f-9156-9b1a9216ec93" providerId="ADAL" clId="{8F2F1F8A-B91D-4969-A771-3C506E9D9037}" dt="2026-02-17T02:05:20.255" v="5346" actId="113"/>
          <ac:graphicFrameMkLst>
            <pc:docMk/>
            <pc:sldMk cId="1667358295" sldId="347"/>
            <ac:graphicFrameMk id="10" creationId="{E7548316-991A-3A27-1EE1-BFA5C3A863A6}"/>
          </ac:graphicFrameMkLst>
        </pc:graphicFrameChg>
        <pc:graphicFrameChg chg="mod modGraphic">
          <ac:chgData name="Matthew Cooper" userId="a94abdfd-9932-455f-9156-9b1a9216ec93" providerId="ADAL" clId="{8F2F1F8A-B91D-4969-A771-3C506E9D9037}" dt="2026-02-17T02:04:07.537" v="5319" actId="113"/>
          <ac:graphicFrameMkLst>
            <pc:docMk/>
            <pc:sldMk cId="1667358295" sldId="347"/>
            <ac:graphicFrameMk id="15" creationId="{142A5EBB-9053-B7ED-A1BF-F5101C763168}"/>
          </ac:graphicFrameMkLst>
        </pc:graphicFrameChg>
      </pc:sldChg>
      <pc:sldChg chg="addSp delSp modSp add mod ord">
        <pc:chgData name="Matthew Cooper" userId="a94abdfd-9932-455f-9156-9b1a9216ec93" providerId="ADAL" clId="{8F2F1F8A-B91D-4969-A771-3C506E9D9037}" dt="2026-02-17T02:15:02.733" v="5644"/>
        <pc:sldMkLst>
          <pc:docMk/>
          <pc:sldMk cId="1513130937" sldId="348"/>
        </pc:sldMkLst>
        <pc:spChg chg="mod">
          <ac:chgData name="Matthew Cooper" userId="a94abdfd-9932-455f-9156-9b1a9216ec93" providerId="ADAL" clId="{8F2F1F8A-B91D-4969-A771-3C506E9D9037}" dt="2026-02-17T02:06:45.276" v="5387" actId="20577"/>
          <ac:spMkLst>
            <pc:docMk/>
            <pc:sldMk cId="1513130937" sldId="348"/>
            <ac:spMk id="3" creationId="{538CE5FC-EDF7-41BC-C704-6718A27C20A0}"/>
          </ac:spMkLst>
        </pc:spChg>
        <pc:graphicFrameChg chg="mod modGraphic">
          <ac:chgData name="Matthew Cooper" userId="a94abdfd-9932-455f-9156-9b1a9216ec93" providerId="ADAL" clId="{8F2F1F8A-B91D-4969-A771-3C506E9D9037}" dt="2026-02-17T02:07:08.901" v="5397" actId="113"/>
          <ac:graphicFrameMkLst>
            <pc:docMk/>
            <pc:sldMk cId="1513130937" sldId="348"/>
            <ac:graphicFrameMk id="15" creationId="{A384685F-4408-E86D-E819-903D9BAFDC2B}"/>
          </ac:graphicFrameMkLst>
        </pc:graphicFrameChg>
      </pc:sldChg>
      <pc:sldChg chg="addSp modSp add mod">
        <pc:chgData name="Matthew Cooper" userId="a94abdfd-9932-455f-9156-9b1a9216ec93" providerId="ADAL" clId="{8F2F1F8A-B91D-4969-A771-3C506E9D9037}" dt="2026-03-16T04:20:26.641" v="7807" actId="404"/>
        <pc:sldMkLst>
          <pc:docMk/>
          <pc:sldMk cId="4270931375" sldId="349"/>
        </pc:sldMkLst>
        <pc:spChg chg="mod">
          <ac:chgData name="Matthew Cooper" userId="a94abdfd-9932-455f-9156-9b1a9216ec93" providerId="ADAL" clId="{8F2F1F8A-B91D-4969-A771-3C506E9D9037}" dt="2026-02-17T03:26:34.396" v="6715" actId="6549"/>
          <ac:spMkLst>
            <pc:docMk/>
            <pc:sldMk cId="4270931375" sldId="349"/>
            <ac:spMk id="2" creationId="{C781AE28-1483-208B-9D39-5F72668FC334}"/>
          </ac:spMkLst>
        </pc:spChg>
        <pc:spChg chg="mod">
          <ac:chgData name="Matthew Cooper" userId="a94abdfd-9932-455f-9156-9b1a9216ec93" providerId="ADAL" clId="{8F2F1F8A-B91D-4969-A771-3C506E9D9037}" dt="2026-03-16T04:20:24.066" v="7806" actId="404"/>
          <ac:spMkLst>
            <pc:docMk/>
            <pc:sldMk cId="4270931375" sldId="349"/>
            <ac:spMk id="3" creationId="{BE4AB159-66D7-05B5-14FC-241A57D3DF48}"/>
          </ac:spMkLst>
        </pc:spChg>
        <pc:spChg chg="add mod">
          <ac:chgData name="Matthew Cooper" userId="a94abdfd-9932-455f-9156-9b1a9216ec93" providerId="ADAL" clId="{8F2F1F8A-B91D-4969-A771-3C506E9D9037}" dt="2026-03-16T04:20:26.641" v="7807" actId="404"/>
          <ac:spMkLst>
            <pc:docMk/>
            <pc:sldMk cId="4270931375" sldId="349"/>
            <ac:spMk id="5" creationId="{5E7B2353-BAC7-817B-8F96-770B7E5DB145}"/>
          </ac:spMkLst>
        </pc:spChg>
        <pc:spChg chg="mod">
          <ac:chgData name="Matthew Cooper" userId="a94abdfd-9932-455f-9156-9b1a9216ec93" providerId="ADAL" clId="{8F2F1F8A-B91D-4969-A771-3C506E9D9037}" dt="2026-02-17T03:31:00.228" v="6978"/>
          <ac:spMkLst>
            <pc:docMk/>
            <pc:sldMk cId="4270931375" sldId="349"/>
            <ac:spMk id="7" creationId="{F0D6AA12-5F4A-35F1-4ED8-38D1E13BC13D}"/>
          </ac:spMkLst>
        </pc:spChg>
      </pc:sldChg>
      <pc:sldChg chg="add del">
        <pc:chgData name="Matthew Cooper" userId="a94abdfd-9932-455f-9156-9b1a9216ec93" providerId="ADAL" clId="{8F2F1F8A-B91D-4969-A771-3C506E9D9037}" dt="2026-02-17T03:38:05.744" v="7158" actId="2890"/>
        <pc:sldMkLst>
          <pc:docMk/>
          <pc:sldMk cId="1534239216" sldId="350"/>
        </pc:sldMkLst>
      </pc:sldChg>
      <pc:sldChg chg="addSp delSp modSp add mod">
        <pc:chgData name="Matthew Cooper" userId="a94abdfd-9932-455f-9156-9b1a9216ec93" providerId="ADAL" clId="{8F2F1F8A-B91D-4969-A771-3C506E9D9037}" dt="2026-02-17T03:48:03.182" v="7476" actId="113"/>
        <pc:sldMkLst>
          <pc:docMk/>
          <pc:sldMk cId="2025917602" sldId="350"/>
        </pc:sldMkLst>
        <pc:spChg chg="mod">
          <ac:chgData name="Matthew Cooper" userId="a94abdfd-9932-455f-9156-9b1a9216ec93" providerId="ADAL" clId="{8F2F1F8A-B91D-4969-A771-3C506E9D9037}" dt="2026-02-17T03:38:54.024" v="7179" actId="20577"/>
          <ac:spMkLst>
            <pc:docMk/>
            <pc:sldMk cId="2025917602" sldId="350"/>
            <ac:spMk id="2" creationId="{CA0F6158-5497-0C0C-E780-6DB09FA78281}"/>
          </ac:spMkLst>
        </pc:spChg>
        <pc:spChg chg="mod">
          <ac:chgData name="Matthew Cooper" userId="a94abdfd-9932-455f-9156-9b1a9216ec93" providerId="ADAL" clId="{8F2F1F8A-B91D-4969-A771-3C506E9D9037}" dt="2026-02-17T03:47:42.428" v="7470" actId="255"/>
          <ac:spMkLst>
            <pc:docMk/>
            <pc:sldMk cId="2025917602" sldId="350"/>
            <ac:spMk id="3" creationId="{B7F1DDD7-5AAA-1A8E-AA9A-A0E60513DC07}"/>
          </ac:spMkLst>
        </pc:spChg>
        <pc:spChg chg="mod">
          <ac:chgData name="Matthew Cooper" userId="a94abdfd-9932-455f-9156-9b1a9216ec93" providerId="ADAL" clId="{8F2F1F8A-B91D-4969-A771-3C506E9D9037}" dt="2026-02-17T03:41:35.313" v="7274" actId="6549"/>
          <ac:spMkLst>
            <pc:docMk/>
            <pc:sldMk cId="2025917602" sldId="350"/>
            <ac:spMk id="7" creationId="{C69B84D8-BBA4-4BA3-846A-C522BBBB912B}"/>
          </ac:spMkLst>
        </pc:spChg>
        <pc:spChg chg="mod">
          <ac:chgData name="Matthew Cooper" userId="a94abdfd-9932-455f-9156-9b1a9216ec93" providerId="ADAL" clId="{8F2F1F8A-B91D-4969-A771-3C506E9D9037}" dt="2026-02-17T03:48:03.182" v="7476" actId="113"/>
          <ac:spMkLst>
            <pc:docMk/>
            <pc:sldMk cId="2025917602" sldId="350"/>
            <ac:spMk id="12" creationId="{0BAF006E-9B68-C5B7-CBF0-7FDF6F312B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80038-C75D-48E7-801A-BD7CAC4C7645}" type="datetimeFigureOut">
              <a:rPr lang="en-GB" smtClean="0"/>
              <a:t>16/03/2026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F4E56-61A2-465D-B1CE-EBDE250FC121}" type="slidenum">
              <a:rPr lang="en-GB" smtClean="0"/>
              <a:t>‹#›</a:t>
            </a:fld>
            <a:endParaRPr lang="en-GB"/>
          </a:p>
        </p:txBody>
      </p:sp>
    </p:spTree>
    <p:extLst>
      <p:ext uri="{BB962C8B-B14F-4D97-AF65-F5344CB8AC3E}">
        <p14:creationId xmlns:p14="http://schemas.microsoft.com/office/powerpoint/2010/main" val="38359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strip">
    <p:spTree>
      <p:nvGrpSpPr>
        <p:cNvPr id="1" name=""/>
        <p:cNvGrpSpPr/>
        <p:nvPr/>
      </p:nvGrpSpPr>
      <p:grpSpPr>
        <a:xfrm>
          <a:off x="0" y="0"/>
          <a:ext cx="0" cy="0"/>
          <a:chOff x="0" y="0"/>
          <a:chExt cx="0" cy="0"/>
        </a:xfrm>
      </p:grpSpPr>
      <p:sp>
        <p:nvSpPr>
          <p:cNvPr id="24" name="Title 1"/>
          <p:cNvSpPr>
            <a:spLocks noGrp="1"/>
          </p:cNvSpPr>
          <p:nvPr>
            <p:ph type="ctrTitle" hasCustomPrompt="1"/>
          </p:nvPr>
        </p:nvSpPr>
        <p:spPr>
          <a:xfrm>
            <a:off x="628650" y="1588527"/>
            <a:ext cx="7886700" cy="701603"/>
          </a:xfrm>
        </p:spPr>
        <p:txBody>
          <a:bodyPr anchor="b"/>
          <a:lstStyle>
            <a:lvl1pPr algn="l">
              <a:defRPr sz="3730" b="1" u="none">
                <a:solidFill>
                  <a:srgbClr val="323B45"/>
                </a:solidFill>
              </a:defRPr>
            </a:lvl1pPr>
          </a:lstStyle>
          <a:p>
            <a:r>
              <a:rPr lang="en-US" dirty="0"/>
              <a:t>Click to add title.</a:t>
            </a:r>
            <a:endParaRPr lang="en-GB" dirty="0"/>
          </a:p>
        </p:txBody>
      </p:sp>
      <p:sp>
        <p:nvSpPr>
          <p:cNvPr id="25"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rgbClr val="323B45"/>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sp>
        <p:nvSpPr>
          <p:cNvPr id="2" name="Rectangle 1">
            <a:extLst>
              <a:ext uri="{FF2B5EF4-FFF2-40B4-BE49-F238E27FC236}">
                <a16:creationId xmlns:a16="http://schemas.microsoft.com/office/drawing/2014/main" id="{B8AB1DC5-FDB4-9B78-A7F3-96F5468580AE}"/>
              </a:ext>
            </a:extLst>
          </p:cNvPr>
          <p:cNvSpPr/>
          <p:nvPr userDrawn="1"/>
        </p:nvSpPr>
        <p:spPr>
          <a:xfrm>
            <a:off x="0" y="5573695"/>
            <a:ext cx="4094920" cy="1581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0F09B4-4883-E93B-D56E-9E16CEC05E1D}"/>
              </a:ext>
            </a:extLst>
          </p:cNvPr>
          <p:cNvSpPr/>
          <p:nvPr userDrawn="1"/>
        </p:nvSpPr>
        <p:spPr>
          <a:xfrm>
            <a:off x="4094920" y="5573695"/>
            <a:ext cx="4025347" cy="15813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10E314-E5E0-2796-B1E0-71D23505CEE0}"/>
              </a:ext>
            </a:extLst>
          </p:cNvPr>
          <p:cNvSpPr/>
          <p:nvPr userDrawn="1"/>
        </p:nvSpPr>
        <p:spPr>
          <a:xfrm>
            <a:off x="8120268" y="5573695"/>
            <a:ext cx="4075042" cy="1581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grey logo&#10;&#10;Description automatically generated">
            <a:extLst>
              <a:ext uri="{FF2B5EF4-FFF2-40B4-BE49-F238E27FC236}">
                <a16:creationId xmlns:a16="http://schemas.microsoft.com/office/drawing/2014/main" id="{F8EAF681-F58B-874F-A04F-7EAF63055A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917" b="16967"/>
          <a:stretch/>
        </p:blipFill>
        <p:spPr>
          <a:xfrm>
            <a:off x="6096000" y="5993295"/>
            <a:ext cx="5874026" cy="565667"/>
          </a:xfrm>
          <a:prstGeom prst="rect">
            <a:avLst/>
          </a:prstGeom>
        </p:spPr>
      </p:pic>
    </p:spTree>
    <p:extLst>
      <p:ext uri="{BB962C8B-B14F-4D97-AF65-F5344CB8AC3E}">
        <p14:creationId xmlns:p14="http://schemas.microsoft.com/office/powerpoint/2010/main" val="166287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stri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endParaRPr lang="en-GB" dirty="0"/>
          </a:p>
        </p:txBody>
      </p:sp>
      <p:sp>
        <p:nvSpPr>
          <p:cNvPr id="9" name="Content Placeholder 7">
            <a:extLst>
              <a:ext uri="{FF2B5EF4-FFF2-40B4-BE49-F238E27FC236}">
                <a16:creationId xmlns:a16="http://schemas.microsoft.com/office/drawing/2014/main" id="{68DB4331-0AB9-4A2E-8BC8-09881A244BD7}"/>
              </a:ext>
            </a:extLst>
          </p:cNvPr>
          <p:cNvSpPr>
            <a:spLocks noGrp="1"/>
          </p:cNvSpPr>
          <p:nvPr>
            <p:ph sz="quarter" idx="13"/>
          </p:nvPr>
        </p:nvSpPr>
        <p:spPr>
          <a:xfrm>
            <a:off x="838200" y="1808163"/>
            <a:ext cx="10515599"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a:extLst>
              <a:ext uri="{FF2B5EF4-FFF2-40B4-BE49-F238E27FC236}">
                <a16:creationId xmlns:a16="http://schemas.microsoft.com/office/drawing/2014/main" id="{AD32EE01-FE1A-EE22-9378-1343E9033CAB}"/>
              </a:ext>
            </a:extLst>
          </p:cNvPr>
          <p:cNvSpPr/>
          <p:nvPr userDrawn="1"/>
        </p:nvSpPr>
        <p:spPr>
          <a:xfrm>
            <a:off x="0" y="1001695"/>
            <a:ext cx="4094920" cy="1581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6C50500-D9DC-8945-9577-984187DB6F01}"/>
              </a:ext>
            </a:extLst>
          </p:cNvPr>
          <p:cNvSpPr/>
          <p:nvPr userDrawn="1"/>
        </p:nvSpPr>
        <p:spPr>
          <a:xfrm>
            <a:off x="4094920" y="1001695"/>
            <a:ext cx="4025347" cy="15813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6F5E3C-3060-83B0-B7C7-0226CC20B2E3}"/>
              </a:ext>
            </a:extLst>
          </p:cNvPr>
          <p:cNvSpPr/>
          <p:nvPr userDrawn="1"/>
        </p:nvSpPr>
        <p:spPr>
          <a:xfrm>
            <a:off x="8120268" y="1001695"/>
            <a:ext cx="4075042" cy="1581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85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strip do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3177"/>
            <a:ext cx="9000000" cy="866920"/>
          </a:xfrm>
        </p:spPr>
        <p:txBody>
          <a:bodyPr/>
          <a:lstStyle>
            <a:lvl1pPr>
              <a:defRPr/>
            </a:lvl1pPr>
          </a:lstStyle>
          <a:p>
            <a:r>
              <a:rPr lang="en-US" dirty="0"/>
              <a:t>Title and content slide B.</a:t>
            </a:r>
            <a:endParaRPr lang="en-GB" dirty="0"/>
          </a:p>
        </p:txBody>
      </p:sp>
      <p:sp>
        <p:nvSpPr>
          <p:cNvPr id="9" name="Content Placeholder 7">
            <a:extLst>
              <a:ext uri="{FF2B5EF4-FFF2-40B4-BE49-F238E27FC236}">
                <a16:creationId xmlns:a16="http://schemas.microsoft.com/office/drawing/2014/main" id="{68DB4331-0AB9-4A2E-8BC8-09881A244BD7}"/>
              </a:ext>
            </a:extLst>
          </p:cNvPr>
          <p:cNvSpPr>
            <a:spLocks noGrp="1"/>
          </p:cNvSpPr>
          <p:nvPr>
            <p:ph sz="quarter" idx="13"/>
          </p:nvPr>
        </p:nvSpPr>
        <p:spPr>
          <a:xfrm>
            <a:off x="838201" y="1808163"/>
            <a:ext cx="9000000"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2BB42F50-FB4D-1AAB-8907-B531BFC86297}"/>
              </a:ext>
            </a:extLst>
          </p:cNvPr>
          <p:cNvSpPr/>
          <p:nvPr userDrawn="1"/>
        </p:nvSpPr>
        <p:spPr>
          <a:xfrm>
            <a:off x="0" y="1001695"/>
            <a:ext cx="4094920" cy="1581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2A8C22-F4A2-B0C3-C5AD-1F0FB93D1D50}"/>
              </a:ext>
            </a:extLst>
          </p:cNvPr>
          <p:cNvSpPr/>
          <p:nvPr userDrawn="1"/>
        </p:nvSpPr>
        <p:spPr>
          <a:xfrm>
            <a:off x="4094920" y="1001695"/>
            <a:ext cx="4025347" cy="15813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C30BDC-794B-3ADB-169C-F4C2235C27B8}"/>
              </a:ext>
            </a:extLst>
          </p:cNvPr>
          <p:cNvSpPr/>
          <p:nvPr userDrawn="1"/>
        </p:nvSpPr>
        <p:spPr>
          <a:xfrm>
            <a:off x="8120268" y="1001695"/>
            <a:ext cx="4075042" cy="1581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olorful dots on a black background&#10;&#10;Description automatically generated">
            <a:extLst>
              <a:ext uri="{FF2B5EF4-FFF2-40B4-BE49-F238E27FC236}">
                <a16:creationId xmlns:a16="http://schemas.microsoft.com/office/drawing/2014/main" id="{6AC96A22-D937-3253-54F2-BF81AF40D1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831" b="4472"/>
          <a:stretch/>
        </p:blipFill>
        <p:spPr>
          <a:xfrm>
            <a:off x="7669165" y="2303577"/>
            <a:ext cx="4522835" cy="4554423"/>
          </a:xfrm>
          <a:prstGeom prst="rect">
            <a:avLst/>
          </a:prstGeom>
        </p:spPr>
      </p:pic>
    </p:spTree>
    <p:extLst>
      <p:ext uri="{BB962C8B-B14F-4D97-AF65-F5344CB8AC3E}">
        <p14:creationId xmlns:p14="http://schemas.microsoft.com/office/powerpoint/2010/main" val="199566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hoto strip">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AAB5B9A9-8348-4F61-8536-E400DA4C74D6}"/>
              </a:ext>
            </a:extLst>
          </p:cNvPr>
          <p:cNvSpPr>
            <a:spLocks noGrp="1"/>
          </p:cNvSpPr>
          <p:nvPr>
            <p:ph type="pic" sz="quarter" idx="14"/>
          </p:nvPr>
        </p:nvSpPr>
        <p:spPr>
          <a:xfrm>
            <a:off x="6801283" y="-3710"/>
            <a:ext cx="5407094" cy="6881587"/>
          </a:xfrm>
          <a:custGeom>
            <a:avLst/>
            <a:gdLst>
              <a:gd name="connsiteX0" fmla="*/ 0 w 5374341"/>
              <a:gd name="connsiteY0" fmla="*/ 1574091 h 6858000"/>
              <a:gd name="connsiteX1" fmla="*/ 1574091 w 5374341"/>
              <a:gd name="connsiteY1" fmla="*/ 0 h 6858000"/>
              <a:gd name="connsiteX2" fmla="*/ 3800250 w 5374341"/>
              <a:gd name="connsiteY2" fmla="*/ 0 h 6858000"/>
              <a:gd name="connsiteX3" fmla="*/ 5374341 w 5374341"/>
              <a:gd name="connsiteY3" fmla="*/ 1574091 h 6858000"/>
              <a:gd name="connsiteX4" fmla="*/ 5374341 w 5374341"/>
              <a:gd name="connsiteY4" fmla="*/ 5283909 h 6858000"/>
              <a:gd name="connsiteX5" fmla="*/ 3800250 w 5374341"/>
              <a:gd name="connsiteY5" fmla="*/ 6858000 h 6858000"/>
              <a:gd name="connsiteX6" fmla="*/ 1574091 w 5374341"/>
              <a:gd name="connsiteY6" fmla="*/ 6858000 h 6858000"/>
              <a:gd name="connsiteX7" fmla="*/ 0 w 5374341"/>
              <a:gd name="connsiteY7" fmla="*/ 5283909 h 6858000"/>
              <a:gd name="connsiteX8" fmla="*/ 0 w 5374341"/>
              <a:gd name="connsiteY8" fmla="*/ 1574091 h 6858000"/>
              <a:gd name="connsiteX0" fmla="*/ 19878 w 5394219"/>
              <a:gd name="connsiteY0" fmla="*/ 1574091 h 6858000"/>
              <a:gd name="connsiteX1" fmla="*/ 1593969 w 5394219"/>
              <a:gd name="connsiteY1" fmla="*/ 0 h 6858000"/>
              <a:gd name="connsiteX2" fmla="*/ 3820128 w 5394219"/>
              <a:gd name="connsiteY2" fmla="*/ 0 h 6858000"/>
              <a:gd name="connsiteX3" fmla="*/ 5394219 w 5394219"/>
              <a:gd name="connsiteY3" fmla="*/ 1574091 h 6858000"/>
              <a:gd name="connsiteX4" fmla="*/ 5394219 w 5394219"/>
              <a:gd name="connsiteY4" fmla="*/ 5283909 h 6858000"/>
              <a:gd name="connsiteX5" fmla="*/ 3820128 w 5394219"/>
              <a:gd name="connsiteY5" fmla="*/ 6858000 h 6858000"/>
              <a:gd name="connsiteX6" fmla="*/ 1593969 w 5394219"/>
              <a:gd name="connsiteY6" fmla="*/ 6858000 h 6858000"/>
              <a:gd name="connsiteX7" fmla="*/ 0 w 5394219"/>
              <a:gd name="connsiteY7" fmla="*/ 2063631 h 6858000"/>
              <a:gd name="connsiteX8" fmla="*/ 19878 w 5394219"/>
              <a:gd name="connsiteY8" fmla="*/ 1574091 h 6858000"/>
              <a:gd name="connsiteX0" fmla="*/ 19878 w 5394219"/>
              <a:gd name="connsiteY0" fmla="*/ 1574091 h 6877878"/>
              <a:gd name="connsiteX1" fmla="*/ 1593969 w 5394219"/>
              <a:gd name="connsiteY1" fmla="*/ 0 h 6877878"/>
              <a:gd name="connsiteX2" fmla="*/ 3820128 w 5394219"/>
              <a:gd name="connsiteY2" fmla="*/ 0 h 6877878"/>
              <a:gd name="connsiteX3" fmla="*/ 5394219 w 5394219"/>
              <a:gd name="connsiteY3" fmla="*/ 1574091 h 6877878"/>
              <a:gd name="connsiteX4" fmla="*/ 5394219 w 5394219"/>
              <a:gd name="connsiteY4" fmla="*/ 5283909 h 6877878"/>
              <a:gd name="connsiteX5" fmla="*/ 3820128 w 5394219"/>
              <a:gd name="connsiteY5" fmla="*/ 6858000 h 6877878"/>
              <a:gd name="connsiteX6" fmla="*/ 13648 w 5394219"/>
              <a:gd name="connsiteY6" fmla="*/ 6877878 h 6877878"/>
              <a:gd name="connsiteX7" fmla="*/ 0 w 5394219"/>
              <a:gd name="connsiteY7" fmla="*/ 2063631 h 6877878"/>
              <a:gd name="connsiteX8" fmla="*/ 19878 w 5394219"/>
              <a:gd name="connsiteY8" fmla="*/ 1574091 h 6877878"/>
              <a:gd name="connsiteX0" fmla="*/ 19878 w 5394219"/>
              <a:gd name="connsiteY0" fmla="*/ 1574091 h 6877878"/>
              <a:gd name="connsiteX1" fmla="*/ 1593969 w 5394219"/>
              <a:gd name="connsiteY1" fmla="*/ 0 h 6877878"/>
              <a:gd name="connsiteX2" fmla="*/ 3820128 w 5394219"/>
              <a:gd name="connsiteY2" fmla="*/ 0 h 6877878"/>
              <a:gd name="connsiteX3" fmla="*/ 5394219 w 5394219"/>
              <a:gd name="connsiteY3" fmla="*/ 1574091 h 6877878"/>
              <a:gd name="connsiteX4" fmla="*/ 5394219 w 5394219"/>
              <a:gd name="connsiteY4" fmla="*/ 5283909 h 6877878"/>
              <a:gd name="connsiteX5" fmla="*/ 5390511 w 5394219"/>
              <a:gd name="connsiteY5" fmla="*/ 6867939 h 6877878"/>
              <a:gd name="connsiteX6" fmla="*/ 13648 w 5394219"/>
              <a:gd name="connsiteY6" fmla="*/ 6877878 h 6877878"/>
              <a:gd name="connsiteX7" fmla="*/ 0 w 5394219"/>
              <a:gd name="connsiteY7" fmla="*/ 2063631 h 6877878"/>
              <a:gd name="connsiteX8" fmla="*/ 19878 w 5394219"/>
              <a:gd name="connsiteY8" fmla="*/ 1574091 h 6877878"/>
              <a:gd name="connsiteX0" fmla="*/ 19878 w 5394219"/>
              <a:gd name="connsiteY0" fmla="*/ 1574091 h 6877878"/>
              <a:gd name="connsiteX1" fmla="*/ 1593969 w 5394219"/>
              <a:gd name="connsiteY1" fmla="*/ 0 h 6877878"/>
              <a:gd name="connsiteX2" fmla="*/ 3820128 w 5394219"/>
              <a:gd name="connsiteY2" fmla="*/ 0 h 6877878"/>
              <a:gd name="connsiteX3" fmla="*/ 5384280 w 5394219"/>
              <a:gd name="connsiteY3" fmla="*/ 3709 h 6877878"/>
              <a:gd name="connsiteX4" fmla="*/ 5394219 w 5394219"/>
              <a:gd name="connsiteY4" fmla="*/ 5283909 h 6877878"/>
              <a:gd name="connsiteX5" fmla="*/ 5390511 w 5394219"/>
              <a:gd name="connsiteY5" fmla="*/ 6867939 h 6877878"/>
              <a:gd name="connsiteX6" fmla="*/ 13648 w 5394219"/>
              <a:gd name="connsiteY6" fmla="*/ 6877878 h 6877878"/>
              <a:gd name="connsiteX7" fmla="*/ 0 w 5394219"/>
              <a:gd name="connsiteY7" fmla="*/ 2063631 h 6877878"/>
              <a:gd name="connsiteX8" fmla="*/ 19878 w 5394219"/>
              <a:gd name="connsiteY8" fmla="*/ 1574091 h 6877878"/>
              <a:gd name="connsiteX0" fmla="*/ 19878 w 5394219"/>
              <a:gd name="connsiteY0" fmla="*/ 1574091 h 6877878"/>
              <a:gd name="connsiteX1" fmla="*/ 13647 w 5394219"/>
              <a:gd name="connsiteY1" fmla="*/ 9939 h 6877878"/>
              <a:gd name="connsiteX2" fmla="*/ 3820128 w 5394219"/>
              <a:gd name="connsiteY2" fmla="*/ 0 h 6877878"/>
              <a:gd name="connsiteX3" fmla="*/ 5384280 w 5394219"/>
              <a:gd name="connsiteY3" fmla="*/ 3709 h 6877878"/>
              <a:gd name="connsiteX4" fmla="*/ 5394219 w 5394219"/>
              <a:gd name="connsiteY4" fmla="*/ 5283909 h 6877878"/>
              <a:gd name="connsiteX5" fmla="*/ 5390511 w 5394219"/>
              <a:gd name="connsiteY5" fmla="*/ 6867939 h 6877878"/>
              <a:gd name="connsiteX6" fmla="*/ 13648 w 5394219"/>
              <a:gd name="connsiteY6" fmla="*/ 6877878 h 6877878"/>
              <a:gd name="connsiteX7" fmla="*/ 0 w 5394219"/>
              <a:gd name="connsiteY7" fmla="*/ 2063631 h 6877878"/>
              <a:gd name="connsiteX8" fmla="*/ 19878 w 5394219"/>
              <a:gd name="connsiteY8" fmla="*/ 1574091 h 6877878"/>
              <a:gd name="connsiteX0" fmla="*/ 2087217 w 5394219"/>
              <a:gd name="connsiteY0" fmla="*/ 1425004 h 6877878"/>
              <a:gd name="connsiteX1" fmla="*/ 13647 w 5394219"/>
              <a:gd name="connsiteY1" fmla="*/ 9939 h 6877878"/>
              <a:gd name="connsiteX2" fmla="*/ 3820128 w 5394219"/>
              <a:gd name="connsiteY2" fmla="*/ 0 h 6877878"/>
              <a:gd name="connsiteX3" fmla="*/ 5384280 w 5394219"/>
              <a:gd name="connsiteY3" fmla="*/ 3709 h 6877878"/>
              <a:gd name="connsiteX4" fmla="*/ 5394219 w 5394219"/>
              <a:gd name="connsiteY4" fmla="*/ 5283909 h 6877878"/>
              <a:gd name="connsiteX5" fmla="*/ 5390511 w 5394219"/>
              <a:gd name="connsiteY5" fmla="*/ 6867939 h 6877878"/>
              <a:gd name="connsiteX6" fmla="*/ 13648 w 5394219"/>
              <a:gd name="connsiteY6" fmla="*/ 6877878 h 6877878"/>
              <a:gd name="connsiteX7" fmla="*/ 0 w 5394219"/>
              <a:gd name="connsiteY7" fmla="*/ 2063631 h 6877878"/>
              <a:gd name="connsiteX8" fmla="*/ 2087217 w 5394219"/>
              <a:gd name="connsiteY8" fmla="*/ 1425004 h 6877878"/>
              <a:gd name="connsiteX0" fmla="*/ 2074423 w 5381425"/>
              <a:gd name="connsiteY0" fmla="*/ 1425004 h 6877878"/>
              <a:gd name="connsiteX1" fmla="*/ 853 w 5381425"/>
              <a:gd name="connsiteY1" fmla="*/ 9939 h 6877878"/>
              <a:gd name="connsiteX2" fmla="*/ 3807334 w 5381425"/>
              <a:gd name="connsiteY2" fmla="*/ 0 h 6877878"/>
              <a:gd name="connsiteX3" fmla="*/ 5371486 w 5381425"/>
              <a:gd name="connsiteY3" fmla="*/ 3709 h 6877878"/>
              <a:gd name="connsiteX4" fmla="*/ 5381425 w 5381425"/>
              <a:gd name="connsiteY4" fmla="*/ 5283909 h 6877878"/>
              <a:gd name="connsiteX5" fmla="*/ 5377717 w 5381425"/>
              <a:gd name="connsiteY5" fmla="*/ 6867939 h 6877878"/>
              <a:gd name="connsiteX6" fmla="*/ 854 w 5381425"/>
              <a:gd name="connsiteY6" fmla="*/ 6877878 h 6877878"/>
              <a:gd name="connsiteX7" fmla="*/ 7085 w 5381425"/>
              <a:gd name="connsiteY7" fmla="*/ 1159170 h 6877878"/>
              <a:gd name="connsiteX8" fmla="*/ 2074423 w 5381425"/>
              <a:gd name="connsiteY8" fmla="*/ 1425004 h 6877878"/>
              <a:gd name="connsiteX0" fmla="*/ 2074423 w 5381425"/>
              <a:gd name="connsiteY0" fmla="*/ 1425004 h 6877878"/>
              <a:gd name="connsiteX1" fmla="*/ 853 w 5381425"/>
              <a:gd name="connsiteY1" fmla="*/ 9939 h 6877878"/>
              <a:gd name="connsiteX2" fmla="*/ 477725 w 5381425"/>
              <a:gd name="connsiteY2" fmla="*/ 0 h 6877878"/>
              <a:gd name="connsiteX3" fmla="*/ 5371486 w 5381425"/>
              <a:gd name="connsiteY3" fmla="*/ 3709 h 6877878"/>
              <a:gd name="connsiteX4" fmla="*/ 5381425 w 5381425"/>
              <a:gd name="connsiteY4" fmla="*/ 5283909 h 6877878"/>
              <a:gd name="connsiteX5" fmla="*/ 5377717 w 5381425"/>
              <a:gd name="connsiteY5" fmla="*/ 6867939 h 6877878"/>
              <a:gd name="connsiteX6" fmla="*/ 854 w 5381425"/>
              <a:gd name="connsiteY6" fmla="*/ 6877878 h 6877878"/>
              <a:gd name="connsiteX7" fmla="*/ 7085 w 5381425"/>
              <a:gd name="connsiteY7" fmla="*/ 1159170 h 6877878"/>
              <a:gd name="connsiteX8" fmla="*/ 2074423 w 5381425"/>
              <a:gd name="connsiteY8" fmla="*/ 1425004 h 6877878"/>
              <a:gd name="connsiteX0" fmla="*/ 2093448 w 5400450"/>
              <a:gd name="connsiteY0" fmla="*/ 1425004 h 6877878"/>
              <a:gd name="connsiteX1" fmla="*/ 0 w 5400450"/>
              <a:gd name="connsiteY1" fmla="*/ 993913 h 6877878"/>
              <a:gd name="connsiteX2" fmla="*/ 496750 w 5400450"/>
              <a:gd name="connsiteY2" fmla="*/ 0 h 6877878"/>
              <a:gd name="connsiteX3" fmla="*/ 5390511 w 5400450"/>
              <a:gd name="connsiteY3" fmla="*/ 3709 h 6877878"/>
              <a:gd name="connsiteX4" fmla="*/ 5400450 w 5400450"/>
              <a:gd name="connsiteY4" fmla="*/ 5283909 h 6877878"/>
              <a:gd name="connsiteX5" fmla="*/ 5396742 w 5400450"/>
              <a:gd name="connsiteY5" fmla="*/ 6867939 h 6877878"/>
              <a:gd name="connsiteX6" fmla="*/ 19879 w 5400450"/>
              <a:gd name="connsiteY6" fmla="*/ 6877878 h 6877878"/>
              <a:gd name="connsiteX7" fmla="*/ 26110 w 5400450"/>
              <a:gd name="connsiteY7" fmla="*/ 1159170 h 6877878"/>
              <a:gd name="connsiteX8" fmla="*/ 2093448 w 5400450"/>
              <a:gd name="connsiteY8" fmla="*/ 1425004 h 6877878"/>
              <a:gd name="connsiteX0" fmla="*/ 2093655 w 5400657"/>
              <a:gd name="connsiteY0" fmla="*/ 1425004 h 6877878"/>
              <a:gd name="connsiteX1" fmla="*/ 207 w 5400657"/>
              <a:gd name="connsiteY1" fmla="*/ 993913 h 6877878"/>
              <a:gd name="connsiteX2" fmla="*/ 0 w 5400657"/>
              <a:gd name="connsiteY2" fmla="*/ 0 h 6877878"/>
              <a:gd name="connsiteX3" fmla="*/ 5390718 w 5400657"/>
              <a:gd name="connsiteY3" fmla="*/ 3709 h 6877878"/>
              <a:gd name="connsiteX4" fmla="*/ 5400657 w 5400657"/>
              <a:gd name="connsiteY4" fmla="*/ 5283909 h 6877878"/>
              <a:gd name="connsiteX5" fmla="*/ 5396949 w 5400657"/>
              <a:gd name="connsiteY5" fmla="*/ 6867939 h 6877878"/>
              <a:gd name="connsiteX6" fmla="*/ 20086 w 5400657"/>
              <a:gd name="connsiteY6" fmla="*/ 6877878 h 6877878"/>
              <a:gd name="connsiteX7" fmla="*/ 26317 w 5400657"/>
              <a:gd name="connsiteY7" fmla="*/ 1159170 h 6877878"/>
              <a:gd name="connsiteX8" fmla="*/ 2093655 w 5400657"/>
              <a:gd name="connsiteY8" fmla="*/ 1425004 h 6877878"/>
              <a:gd name="connsiteX0" fmla="*/ 2093655 w 5400657"/>
              <a:gd name="connsiteY0" fmla="*/ 1425004 h 6877878"/>
              <a:gd name="connsiteX1" fmla="*/ 207 w 5400657"/>
              <a:gd name="connsiteY1" fmla="*/ 993913 h 6877878"/>
              <a:gd name="connsiteX2" fmla="*/ 0 w 5400657"/>
              <a:gd name="connsiteY2" fmla="*/ 0 h 6877878"/>
              <a:gd name="connsiteX3" fmla="*/ 1425005 w 5400657"/>
              <a:gd name="connsiteY3" fmla="*/ 3709 h 6877878"/>
              <a:gd name="connsiteX4" fmla="*/ 5400657 w 5400657"/>
              <a:gd name="connsiteY4" fmla="*/ 5283909 h 6877878"/>
              <a:gd name="connsiteX5" fmla="*/ 5396949 w 5400657"/>
              <a:gd name="connsiteY5" fmla="*/ 6867939 h 6877878"/>
              <a:gd name="connsiteX6" fmla="*/ 20086 w 5400657"/>
              <a:gd name="connsiteY6" fmla="*/ 6877878 h 6877878"/>
              <a:gd name="connsiteX7" fmla="*/ 26317 w 5400657"/>
              <a:gd name="connsiteY7" fmla="*/ 1159170 h 6877878"/>
              <a:gd name="connsiteX8" fmla="*/ 2093655 w 5400657"/>
              <a:gd name="connsiteY8" fmla="*/ 1425004 h 6877878"/>
              <a:gd name="connsiteX0" fmla="*/ 2093655 w 5410596"/>
              <a:gd name="connsiteY0" fmla="*/ 1428713 h 6881587"/>
              <a:gd name="connsiteX1" fmla="*/ 207 w 5410596"/>
              <a:gd name="connsiteY1" fmla="*/ 997622 h 6881587"/>
              <a:gd name="connsiteX2" fmla="*/ 0 w 5410596"/>
              <a:gd name="connsiteY2" fmla="*/ 3709 h 6881587"/>
              <a:gd name="connsiteX3" fmla="*/ 1425005 w 5410596"/>
              <a:gd name="connsiteY3" fmla="*/ 7418 h 6881587"/>
              <a:gd name="connsiteX4" fmla="*/ 5410596 w 5410596"/>
              <a:gd name="connsiteY4" fmla="*/ 0 h 6881587"/>
              <a:gd name="connsiteX5" fmla="*/ 5396949 w 5410596"/>
              <a:gd name="connsiteY5" fmla="*/ 6871648 h 6881587"/>
              <a:gd name="connsiteX6" fmla="*/ 20086 w 5410596"/>
              <a:gd name="connsiteY6" fmla="*/ 6881587 h 6881587"/>
              <a:gd name="connsiteX7" fmla="*/ 26317 w 5410596"/>
              <a:gd name="connsiteY7" fmla="*/ 1162879 h 6881587"/>
              <a:gd name="connsiteX8" fmla="*/ 2093655 w 5410596"/>
              <a:gd name="connsiteY8" fmla="*/ 1428713 h 6881587"/>
              <a:gd name="connsiteX0" fmla="*/ 5383508 w 5410596"/>
              <a:gd name="connsiteY0" fmla="*/ 1160356 h 6881587"/>
              <a:gd name="connsiteX1" fmla="*/ 207 w 5410596"/>
              <a:gd name="connsiteY1" fmla="*/ 997622 h 6881587"/>
              <a:gd name="connsiteX2" fmla="*/ 0 w 5410596"/>
              <a:gd name="connsiteY2" fmla="*/ 3709 h 6881587"/>
              <a:gd name="connsiteX3" fmla="*/ 1425005 w 5410596"/>
              <a:gd name="connsiteY3" fmla="*/ 7418 h 6881587"/>
              <a:gd name="connsiteX4" fmla="*/ 5410596 w 5410596"/>
              <a:gd name="connsiteY4" fmla="*/ 0 h 6881587"/>
              <a:gd name="connsiteX5" fmla="*/ 5396949 w 5410596"/>
              <a:gd name="connsiteY5" fmla="*/ 6871648 h 6881587"/>
              <a:gd name="connsiteX6" fmla="*/ 20086 w 5410596"/>
              <a:gd name="connsiteY6" fmla="*/ 6881587 h 6881587"/>
              <a:gd name="connsiteX7" fmla="*/ 26317 w 5410596"/>
              <a:gd name="connsiteY7" fmla="*/ 1162879 h 6881587"/>
              <a:gd name="connsiteX8" fmla="*/ 5383508 w 5410596"/>
              <a:gd name="connsiteY8" fmla="*/ 1160356 h 6881587"/>
              <a:gd name="connsiteX0" fmla="*/ 5383508 w 5417033"/>
              <a:gd name="connsiteY0" fmla="*/ 1160356 h 6881587"/>
              <a:gd name="connsiteX1" fmla="*/ 5417033 w 5417033"/>
              <a:gd name="connsiteY1" fmla="*/ 1007561 h 6881587"/>
              <a:gd name="connsiteX2" fmla="*/ 0 w 5417033"/>
              <a:gd name="connsiteY2" fmla="*/ 3709 h 6881587"/>
              <a:gd name="connsiteX3" fmla="*/ 1425005 w 5417033"/>
              <a:gd name="connsiteY3" fmla="*/ 7418 h 6881587"/>
              <a:gd name="connsiteX4" fmla="*/ 5410596 w 5417033"/>
              <a:gd name="connsiteY4" fmla="*/ 0 h 6881587"/>
              <a:gd name="connsiteX5" fmla="*/ 5396949 w 5417033"/>
              <a:gd name="connsiteY5" fmla="*/ 6871648 h 6881587"/>
              <a:gd name="connsiteX6" fmla="*/ 20086 w 5417033"/>
              <a:gd name="connsiteY6" fmla="*/ 6881587 h 6881587"/>
              <a:gd name="connsiteX7" fmla="*/ 26317 w 5417033"/>
              <a:gd name="connsiteY7" fmla="*/ 1162879 h 6881587"/>
              <a:gd name="connsiteX8" fmla="*/ 5383508 w 5417033"/>
              <a:gd name="connsiteY8" fmla="*/ 1160356 h 6881587"/>
              <a:gd name="connsiteX0" fmla="*/ 5373569 w 5407094"/>
              <a:gd name="connsiteY0" fmla="*/ 1160356 h 6881587"/>
              <a:gd name="connsiteX1" fmla="*/ 5407094 w 5407094"/>
              <a:gd name="connsiteY1" fmla="*/ 1007561 h 6881587"/>
              <a:gd name="connsiteX2" fmla="*/ 0 w 5407094"/>
              <a:gd name="connsiteY2" fmla="*/ 1007561 h 6881587"/>
              <a:gd name="connsiteX3" fmla="*/ 1415066 w 5407094"/>
              <a:gd name="connsiteY3" fmla="*/ 7418 h 6881587"/>
              <a:gd name="connsiteX4" fmla="*/ 5400657 w 5407094"/>
              <a:gd name="connsiteY4" fmla="*/ 0 h 6881587"/>
              <a:gd name="connsiteX5" fmla="*/ 5387010 w 5407094"/>
              <a:gd name="connsiteY5" fmla="*/ 6871648 h 6881587"/>
              <a:gd name="connsiteX6" fmla="*/ 10147 w 5407094"/>
              <a:gd name="connsiteY6" fmla="*/ 6881587 h 6881587"/>
              <a:gd name="connsiteX7" fmla="*/ 16378 w 5407094"/>
              <a:gd name="connsiteY7" fmla="*/ 1162879 h 6881587"/>
              <a:gd name="connsiteX8" fmla="*/ 5373569 w 5407094"/>
              <a:gd name="connsiteY8" fmla="*/ 1160356 h 6881587"/>
              <a:gd name="connsiteX0" fmla="*/ 5373569 w 5407094"/>
              <a:gd name="connsiteY0" fmla="*/ 1160356 h 6881587"/>
              <a:gd name="connsiteX1" fmla="*/ 5407094 w 5407094"/>
              <a:gd name="connsiteY1" fmla="*/ 1007561 h 6881587"/>
              <a:gd name="connsiteX2" fmla="*/ 0 w 5407094"/>
              <a:gd name="connsiteY2" fmla="*/ 1007561 h 6881587"/>
              <a:gd name="connsiteX3" fmla="*/ 23588 w 5407094"/>
              <a:gd name="connsiteY3" fmla="*/ 17357 h 6881587"/>
              <a:gd name="connsiteX4" fmla="*/ 5400657 w 5407094"/>
              <a:gd name="connsiteY4" fmla="*/ 0 h 6881587"/>
              <a:gd name="connsiteX5" fmla="*/ 5387010 w 5407094"/>
              <a:gd name="connsiteY5" fmla="*/ 6871648 h 6881587"/>
              <a:gd name="connsiteX6" fmla="*/ 10147 w 5407094"/>
              <a:gd name="connsiteY6" fmla="*/ 6881587 h 6881587"/>
              <a:gd name="connsiteX7" fmla="*/ 16378 w 5407094"/>
              <a:gd name="connsiteY7" fmla="*/ 1162879 h 6881587"/>
              <a:gd name="connsiteX8" fmla="*/ 5373569 w 5407094"/>
              <a:gd name="connsiteY8" fmla="*/ 1160356 h 6881587"/>
              <a:gd name="connsiteX0" fmla="*/ 5423264 w 5423264"/>
              <a:gd name="connsiteY0" fmla="*/ 1170295 h 6881587"/>
              <a:gd name="connsiteX1" fmla="*/ 5407094 w 5423264"/>
              <a:gd name="connsiteY1" fmla="*/ 1007561 h 6881587"/>
              <a:gd name="connsiteX2" fmla="*/ 0 w 5423264"/>
              <a:gd name="connsiteY2" fmla="*/ 1007561 h 6881587"/>
              <a:gd name="connsiteX3" fmla="*/ 23588 w 5423264"/>
              <a:gd name="connsiteY3" fmla="*/ 17357 h 6881587"/>
              <a:gd name="connsiteX4" fmla="*/ 5400657 w 5423264"/>
              <a:gd name="connsiteY4" fmla="*/ 0 h 6881587"/>
              <a:gd name="connsiteX5" fmla="*/ 5387010 w 5423264"/>
              <a:gd name="connsiteY5" fmla="*/ 6871648 h 6881587"/>
              <a:gd name="connsiteX6" fmla="*/ 10147 w 5423264"/>
              <a:gd name="connsiteY6" fmla="*/ 6881587 h 6881587"/>
              <a:gd name="connsiteX7" fmla="*/ 16378 w 5423264"/>
              <a:gd name="connsiteY7" fmla="*/ 1162879 h 6881587"/>
              <a:gd name="connsiteX8" fmla="*/ 5423264 w 5423264"/>
              <a:gd name="connsiteY8" fmla="*/ 1170295 h 6881587"/>
              <a:gd name="connsiteX0" fmla="*/ 5423264 w 5423264"/>
              <a:gd name="connsiteY0" fmla="*/ 1170295 h 6881587"/>
              <a:gd name="connsiteX1" fmla="*/ 5407094 w 5423264"/>
              <a:gd name="connsiteY1" fmla="*/ 1007561 h 6881587"/>
              <a:gd name="connsiteX2" fmla="*/ 0 w 5423264"/>
              <a:gd name="connsiteY2" fmla="*/ 1007561 h 6881587"/>
              <a:gd name="connsiteX3" fmla="*/ 23588 w 5423264"/>
              <a:gd name="connsiteY3" fmla="*/ 17357 h 6881587"/>
              <a:gd name="connsiteX4" fmla="*/ 5400657 w 5423264"/>
              <a:gd name="connsiteY4" fmla="*/ 0 h 6881587"/>
              <a:gd name="connsiteX5" fmla="*/ 5387010 w 5423264"/>
              <a:gd name="connsiteY5" fmla="*/ 6871648 h 6881587"/>
              <a:gd name="connsiteX6" fmla="*/ 10147 w 5423264"/>
              <a:gd name="connsiteY6" fmla="*/ 6881587 h 6881587"/>
              <a:gd name="connsiteX7" fmla="*/ 1387 w 5423264"/>
              <a:gd name="connsiteY7" fmla="*/ 1155384 h 6881587"/>
              <a:gd name="connsiteX8" fmla="*/ 5423264 w 5423264"/>
              <a:gd name="connsiteY8" fmla="*/ 1170295 h 6881587"/>
              <a:gd name="connsiteX0" fmla="*/ 5423264 w 5423264"/>
              <a:gd name="connsiteY0" fmla="*/ 1170295 h 6881587"/>
              <a:gd name="connsiteX1" fmla="*/ 5407094 w 5423264"/>
              <a:gd name="connsiteY1" fmla="*/ 1007561 h 6881587"/>
              <a:gd name="connsiteX2" fmla="*/ 0 w 5423264"/>
              <a:gd name="connsiteY2" fmla="*/ 1007561 h 6881587"/>
              <a:gd name="connsiteX3" fmla="*/ 1102 w 5423264"/>
              <a:gd name="connsiteY3" fmla="*/ 24852 h 6881587"/>
              <a:gd name="connsiteX4" fmla="*/ 5400657 w 5423264"/>
              <a:gd name="connsiteY4" fmla="*/ 0 h 6881587"/>
              <a:gd name="connsiteX5" fmla="*/ 5387010 w 5423264"/>
              <a:gd name="connsiteY5" fmla="*/ 6871648 h 6881587"/>
              <a:gd name="connsiteX6" fmla="*/ 10147 w 5423264"/>
              <a:gd name="connsiteY6" fmla="*/ 6881587 h 6881587"/>
              <a:gd name="connsiteX7" fmla="*/ 1387 w 5423264"/>
              <a:gd name="connsiteY7" fmla="*/ 1155384 h 6881587"/>
              <a:gd name="connsiteX8" fmla="*/ 5423264 w 5423264"/>
              <a:gd name="connsiteY8" fmla="*/ 1170295 h 6881587"/>
              <a:gd name="connsiteX0" fmla="*/ 5423264 w 5423264"/>
              <a:gd name="connsiteY0" fmla="*/ 1170295 h 6881587"/>
              <a:gd name="connsiteX1" fmla="*/ 5407094 w 5423264"/>
              <a:gd name="connsiteY1" fmla="*/ 1007561 h 6881587"/>
              <a:gd name="connsiteX2" fmla="*/ 0 w 5423264"/>
              <a:gd name="connsiteY2" fmla="*/ 1007561 h 6881587"/>
              <a:gd name="connsiteX3" fmla="*/ 1102 w 5423264"/>
              <a:gd name="connsiteY3" fmla="*/ 2367 h 6881587"/>
              <a:gd name="connsiteX4" fmla="*/ 5400657 w 5423264"/>
              <a:gd name="connsiteY4" fmla="*/ 0 h 6881587"/>
              <a:gd name="connsiteX5" fmla="*/ 5387010 w 5423264"/>
              <a:gd name="connsiteY5" fmla="*/ 6871648 h 6881587"/>
              <a:gd name="connsiteX6" fmla="*/ 10147 w 5423264"/>
              <a:gd name="connsiteY6" fmla="*/ 6881587 h 6881587"/>
              <a:gd name="connsiteX7" fmla="*/ 1387 w 5423264"/>
              <a:gd name="connsiteY7" fmla="*/ 1155384 h 6881587"/>
              <a:gd name="connsiteX8" fmla="*/ 5423264 w 5423264"/>
              <a:gd name="connsiteY8" fmla="*/ 1170295 h 6881587"/>
              <a:gd name="connsiteX0" fmla="*/ 5400779 w 5407094"/>
              <a:gd name="connsiteY0" fmla="*/ 1177790 h 6881587"/>
              <a:gd name="connsiteX1" fmla="*/ 5407094 w 5407094"/>
              <a:gd name="connsiteY1" fmla="*/ 1007561 h 6881587"/>
              <a:gd name="connsiteX2" fmla="*/ 0 w 5407094"/>
              <a:gd name="connsiteY2" fmla="*/ 1007561 h 6881587"/>
              <a:gd name="connsiteX3" fmla="*/ 1102 w 5407094"/>
              <a:gd name="connsiteY3" fmla="*/ 2367 h 6881587"/>
              <a:gd name="connsiteX4" fmla="*/ 5400657 w 5407094"/>
              <a:gd name="connsiteY4" fmla="*/ 0 h 6881587"/>
              <a:gd name="connsiteX5" fmla="*/ 5387010 w 5407094"/>
              <a:gd name="connsiteY5" fmla="*/ 6871648 h 6881587"/>
              <a:gd name="connsiteX6" fmla="*/ 10147 w 5407094"/>
              <a:gd name="connsiteY6" fmla="*/ 6881587 h 6881587"/>
              <a:gd name="connsiteX7" fmla="*/ 1387 w 5407094"/>
              <a:gd name="connsiteY7" fmla="*/ 1155384 h 6881587"/>
              <a:gd name="connsiteX8" fmla="*/ 5400779 w 5407094"/>
              <a:gd name="connsiteY8" fmla="*/ 1177790 h 6881587"/>
              <a:gd name="connsiteX0" fmla="*/ 5400779 w 5407094"/>
              <a:gd name="connsiteY0" fmla="*/ 1162800 h 6881587"/>
              <a:gd name="connsiteX1" fmla="*/ 5407094 w 5407094"/>
              <a:gd name="connsiteY1" fmla="*/ 1007561 h 6881587"/>
              <a:gd name="connsiteX2" fmla="*/ 0 w 5407094"/>
              <a:gd name="connsiteY2" fmla="*/ 1007561 h 6881587"/>
              <a:gd name="connsiteX3" fmla="*/ 1102 w 5407094"/>
              <a:gd name="connsiteY3" fmla="*/ 2367 h 6881587"/>
              <a:gd name="connsiteX4" fmla="*/ 5400657 w 5407094"/>
              <a:gd name="connsiteY4" fmla="*/ 0 h 6881587"/>
              <a:gd name="connsiteX5" fmla="*/ 5387010 w 5407094"/>
              <a:gd name="connsiteY5" fmla="*/ 6871648 h 6881587"/>
              <a:gd name="connsiteX6" fmla="*/ 10147 w 5407094"/>
              <a:gd name="connsiteY6" fmla="*/ 6881587 h 6881587"/>
              <a:gd name="connsiteX7" fmla="*/ 1387 w 5407094"/>
              <a:gd name="connsiteY7" fmla="*/ 1155384 h 6881587"/>
              <a:gd name="connsiteX8" fmla="*/ 5400779 w 5407094"/>
              <a:gd name="connsiteY8" fmla="*/ 1162800 h 688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7094" h="6881587">
                <a:moveTo>
                  <a:pt x="5400779" y="1162800"/>
                </a:moveTo>
                <a:lnTo>
                  <a:pt x="5407094" y="1007561"/>
                </a:lnTo>
                <a:lnTo>
                  <a:pt x="0" y="1007561"/>
                </a:lnTo>
                <a:cubicBezTo>
                  <a:pt x="367" y="679991"/>
                  <a:pt x="735" y="329937"/>
                  <a:pt x="1102" y="2367"/>
                </a:cubicBezTo>
                <a:lnTo>
                  <a:pt x="5400657" y="0"/>
                </a:lnTo>
                <a:lnTo>
                  <a:pt x="5387010" y="6871648"/>
                </a:lnTo>
                <a:lnTo>
                  <a:pt x="10147" y="6881587"/>
                </a:lnTo>
                <a:cubicBezTo>
                  <a:pt x="5598" y="5276838"/>
                  <a:pt x="5936" y="2760133"/>
                  <a:pt x="1387" y="1155384"/>
                </a:cubicBezTo>
                <a:lnTo>
                  <a:pt x="5400779" y="1162800"/>
                </a:lnTo>
                <a:close/>
              </a:path>
            </a:pathLst>
          </a:custGeom>
          <a:solidFill>
            <a:schemeClr val="bg1">
              <a:lumMod val="85000"/>
            </a:schemeClr>
          </a:solidFill>
        </p:spPr>
        <p:txBody>
          <a:bodyPr lIns="216000" tIns="216000" rIns="216000" bIns="216000"/>
          <a:lstStyle>
            <a:lvl1pPr>
              <a:defRPr sz="1400">
                <a:solidFill>
                  <a:schemeClr val="bg1"/>
                </a:solidFill>
              </a:defRPr>
            </a:lvl1pPr>
          </a:lstStyle>
          <a:p>
            <a:r>
              <a:rPr lang="en-US"/>
              <a:t>Click icon to add picture</a:t>
            </a:r>
            <a:endParaRPr lang="en-AU" dirty="0"/>
          </a:p>
        </p:txBody>
      </p:sp>
      <p:sp>
        <p:nvSpPr>
          <p:cNvPr id="11" name="Text Placeholder 8">
            <a:extLst>
              <a:ext uri="{FF2B5EF4-FFF2-40B4-BE49-F238E27FC236}">
                <a16:creationId xmlns:a16="http://schemas.microsoft.com/office/drawing/2014/main" id="{B3B3FC00-CE6B-4344-9DF4-6AE4E22345A1}"/>
              </a:ext>
            </a:extLst>
          </p:cNvPr>
          <p:cNvSpPr>
            <a:spLocks noGrp="1"/>
          </p:cNvSpPr>
          <p:nvPr>
            <p:ph type="body" sz="quarter" idx="13"/>
          </p:nvPr>
        </p:nvSpPr>
        <p:spPr>
          <a:xfrm>
            <a:off x="838200" y="1825625"/>
            <a:ext cx="518160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a:extLst>
              <a:ext uri="{FF2B5EF4-FFF2-40B4-BE49-F238E27FC236}">
                <a16:creationId xmlns:a16="http://schemas.microsoft.com/office/drawing/2014/main" id="{D24A86A4-9CB6-4FEE-20EA-068801283C4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3D1D5204-94FF-8805-BE32-637B01E36CCF}"/>
              </a:ext>
            </a:extLst>
          </p:cNvPr>
          <p:cNvSpPr/>
          <p:nvPr userDrawn="1"/>
        </p:nvSpPr>
        <p:spPr>
          <a:xfrm>
            <a:off x="0" y="1001695"/>
            <a:ext cx="4094920" cy="1581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0A02DDA-408D-4697-A892-795900DBBAEA}"/>
              </a:ext>
            </a:extLst>
          </p:cNvPr>
          <p:cNvSpPr/>
          <p:nvPr userDrawn="1"/>
        </p:nvSpPr>
        <p:spPr>
          <a:xfrm>
            <a:off x="4094920" y="1001695"/>
            <a:ext cx="4025347" cy="15813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9D4FD0-6813-1A16-1D32-32DD5165B735}"/>
              </a:ext>
            </a:extLst>
          </p:cNvPr>
          <p:cNvSpPr/>
          <p:nvPr userDrawn="1"/>
        </p:nvSpPr>
        <p:spPr>
          <a:xfrm>
            <a:off x="8120268" y="1001695"/>
            <a:ext cx="4075042" cy="1581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41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hoto dots">
    <p:spTree>
      <p:nvGrpSpPr>
        <p:cNvPr id="1" name=""/>
        <p:cNvGrpSpPr/>
        <p:nvPr/>
      </p:nvGrpSpPr>
      <p:grpSpPr>
        <a:xfrm>
          <a:off x="0" y="0"/>
          <a:ext cx="0" cy="0"/>
          <a:chOff x="0" y="0"/>
          <a:chExt cx="0" cy="0"/>
        </a:xfrm>
      </p:grpSpPr>
      <p:sp>
        <p:nvSpPr>
          <p:cNvPr id="2" name="Picture Placeholder 188">
            <a:extLst>
              <a:ext uri="{FF2B5EF4-FFF2-40B4-BE49-F238E27FC236}">
                <a16:creationId xmlns:a16="http://schemas.microsoft.com/office/drawing/2014/main" id="{CA53F2DE-A0A6-052A-24BD-95D2D86368A8}"/>
              </a:ext>
            </a:extLst>
          </p:cNvPr>
          <p:cNvSpPr>
            <a:spLocks noGrp="1"/>
          </p:cNvSpPr>
          <p:nvPr>
            <p:ph type="pic" sz="quarter" idx="14"/>
          </p:nvPr>
        </p:nvSpPr>
        <p:spPr>
          <a:xfrm>
            <a:off x="6790765" y="10"/>
            <a:ext cx="5401235" cy="6857991"/>
          </a:xfrm>
          <a:custGeom>
            <a:avLst/>
            <a:gdLst>
              <a:gd name="connsiteX0" fmla="*/ 5401235 w 5401235"/>
              <a:gd name="connsiteY0" fmla="*/ 6846349 h 6857991"/>
              <a:gd name="connsiteX1" fmla="*/ 5401235 w 5401235"/>
              <a:gd name="connsiteY1" fmla="*/ 6857991 h 6857991"/>
              <a:gd name="connsiteX2" fmla="*/ 5393380 w 5401235"/>
              <a:gd name="connsiteY2" fmla="*/ 6857991 h 6857991"/>
              <a:gd name="connsiteX3" fmla="*/ 5100316 w 5401235"/>
              <a:gd name="connsiteY3" fmla="*/ 6447438 h 6857991"/>
              <a:gd name="connsiteX4" fmla="*/ 4990333 w 5401235"/>
              <a:gd name="connsiteY4" fmla="*/ 6557350 h 6857991"/>
              <a:gd name="connsiteX5" fmla="*/ 5100316 w 5401235"/>
              <a:gd name="connsiteY5" fmla="*/ 6667263 h 6857991"/>
              <a:gd name="connsiteX6" fmla="*/ 5210298 w 5401235"/>
              <a:gd name="connsiteY6" fmla="*/ 6557350 h 6857991"/>
              <a:gd name="connsiteX7" fmla="*/ 5100316 w 5401235"/>
              <a:gd name="connsiteY7" fmla="*/ 6447438 h 6857991"/>
              <a:gd name="connsiteX8" fmla="*/ 4663288 w 5401235"/>
              <a:gd name="connsiteY8" fmla="*/ 6447438 h 6857991"/>
              <a:gd name="connsiteX9" fmla="*/ 4553306 w 5401235"/>
              <a:gd name="connsiteY9" fmla="*/ 6557350 h 6857991"/>
              <a:gd name="connsiteX10" fmla="*/ 4663288 w 5401235"/>
              <a:gd name="connsiteY10" fmla="*/ 6667263 h 6857991"/>
              <a:gd name="connsiteX11" fmla="*/ 4773271 w 5401235"/>
              <a:gd name="connsiteY11" fmla="*/ 6557350 h 6857991"/>
              <a:gd name="connsiteX12" fmla="*/ 4663288 w 5401235"/>
              <a:gd name="connsiteY12" fmla="*/ 6447438 h 6857991"/>
              <a:gd name="connsiteX13" fmla="*/ 4221551 w 5401235"/>
              <a:gd name="connsiteY13" fmla="*/ 6447438 h 6857991"/>
              <a:gd name="connsiteX14" fmla="*/ 4111568 w 5401235"/>
              <a:gd name="connsiteY14" fmla="*/ 6557350 h 6857991"/>
              <a:gd name="connsiteX15" fmla="*/ 4221551 w 5401235"/>
              <a:gd name="connsiteY15" fmla="*/ 6667263 h 6857991"/>
              <a:gd name="connsiteX16" fmla="*/ 4331533 w 5401235"/>
              <a:gd name="connsiteY16" fmla="*/ 6557350 h 6857991"/>
              <a:gd name="connsiteX17" fmla="*/ 4221551 w 5401235"/>
              <a:gd name="connsiteY17" fmla="*/ 6447438 h 6857991"/>
              <a:gd name="connsiteX18" fmla="*/ 3784522 w 5401235"/>
              <a:gd name="connsiteY18" fmla="*/ 6447438 h 6857991"/>
              <a:gd name="connsiteX19" fmla="*/ 3674540 w 5401235"/>
              <a:gd name="connsiteY19" fmla="*/ 6557350 h 6857991"/>
              <a:gd name="connsiteX20" fmla="*/ 3784522 w 5401235"/>
              <a:gd name="connsiteY20" fmla="*/ 6667263 h 6857991"/>
              <a:gd name="connsiteX21" fmla="*/ 3894505 w 5401235"/>
              <a:gd name="connsiteY21" fmla="*/ 6557350 h 6857991"/>
              <a:gd name="connsiteX22" fmla="*/ 3784522 w 5401235"/>
              <a:gd name="connsiteY22" fmla="*/ 6447438 h 6857991"/>
              <a:gd name="connsiteX23" fmla="*/ 3347538 w 5401235"/>
              <a:gd name="connsiteY23" fmla="*/ 6447438 h 6857991"/>
              <a:gd name="connsiteX24" fmla="*/ 3237555 w 5401235"/>
              <a:gd name="connsiteY24" fmla="*/ 6557350 h 6857991"/>
              <a:gd name="connsiteX25" fmla="*/ 3347538 w 5401235"/>
              <a:gd name="connsiteY25" fmla="*/ 6667263 h 6857991"/>
              <a:gd name="connsiteX26" fmla="*/ 3457520 w 5401235"/>
              <a:gd name="connsiteY26" fmla="*/ 6557350 h 6857991"/>
              <a:gd name="connsiteX27" fmla="*/ 3347538 w 5401235"/>
              <a:gd name="connsiteY27" fmla="*/ 6447438 h 6857991"/>
              <a:gd name="connsiteX28" fmla="*/ 2910509 w 5401235"/>
              <a:gd name="connsiteY28" fmla="*/ 6447438 h 6857991"/>
              <a:gd name="connsiteX29" fmla="*/ 2800527 w 5401235"/>
              <a:gd name="connsiteY29" fmla="*/ 6557350 h 6857991"/>
              <a:gd name="connsiteX30" fmla="*/ 2910509 w 5401235"/>
              <a:gd name="connsiteY30" fmla="*/ 6667263 h 6857991"/>
              <a:gd name="connsiteX31" fmla="*/ 3020492 w 5401235"/>
              <a:gd name="connsiteY31" fmla="*/ 6557350 h 6857991"/>
              <a:gd name="connsiteX32" fmla="*/ 2910509 w 5401235"/>
              <a:gd name="connsiteY32" fmla="*/ 6447438 h 6857991"/>
              <a:gd name="connsiteX33" fmla="*/ 2031743 w 5401235"/>
              <a:gd name="connsiteY33" fmla="*/ 6447438 h 6857991"/>
              <a:gd name="connsiteX34" fmla="*/ 1921761 w 5401235"/>
              <a:gd name="connsiteY34" fmla="*/ 6557350 h 6857991"/>
              <a:gd name="connsiteX35" fmla="*/ 2031743 w 5401235"/>
              <a:gd name="connsiteY35" fmla="*/ 6667263 h 6857991"/>
              <a:gd name="connsiteX36" fmla="*/ 2141726 w 5401235"/>
              <a:gd name="connsiteY36" fmla="*/ 6557350 h 6857991"/>
              <a:gd name="connsiteX37" fmla="*/ 2031743 w 5401235"/>
              <a:gd name="connsiteY37" fmla="*/ 6447438 h 6857991"/>
              <a:gd name="connsiteX38" fmla="*/ 1594716 w 5401235"/>
              <a:gd name="connsiteY38" fmla="*/ 6447438 h 6857991"/>
              <a:gd name="connsiteX39" fmla="*/ 1484734 w 5401235"/>
              <a:gd name="connsiteY39" fmla="*/ 6557350 h 6857991"/>
              <a:gd name="connsiteX40" fmla="*/ 1594716 w 5401235"/>
              <a:gd name="connsiteY40" fmla="*/ 6667263 h 6857991"/>
              <a:gd name="connsiteX41" fmla="*/ 1704699 w 5401235"/>
              <a:gd name="connsiteY41" fmla="*/ 6557350 h 6857991"/>
              <a:gd name="connsiteX42" fmla="*/ 1594716 w 5401235"/>
              <a:gd name="connsiteY42" fmla="*/ 6447438 h 6857991"/>
              <a:gd name="connsiteX43" fmla="*/ 1157730 w 5401235"/>
              <a:gd name="connsiteY43" fmla="*/ 6447438 h 6857991"/>
              <a:gd name="connsiteX44" fmla="*/ 1047748 w 5401235"/>
              <a:gd name="connsiteY44" fmla="*/ 6557350 h 6857991"/>
              <a:gd name="connsiteX45" fmla="*/ 1157730 w 5401235"/>
              <a:gd name="connsiteY45" fmla="*/ 6667263 h 6857991"/>
              <a:gd name="connsiteX46" fmla="*/ 1267713 w 5401235"/>
              <a:gd name="connsiteY46" fmla="*/ 6557350 h 6857991"/>
              <a:gd name="connsiteX47" fmla="*/ 1157730 w 5401235"/>
              <a:gd name="connsiteY47" fmla="*/ 6447438 h 6857991"/>
              <a:gd name="connsiteX48" fmla="*/ 4877912 w 5401235"/>
              <a:gd name="connsiteY48" fmla="*/ 6219248 h 6857991"/>
              <a:gd name="connsiteX49" fmla="*/ 4767929 w 5401235"/>
              <a:gd name="connsiteY49" fmla="*/ 6329161 h 6857991"/>
              <a:gd name="connsiteX50" fmla="*/ 4877912 w 5401235"/>
              <a:gd name="connsiteY50" fmla="*/ 6439073 h 6857991"/>
              <a:gd name="connsiteX51" fmla="*/ 4987894 w 5401235"/>
              <a:gd name="connsiteY51" fmla="*/ 6329161 h 6857991"/>
              <a:gd name="connsiteX52" fmla="*/ 4877912 w 5401235"/>
              <a:gd name="connsiteY52" fmla="*/ 6219248 h 6857991"/>
              <a:gd name="connsiteX53" fmla="*/ 4436131 w 5401235"/>
              <a:gd name="connsiteY53" fmla="*/ 6219248 h 6857991"/>
              <a:gd name="connsiteX54" fmla="*/ 4326149 w 5401235"/>
              <a:gd name="connsiteY54" fmla="*/ 6329161 h 6857991"/>
              <a:gd name="connsiteX55" fmla="*/ 4436131 w 5401235"/>
              <a:gd name="connsiteY55" fmla="*/ 6439073 h 6857991"/>
              <a:gd name="connsiteX56" fmla="*/ 4546114 w 5401235"/>
              <a:gd name="connsiteY56" fmla="*/ 6329161 h 6857991"/>
              <a:gd name="connsiteX57" fmla="*/ 4436131 w 5401235"/>
              <a:gd name="connsiteY57" fmla="*/ 6219248 h 6857991"/>
              <a:gd name="connsiteX58" fmla="*/ 3999147 w 5401235"/>
              <a:gd name="connsiteY58" fmla="*/ 6219248 h 6857991"/>
              <a:gd name="connsiteX59" fmla="*/ 3889164 w 5401235"/>
              <a:gd name="connsiteY59" fmla="*/ 6329161 h 6857991"/>
              <a:gd name="connsiteX60" fmla="*/ 3999147 w 5401235"/>
              <a:gd name="connsiteY60" fmla="*/ 6439073 h 6857991"/>
              <a:gd name="connsiteX61" fmla="*/ 4109129 w 5401235"/>
              <a:gd name="connsiteY61" fmla="*/ 6329161 h 6857991"/>
              <a:gd name="connsiteX62" fmla="*/ 3999147 w 5401235"/>
              <a:gd name="connsiteY62" fmla="*/ 6219248 h 6857991"/>
              <a:gd name="connsiteX63" fmla="*/ 3562118 w 5401235"/>
              <a:gd name="connsiteY63" fmla="*/ 6219248 h 6857991"/>
              <a:gd name="connsiteX64" fmla="*/ 3452136 w 5401235"/>
              <a:gd name="connsiteY64" fmla="*/ 6329161 h 6857991"/>
              <a:gd name="connsiteX65" fmla="*/ 3562118 w 5401235"/>
              <a:gd name="connsiteY65" fmla="*/ 6439073 h 6857991"/>
              <a:gd name="connsiteX66" fmla="*/ 3672101 w 5401235"/>
              <a:gd name="connsiteY66" fmla="*/ 6329161 h 6857991"/>
              <a:gd name="connsiteX67" fmla="*/ 3562118 w 5401235"/>
              <a:gd name="connsiteY67" fmla="*/ 6219248 h 6857991"/>
              <a:gd name="connsiteX68" fmla="*/ 3125091 w 5401235"/>
              <a:gd name="connsiteY68" fmla="*/ 6219248 h 6857991"/>
              <a:gd name="connsiteX69" fmla="*/ 3015108 w 5401235"/>
              <a:gd name="connsiteY69" fmla="*/ 6329161 h 6857991"/>
              <a:gd name="connsiteX70" fmla="*/ 3125091 w 5401235"/>
              <a:gd name="connsiteY70" fmla="*/ 6439073 h 6857991"/>
              <a:gd name="connsiteX71" fmla="*/ 3235073 w 5401235"/>
              <a:gd name="connsiteY71" fmla="*/ 6329161 h 6857991"/>
              <a:gd name="connsiteX72" fmla="*/ 3125091 w 5401235"/>
              <a:gd name="connsiteY72" fmla="*/ 6219248 h 6857991"/>
              <a:gd name="connsiteX73" fmla="*/ 2683353 w 5401235"/>
              <a:gd name="connsiteY73" fmla="*/ 6219248 h 6857991"/>
              <a:gd name="connsiteX74" fmla="*/ 2573370 w 5401235"/>
              <a:gd name="connsiteY74" fmla="*/ 6329161 h 6857991"/>
              <a:gd name="connsiteX75" fmla="*/ 2683353 w 5401235"/>
              <a:gd name="connsiteY75" fmla="*/ 6439073 h 6857991"/>
              <a:gd name="connsiteX76" fmla="*/ 2793335 w 5401235"/>
              <a:gd name="connsiteY76" fmla="*/ 6329161 h 6857991"/>
              <a:gd name="connsiteX77" fmla="*/ 2683353 w 5401235"/>
              <a:gd name="connsiteY77" fmla="*/ 6219248 h 6857991"/>
              <a:gd name="connsiteX78" fmla="*/ 1809339 w 5401235"/>
              <a:gd name="connsiteY78" fmla="*/ 6219248 h 6857991"/>
              <a:gd name="connsiteX79" fmla="*/ 1699357 w 5401235"/>
              <a:gd name="connsiteY79" fmla="*/ 6329161 h 6857991"/>
              <a:gd name="connsiteX80" fmla="*/ 1809339 w 5401235"/>
              <a:gd name="connsiteY80" fmla="*/ 6439073 h 6857991"/>
              <a:gd name="connsiteX81" fmla="*/ 1919322 w 5401235"/>
              <a:gd name="connsiteY81" fmla="*/ 6329161 h 6857991"/>
              <a:gd name="connsiteX82" fmla="*/ 1809339 w 5401235"/>
              <a:gd name="connsiteY82" fmla="*/ 6219248 h 6857991"/>
              <a:gd name="connsiteX83" fmla="*/ 5100316 w 5401235"/>
              <a:gd name="connsiteY83" fmla="*/ 5995262 h 6857991"/>
              <a:gd name="connsiteX84" fmla="*/ 4990333 w 5401235"/>
              <a:gd name="connsiteY84" fmla="*/ 6105175 h 6857991"/>
              <a:gd name="connsiteX85" fmla="*/ 5100316 w 5401235"/>
              <a:gd name="connsiteY85" fmla="*/ 6215087 h 6857991"/>
              <a:gd name="connsiteX86" fmla="*/ 5210298 w 5401235"/>
              <a:gd name="connsiteY86" fmla="*/ 6105175 h 6857991"/>
              <a:gd name="connsiteX87" fmla="*/ 5100316 w 5401235"/>
              <a:gd name="connsiteY87" fmla="*/ 5995262 h 6857991"/>
              <a:gd name="connsiteX88" fmla="*/ 4663288 w 5401235"/>
              <a:gd name="connsiteY88" fmla="*/ 5995262 h 6857991"/>
              <a:gd name="connsiteX89" fmla="*/ 4553306 w 5401235"/>
              <a:gd name="connsiteY89" fmla="*/ 6105175 h 6857991"/>
              <a:gd name="connsiteX90" fmla="*/ 4663288 w 5401235"/>
              <a:gd name="connsiteY90" fmla="*/ 6215087 h 6857991"/>
              <a:gd name="connsiteX91" fmla="*/ 4773271 w 5401235"/>
              <a:gd name="connsiteY91" fmla="*/ 6105175 h 6857991"/>
              <a:gd name="connsiteX92" fmla="*/ 4663288 w 5401235"/>
              <a:gd name="connsiteY92" fmla="*/ 5995262 h 6857991"/>
              <a:gd name="connsiteX93" fmla="*/ 4221551 w 5401235"/>
              <a:gd name="connsiteY93" fmla="*/ 5995262 h 6857991"/>
              <a:gd name="connsiteX94" fmla="*/ 4111568 w 5401235"/>
              <a:gd name="connsiteY94" fmla="*/ 6105175 h 6857991"/>
              <a:gd name="connsiteX95" fmla="*/ 4221551 w 5401235"/>
              <a:gd name="connsiteY95" fmla="*/ 6215087 h 6857991"/>
              <a:gd name="connsiteX96" fmla="*/ 4331533 w 5401235"/>
              <a:gd name="connsiteY96" fmla="*/ 6105175 h 6857991"/>
              <a:gd name="connsiteX97" fmla="*/ 4221551 w 5401235"/>
              <a:gd name="connsiteY97" fmla="*/ 5995262 h 6857991"/>
              <a:gd name="connsiteX98" fmla="*/ 3784522 w 5401235"/>
              <a:gd name="connsiteY98" fmla="*/ 5995262 h 6857991"/>
              <a:gd name="connsiteX99" fmla="*/ 3674540 w 5401235"/>
              <a:gd name="connsiteY99" fmla="*/ 6105175 h 6857991"/>
              <a:gd name="connsiteX100" fmla="*/ 3784522 w 5401235"/>
              <a:gd name="connsiteY100" fmla="*/ 6215087 h 6857991"/>
              <a:gd name="connsiteX101" fmla="*/ 3894505 w 5401235"/>
              <a:gd name="connsiteY101" fmla="*/ 6105175 h 6857991"/>
              <a:gd name="connsiteX102" fmla="*/ 3784522 w 5401235"/>
              <a:gd name="connsiteY102" fmla="*/ 5995262 h 6857991"/>
              <a:gd name="connsiteX103" fmla="*/ 3347538 w 5401235"/>
              <a:gd name="connsiteY103" fmla="*/ 5995262 h 6857991"/>
              <a:gd name="connsiteX104" fmla="*/ 3237555 w 5401235"/>
              <a:gd name="connsiteY104" fmla="*/ 6105175 h 6857991"/>
              <a:gd name="connsiteX105" fmla="*/ 3347538 w 5401235"/>
              <a:gd name="connsiteY105" fmla="*/ 6215087 h 6857991"/>
              <a:gd name="connsiteX106" fmla="*/ 3457520 w 5401235"/>
              <a:gd name="connsiteY106" fmla="*/ 6105175 h 6857991"/>
              <a:gd name="connsiteX107" fmla="*/ 3347538 w 5401235"/>
              <a:gd name="connsiteY107" fmla="*/ 5995262 h 6857991"/>
              <a:gd name="connsiteX108" fmla="*/ 2910509 w 5401235"/>
              <a:gd name="connsiteY108" fmla="*/ 5995262 h 6857991"/>
              <a:gd name="connsiteX109" fmla="*/ 2800527 w 5401235"/>
              <a:gd name="connsiteY109" fmla="*/ 6105175 h 6857991"/>
              <a:gd name="connsiteX110" fmla="*/ 2910509 w 5401235"/>
              <a:gd name="connsiteY110" fmla="*/ 6215087 h 6857991"/>
              <a:gd name="connsiteX111" fmla="*/ 3020492 w 5401235"/>
              <a:gd name="connsiteY111" fmla="*/ 6105175 h 6857991"/>
              <a:gd name="connsiteX112" fmla="*/ 2910509 w 5401235"/>
              <a:gd name="connsiteY112" fmla="*/ 5995262 h 6857991"/>
              <a:gd name="connsiteX113" fmla="*/ 2031743 w 5401235"/>
              <a:gd name="connsiteY113" fmla="*/ 5995262 h 6857991"/>
              <a:gd name="connsiteX114" fmla="*/ 1921761 w 5401235"/>
              <a:gd name="connsiteY114" fmla="*/ 6105175 h 6857991"/>
              <a:gd name="connsiteX115" fmla="*/ 2031743 w 5401235"/>
              <a:gd name="connsiteY115" fmla="*/ 6215087 h 6857991"/>
              <a:gd name="connsiteX116" fmla="*/ 2141726 w 5401235"/>
              <a:gd name="connsiteY116" fmla="*/ 6105175 h 6857991"/>
              <a:gd name="connsiteX117" fmla="*/ 2031743 w 5401235"/>
              <a:gd name="connsiteY117" fmla="*/ 5995262 h 6857991"/>
              <a:gd name="connsiteX118" fmla="*/ 1594716 w 5401235"/>
              <a:gd name="connsiteY118" fmla="*/ 5995262 h 6857991"/>
              <a:gd name="connsiteX119" fmla="*/ 1484734 w 5401235"/>
              <a:gd name="connsiteY119" fmla="*/ 6105175 h 6857991"/>
              <a:gd name="connsiteX120" fmla="*/ 1594716 w 5401235"/>
              <a:gd name="connsiteY120" fmla="*/ 6215087 h 6857991"/>
              <a:gd name="connsiteX121" fmla="*/ 1704699 w 5401235"/>
              <a:gd name="connsiteY121" fmla="*/ 6105175 h 6857991"/>
              <a:gd name="connsiteX122" fmla="*/ 1594716 w 5401235"/>
              <a:gd name="connsiteY122" fmla="*/ 5995262 h 6857991"/>
              <a:gd name="connsiteX123" fmla="*/ 4877912 w 5401235"/>
              <a:gd name="connsiteY123" fmla="*/ 5763542 h 6857991"/>
              <a:gd name="connsiteX124" fmla="*/ 4767929 w 5401235"/>
              <a:gd name="connsiteY124" fmla="*/ 5873455 h 6857991"/>
              <a:gd name="connsiteX125" fmla="*/ 4877912 w 5401235"/>
              <a:gd name="connsiteY125" fmla="*/ 5983367 h 6857991"/>
              <a:gd name="connsiteX126" fmla="*/ 4987894 w 5401235"/>
              <a:gd name="connsiteY126" fmla="*/ 5873455 h 6857991"/>
              <a:gd name="connsiteX127" fmla="*/ 4877912 w 5401235"/>
              <a:gd name="connsiteY127" fmla="*/ 5763542 h 6857991"/>
              <a:gd name="connsiteX128" fmla="*/ 4436131 w 5401235"/>
              <a:gd name="connsiteY128" fmla="*/ 5763542 h 6857991"/>
              <a:gd name="connsiteX129" fmla="*/ 4326149 w 5401235"/>
              <a:gd name="connsiteY129" fmla="*/ 5873455 h 6857991"/>
              <a:gd name="connsiteX130" fmla="*/ 4436131 w 5401235"/>
              <a:gd name="connsiteY130" fmla="*/ 5983367 h 6857991"/>
              <a:gd name="connsiteX131" fmla="*/ 4546114 w 5401235"/>
              <a:gd name="connsiteY131" fmla="*/ 5873455 h 6857991"/>
              <a:gd name="connsiteX132" fmla="*/ 4436131 w 5401235"/>
              <a:gd name="connsiteY132" fmla="*/ 5763542 h 6857991"/>
              <a:gd name="connsiteX133" fmla="*/ 3999147 w 5401235"/>
              <a:gd name="connsiteY133" fmla="*/ 5763542 h 6857991"/>
              <a:gd name="connsiteX134" fmla="*/ 3889164 w 5401235"/>
              <a:gd name="connsiteY134" fmla="*/ 5873455 h 6857991"/>
              <a:gd name="connsiteX135" fmla="*/ 3999147 w 5401235"/>
              <a:gd name="connsiteY135" fmla="*/ 5983367 h 6857991"/>
              <a:gd name="connsiteX136" fmla="*/ 4109129 w 5401235"/>
              <a:gd name="connsiteY136" fmla="*/ 5873455 h 6857991"/>
              <a:gd name="connsiteX137" fmla="*/ 3999147 w 5401235"/>
              <a:gd name="connsiteY137" fmla="*/ 5763542 h 6857991"/>
              <a:gd name="connsiteX138" fmla="*/ 3562118 w 5401235"/>
              <a:gd name="connsiteY138" fmla="*/ 5763542 h 6857991"/>
              <a:gd name="connsiteX139" fmla="*/ 3452136 w 5401235"/>
              <a:gd name="connsiteY139" fmla="*/ 5873455 h 6857991"/>
              <a:gd name="connsiteX140" fmla="*/ 3562118 w 5401235"/>
              <a:gd name="connsiteY140" fmla="*/ 5983367 h 6857991"/>
              <a:gd name="connsiteX141" fmla="*/ 3672101 w 5401235"/>
              <a:gd name="connsiteY141" fmla="*/ 5873455 h 6857991"/>
              <a:gd name="connsiteX142" fmla="*/ 3562118 w 5401235"/>
              <a:gd name="connsiteY142" fmla="*/ 5763542 h 6857991"/>
              <a:gd name="connsiteX143" fmla="*/ 3125091 w 5401235"/>
              <a:gd name="connsiteY143" fmla="*/ 5763542 h 6857991"/>
              <a:gd name="connsiteX144" fmla="*/ 3015108 w 5401235"/>
              <a:gd name="connsiteY144" fmla="*/ 5873455 h 6857991"/>
              <a:gd name="connsiteX145" fmla="*/ 3125091 w 5401235"/>
              <a:gd name="connsiteY145" fmla="*/ 5983367 h 6857991"/>
              <a:gd name="connsiteX146" fmla="*/ 3235073 w 5401235"/>
              <a:gd name="connsiteY146" fmla="*/ 5873455 h 6857991"/>
              <a:gd name="connsiteX147" fmla="*/ 3125091 w 5401235"/>
              <a:gd name="connsiteY147" fmla="*/ 5763542 h 6857991"/>
              <a:gd name="connsiteX148" fmla="*/ 2683353 w 5401235"/>
              <a:gd name="connsiteY148" fmla="*/ 5763542 h 6857991"/>
              <a:gd name="connsiteX149" fmla="*/ 2573370 w 5401235"/>
              <a:gd name="connsiteY149" fmla="*/ 5873455 h 6857991"/>
              <a:gd name="connsiteX150" fmla="*/ 2683353 w 5401235"/>
              <a:gd name="connsiteY150" fmla="*/ 5983367 h 6857991"/>
              <a:gd name="connsiteX151" fmla="*/ 2793335 w 5401235"/>
              <a:gd name="connsiteY151" fmla="*/ 5873455 h 6857991"/>
              <a:gd name="connsiteX152" fmla="*/ 2683353 w 5401235"/>
              <a:gd name="connsiteY152" fmla="*/ 5763542 h 6857991"/>
              <a:gd name="connsiteX153" fmla="*/ 5100316 w 5401235"/>
              <a:gd name="connsiteY153" fmla="*/ 5539556 h 6857991"/>
              <a:gd name="connsiteX154" fmla="*/ 4990333 w 5401235"/>
              <a:gd name="connsiteY154" fmla="*/ 5649468 h 6857991"/>
              <a:gd name="connsiteX155" fmla="*/ 5100316 w 5401235"/>
              <a:gd name="connsiteY155" fmla="*/ 5759381 h 6857991"/>
              <a:gd name="connsiteX156" fmla="*/ 5210298 w 5401235"/>
              <a:gd name="connsiteY156" fmla="*/ 5649468 h 6857991"/>
              <a:gd name="connsiteX157" fmla="*/ 5100316 w 5401235"/>
              <a:gd name="connsiteY157" fmla="*/ 5539556 h 6857991"/>
              <a:gd name="connsiteX158" fmla="*/ 4663288 w 5401235"/>
              <a:gd name="connsiteY158" fmla="*/ 5539556 h 6857991"/>
              <a:gd name="connsiteX159" fmla="*/ 4553306 w 5401235"/>
              <a:gd name="connsiteY159" fmla="*/ 5649468 h 6857991"/>
              <a:gd name="connsiteX160" fmla="*/ 4663288 w 5401235"/>
              <a:gd name="connsiteY160" fmla="*/ 5759381 h 6857991"/>
              <a:gd name="connsiteX161" fmla="*/ 4773271 w 5401235"/>
              <a:gd name="connsiteY161" fmla="*/ 5649468 h 6857991"/>
              <a:gd name="connsiteX162" fmla="*/ 4663288 w 5401235"/>
              <a:gd name="connsiteY162" fmla="*/ 5539556 h 6857991"/>
              <a:gd name="connsiteX163" fmla="*/ 4221551 w 5401235"/>
              <a:gd name="connsiteY163" fmla="*/ 5539556 h 6857991"/>
              <a:gd name="connsiteX164" fmla="*/ 4111568 w 5401235"/>
              <a:gd name="connsiteY164" fmla="*/ 5649468 h 6857991"/>
              <a:gd name="connsiteX165" fmla="*/ 4221551 w 5401235"/>
              <a:gd name="connsiteY165" fmla="*/ 5759381 h 6857991"/>
              <a:gd name="connsiteX166" fmla="*/ 4331533 w 5401235"/>
              <a:gd name="connsiteY166" fmla="*/ 5649468 h 6857991"/>
              <a:gd name="connsiteX167" fmla="*/ 4221551 w 5401235"/>
              <a:gd name="connsiteY167" fmla="*/ 5539556 h 6857991"/>
              <a:gd name="connsiteX168" fmla="*/ 3784522 w 5401235"/>
              <a:gd name="connsiteY168" fmla="*/ 5539556 h 6857991"/>
              <a:gd name="connsiteX169" fmla="*/ 3674540 w 5401235"/>
              <a:gd name="connsiteY169" fmla="*/ 5649468 h 6857991"/>
              <a:gd name="connsiteX170" fmla="*/ 3784522 w 5401235"/>
              <a:gd name="connsiteY170" fmla="*/ 5759381 h 6857991"/>
              <a:gd name="connsiteX171" fmla="*/ 3894505 w 5401235"/>
              <a:gd name="connsiteY171" fmla="*/ 5649468 h 6857991"/>
              <a:gd name="connsiteX172" fmla="*/ 3784522 w 5401235"/>
              <a:gd name="connsiteY172" fmla="*/ 5539556 h 6857991"/>
              <a:gd name="connsiteX173" fmla="*/ 3347538 w 5401235"/>
              <a:gd name="connsiteY173" fmla="*/ 5539556 h 6857991"/>
              <a:gd name="connsiteX174" fmla="*/ 3237555 w 5401235"/>
              <a:gd name="connsiteY174" fmla="*/ 5649468 h 6857991"/>
              <a:gd name="connsiteX175" fmla="*/ 3347538 w 5401235"/>
              <a:gd name="connsiteY175" fmla="*/ 5759381 h 6857991"/>
              <a:gd name="connsiteX176" fmla="*/ 3457520 w 5401235"/>
              <a:gd name="connsiteY176" fmla="*/ 5649468 h 6857991"/>
              <a:gd name="connsiteX177" fmla="*/ 3347538 w 5401235"/>
              <a:gd name="connsiteY177" fmla="*/ 5539556 h 6857991"/>
              <a:gd name="connsiteX178" fmla="*/ 4877912 w 5401235"/>
              <a:gd name="connsiteY178" fmla="*/ 5307836 h 6857991"/>
              <a:gd name="connsiteX179" fmla="*/ 4767929 w 5401235"/>
              <a:gd name="connsiteY179" fmla="*/ 5417748 h 6857991"/>
              <a:gd name="connsiteX180" fmla="*/ 4877912 w 5401235"/>
              <a:gd name="connsiteY180" fmla="*/ 5527661 h 6857991"/>
              <a:gd name="connsiteX181" fmla="*/ 4987894 w 5401235"/>
              <a:gd name="connsiteY181" fmla="*/ 5417748 h 6857991"/>
              <a:gd name="connsiteX182" fmla="*/ 4877912 w 5401235"/>
              <a:gd name="connsiteY182" fmla="*/ 5307836 h 6857991"/>
              <a:gd name="connsiteX183" fmla="*/ 4436131 w 5401235"/>
              <a:gd name="connsiteY183" fmla="*/ 5307836 h 6857991"/>
              <a:gd name="connsiteX184" fmla="*/ 4326149 w 5401235"/>
              <a:gd name="connsiteY184" fmla="*/ 5417748 h 6857991"/>
              <a:gd name="connsiteX185" fmla="*/ 4436131 w 5401235"/>
              <a:gd name="connsiteY185" fmla="*/ 5527661 h 6857991"/>
              <a:gd name="connsiteX186" fmla="*/ 4546114 w 5401235"/>
              <a:gd name="connsiteY186" fmla="*/ 5417748 h 6857991"/>
              <a:gd name="connsiteX187" fmla="*/ 4436131 w 5401235"/>
              <a:gd name="connsiteY187" fmla="*/ 5307836 h 6857991"/>
              <a:gd name="connsiteX188" fmla="*/ 3999147 w 5401235"/>
              <a:gd name="connsiteY188" fmla="*/ 5307836 h 6857991"/>
              <a:gd name="connsiteX189" fmla="*/ 3889164 w 5401235"/>
              <a:gd name="connsiteY189" fmla="*/ 5417748 h 6857991"/>
              <a:gd name="connsiteX190" fmla="*/ 3999147 w 5401235"/>
              <a:gd name="connsiteY190" fmla="*/ 5527661 h 6857991"/>
              <a:gd name="connsiteX191" fmla="*/ 4109129 w 5401235"/>
              <a:gd name="connsiteY191" fmla="*/ 5417748 h 6857991"/>
              <a:gd name="connsiteX192" fmla="*/ 3999147 w 5401235"/>
              <a:gd name="connsiteY192" fmla="*/ 5307836 h 6857991"/>
              <a:gd name="connsiteX193" fmla="*/ 3125091 w 5401235"/>
              <a:gd name="connsiteY193" fmla="*/ 5307836 h 6857991"/>
              <a:gd name="connsiteX194" fmla="*/ 3015108 w 5401235"/>
              <a:gd name="connsiteY194" fmla="*/ 5417748 h 6857991"/>
              <a:gd name="connsiteX195" fmla="*/ 3125091 w 5401235"/>
              <a:gd name="connsiteY195" fmla="*/ 5527661 h 6857991"/>
              <a:gd name="connsiteX196" fmla="*/ 3235073 w 5401235"/>
              <a:gd name="connsiteY196" fmla="*/ 5417748 h 6857991"/>
              <a:gd name="connsiteX197" fmla="*/ 3125091 w 5401235"/>
              <a:gd name="connsiteY197" fmla="*/ 5307836 h 6857991"/>
              <a:gd name="connsiteX198" fmla="*/ 5100316 w 5401235"/>
              <a:gd name="connsiteY198" fmla="*/ 5083808 h 6857991"/>
              <a:gd name="connsiteX199" fmla="*/ 4990333 w 5401235"/>
              <a:gd name="connsiteY199" fmla="*/ 5193720 h 6857991"/>
              <a:gd name="connsiteX200" fmla="*/ 5100316 w 5401235"/>
              <a:gd name="connsiteY200" fmla="*/ 5303633 h 6857991"/>
              <a:gd name="connsiteX201" fmla="*/ 5210298 w 5401235"/>
              <a:gd name="connsiteY201" fmla="*/ 5193720 h 6857991"/>
              <a:gd name="connsiteX202" fmla="*/ 5100316 w 5401235"/>
              <a:gd name="connsiteY202" fmla="*/ 5083808 h 6857991"/>
              <a:gd name="connsiteX203" fmla="*/ 4663288 w 5401235"/>
              <a:gd name="connsiteY203" fmla="*/ 5083808 h 6857991"/>
              <a:gd name="connsiteX204" fmla="*/ 4553306 w 5401235"/>
              <a:gd name="connsiteY204" fmla="*/ 5193720 h 6857991"/>
              <a:gd name="connsiteX205" fmla="*/ 4663288 w 5401235"/>
              <a:gd name="connsiteY205" fmla="*/ 5303633 h 6857991"/>
              <a:gd name="connsiteX206" fmla="*/ 4773271 w 5401235"/>
              <a:gd name="connsiteY206" fmla="*/ 5193720 h 6857991"/>
              <a:gd name="connsiteX207" fmla="*/ 4663288 w 5401235"/>
              <a:gd name="connsiteY207" fmla="*/ 5083808 h 6857991"/>
              <a:gd name="connsiteX208" fmla="*/ 4221551 w 5401235"/>
              <a:gd name="connsiteY208" fmla="*/ 5083808 h 6857991"/>
              <a:gd name="connsiteX209" fmla="*/ 4111568 w 5401235"/>
              <a:gd name="connsiteY209" fmla="*/ 5193720 h 6857991"/>
              <a:gd name="connsiteX210" fmla="*/ 4221551 w 5401235"/>
              <a:gd name="connsiteY210" fmla="*/ 5303633 h 6857991"/>
              <a:gd name="connsiteX211" fmla="*/ 4331533 w 5401235"/>
              <a:gd name="connsiteY211" fmla="*/ 5193720 h 6857991"/>
              <a:gd name="connsiteX212" fmla="*/ 4221551 w 5401235"/>
              <a:gd name="connsiteY212" fmla="*/ 5083808 h 6857991"/>
              <a:gd name="connsiteX213" fmla="*/ 3784522 w 5401235"/>
              <a:gd name="connsiteY213" fmla="*/ 5083808 h 6857991"/>
              <a:gd name="connsiteX214" fmla="*/ 3674540 w 5401235"/>
              <a:gd name="connsiteY214" fmla="*/ 5193720 h 6857991"/>
              <a:gd name="connsiteX215" fmla="*/ 3784522 w 5401235"/>
              <a:gd name="connsiteY215" fmla="*/ 5303633 h 6857991"/>
              <a:gd name="connsiteX216" fmla="*/ 3894505 w 5401235"/>
              <a:gd name="connsiteY216" fmla="*/ 5193720 h 6857991"/>
              <a:gd name="connsiteX217" fmla="*/ 3784522 w 5401235"/>
              <a:gd name="connsiteY217" fmla="*/ 5083808 h 6857991"/>
              <a:gd name="connsiteX218" fmla="*/ 3347538 w 5401235"/>
              <a:gd name="connsiteY218" fmla="*/ 5083808 h 6857991"/>
              <a:gd name="connsiteX219" fmla="*/ 3237555 w 5401235"/>
              <a:gd name="connsiteY219" fmla="*/ 5193720 h 6857991"/>
              <a:gd name="connsiteX220" fmla="*/ 3347538 w 5401235"/>
              <a:gd name="connsiteY220" fmla="*/ 5303633 h 6857991"/>
              <a:gd name="connsiteX221" fmla="*/ 3457520 w 5401235"/>
              <a:gd name="connsiteY221" fmla="*/ 5193720 h 6857991"/>
              <a:gd name="connsiteX222" fmla="*/ 3347538 w 5401235"/>
              <a:gd name="connsiteY222" fmla="*/ 5083808 h 6857991"/>
              <a:gd name="connsiteX223" fmla="*/ 4877912 w 5401235"/>
              <a:gd name="connsiteY223" fmla="*/ 4855661 h 6857991"/>
              <a:gd name="connsiteX224" fmla="*/ 4767929 w 5401235"/>
              <a:gd name="connsiteY224" fmla="*/ 4965574 h 6857991"/>
              <a:gd name="connsiteX225" fmla="*/ 4877912 w 5401235"/>
              <a:gd name="connsiteY225" fmla="*/ 5075486 h 6857991"/>
              <a:gd name="connsiteX226" fmla="*/ 4987894 w 5401235"/>
              <a:gd name="connsiteY226" fmla="*/ 4965574 h 6857991"/>
              <a:gd name="connsiteX227" fmla="*/ 4877912 w 5401235"/>
              <a:gd name="connsiteY227" fmla="*/ 4855661 h 6857991"/>
              <a:gd name="connsiteX228" fmla="*/ 4436131 w 5401235"/>
              <a:gd name="connsiteY228" fmla="*/ 4855661 h 6857991"/>
              <a:gd name="connsiteX229" fmla="*/ 4326149 w 5401235"/>
              <a:gd name="connsiteY229" fmla="*/ 4965574 h 6857991"/>
              <a:gd name="connsiteX230" fmla="*/ 4436131 w 5401235"/>
              <a:gd name="connsiteY230" fmla="*/ 5075486 h 6857991"/>
              <a:gd name="connsiteX231" fmla="*/ 4546114 w 5401235"/>
              <a:gd name="connsiteY231" fmla="*/ 4965574 h 6857991"/>
              <a:gd name="connsiteX232" fmla="*/ 4436131 w 5401235"/>
              <a:gd name="connsiteY232" fmla="*/ 4855661 h 6857991"/>
              <a:gd name="connsiteX233" fmla="*/ 3999147 w 5401235"/>
              <a:gd name="connsiteY233" fmla="*/ 4855661 h 6857991"/>
              <a:gd name="connsiteX234" fmla="*/ 3889164 w 5401235"/>
              <a:gd name="connsiteY234" fmla="*/ 4965574 h 6857991"/>
              <a:gd name="connsiteX235" fmla="*/ 3999147 w 5401235"/>
              <a:gd name="connsiteY235" fmla="*/ 5075486 h 6857991"/>
              <a:gd name="connsiteX236" fmla="*/ 4109129 w 5401235"/>
              <a:gd name="connsiteY236" fmla="*/ 4965574 h 6857991"/>
              <a:gd name="connsiteX237" fmla="*/ 3999147 w 5401235"/>
              <a:gd name="connsiteY237" fmla="*/ 4855661 h 6857991"/>
              <a:gd name="connsiteX238" fmla="*/ 3562118 w 5401235"/>
              <a:gd name="connsiteY238" fmla="*/ 4855661 h 6857991"/>
              <a:gd name="connsiteX239" fmla="*/ 3452136 w 5401235"/>
              <a:gd name="connsiteY239" fmla="*/ 4965574 h 6857991"/>
              <a:gd name="connsiteX240" fmla="*/ 3562118 w 5401235"/>
              <a:gd name="connsiteY240" fmla="*/ 5075486 h 6857991"/>
              <a:gd name="connsiteX241" fmla="*/ 3672101 w 5401235"/>
              <a:gd name="connsiteY241" fmla="*/ 4965574 h 6857991"/>
              <a:gd name="connsiteX242" fmla="*/ 3562118 w 5401235"/>
              <a:gd name="connsiteY242" fmla="*/ 4855661 h 6857991"/>
              <a:gd name="connsiteX243" fmla="*/ 2246325 w 5401235"/>
              <a:gd name="connsiteY243" fmla="*/ 4855661 h 6857991"/>
              <a:gd name="connsiteX244" fmla="*/ 2136343 w 5401235"/>
              <a:gd name="connsiteY244" fmla="*/ 4965574 h 6857991"/>
              <a:gd name="connsiteX245" fmla="*/ 2246325 w 5401235"/>
              <a:gd name="connsiteY245" fmla="*/ 5075486 h 6857991"/>
              <a:gd name="connsiteX246" fmla="*/ 2356308 w 5401235"/>
              <a:gd name="connsiteY246" fmla="*/ 4965574 h 6857991"/>
              <a:gd name="connsiteX247" fmla="*/ 2246325 w 5401235"/>
              <a:gd name="connsiteY247" fmla="*/ 4855661 h 6857991"/>
              <a:gd name="connsiteX248" fmla="*/ 5100316 w 5401235"/>
              <a:gd name="connsiteY248" fmla="*/ 4631675 h 6857991"/>
              <a:gd name="connsiteX249" fmla="*/ 4990333 w 5401235"/>
              <a:gd name="connsiteY249" fmla="*/ 4741587 h 6857991"/>
              <a:gd name="connsiteX250" fmla="*/ 5100316 w 5401235"/>
              <a:gd name="connsiteY250" fmla="*/ 4851500 h 6857991"/>
              <a:gd name="connsiteX251" fmla="*/ 5210298 w 5401235"/>
              <a:gd name="connsiteY251" fmla="*/ 4741587 h 6857991"/>
              <a:gd name="connsiteX252" fmla="*/ 5100316 w 5401235"/>
              <a:gd name="connsiteY252" fmla="*/ 4631675 h 6857991"/>
              <a:gd name="connsiteX253" fmla="*/ 4663288 w 5401235"/>
              <a:gd name="connsiteY253" fmla="*/ 4631675 h 6857991"/>
              <a:gd name="connsiteX254" fmla="*/ 4553306 w 5401235"/>
              <a:gd name="connsiteY254" fmla="*/ 4741587 h 6857991"/>
              <a:gd name="connsiteX255" fmla="*/ 4663288 w 5401235"/>
              <a:gd name="connsiteY255" fmla="*/ 4851500 h 6857991"/>
              <a:gd name="connsiteX256" fmla="*/ 4773271 w 5401235"/>
              <a:gd name="connsiteY256" fmla="*/ 4741587 h 6857991"/>
              <a:gd name="connsiteX257" fmla="*/ 4663288 w 5401235"/>
              <a:gd name="connsiteY257" fmla="*/ 4631675 h 6857991"/>
              <a:gd name="connsiteX258" fmla="*/ 4221551 w 5401235"/>
              <a:gd name="connsiteY258" fmla="*/ 4631675 h 6857991"/>
              <a:gd name="connsiteX259" fmla="*/ 4111568 w 5401235"/>
              <a:gd name="connsiteY259" fmla="*/ 4741587 h 6857991"/>
              <a:gd name="connsiteX260" fmla="*/ 4221551 w 5401235"/>
              <a:gd name="connsiteY260" fmla="*/ 4851500 h 6857991"/>
              <a:gd name="connsiteX261" fmla="*/ 4331533 w 5401235"/>
              <a:gd name="connsiteY261" fmla="*/ 4741587 h 6857991"/>
              <a:gd name="connsiteX262" fmla="*/ 4221551 w 5401235"/>
              <a:gd name="connsiteY262" fmla="*/ 4631675 h 6857991"/>
              <a:gd name="connsiteX263" fmla="*/ 3347538 w 5401235"/>
              <a:gd name="connsiteY263" fmla="*/ 4631675 h 6857991"/>
              <a:gd name="connsiteX264" fmla="*/ 3237555 w 5401235"/>
              <a:gd name="connsiteY264" fmla="*/ 4741587 h 6857991"/>
              <a:gd name="connsiteX265" fmla="*/ 3347538 w 5401235"/>
              <a:gd name="connsiteY265" fmla="*/ 4851500 h 6857991"/>
              <a:gd name="connsiteX266" fmla="*/ 3457520 w 5401235"/>
              <a:gd name="connsiteY266" fmla="*/ 4741587 h 6857991"/>
              <a:gd name="connsiteX267" fmla="*/ 3347538 w 5401235"/>
              <a:gd name="connsiteY267" fmla="*/ 4631675 h 6857991"/>
              <a:gd name="connsiteX268" fmla="*/ 2910509 w 5401235"/>
              <a:gd name="connsiteY268" fmla="*/ 4631675 h 6857991"/>
              <a:gd name="connsiteX269" fmla="*/ 2800527 w 5401235"/>
              <a:gd name="connsiteY269" fmla="*/ 4741587 h 6857991"/>
              <a:gd name="connsiteX270" fmla="*/ 2910509 w 5401235"/>
              <a:gd name="connsiteY270" fmla="*/ 4851500 h 6857991"/>
              <a:gd name="connsiteX271" fmla="*/ 3020492 w 5401235"/>
              <a:gd name="connsiteY271" fmla="*/ 4741587 h 6857991"/>
              <a:gd name="connsiteX272" fmla="*/ 2910509 w 5401235"/>
              <a:gd name="connsiteY272" fmla="*/ 4631675 h 6857991"/>
              <a:gd name="connsiteX273" fmla="*/ 2468771 w 5401235"/>
              <a:gd name="connsiteY273" fmla="*/ 4631675 h 6857991"/>
              <a:gd name="connsiteX274" fmla="*/ 2358789 w 5401235"/>
              <a:gd name="connsiteY274" fmla="*/ 4741587 h 6857991"/>
              <a:gd name="connsiteX275" fmla="*/ 2468771 w 5401235"/>
              <a:gd name="connsiteY275" fmla="*/ 4851500 h 6857991"/>
              <a:gd name="connsiteX276" fmla="*/ 2578754 w 5401235"/>
              <a:gd name="connsiteY276" fmla="*/ 4741587 h 6857991"/>
              <a:gd name="connsiteX277" fmla="*/ 2468771 w 5401235"/>
              <a:gd name="connsiteY277" fmla="*/ 4631675 h 6857991"/>
              <a:gd name="connsiteX278" fmla="*/ 4877912 w 5401235"/>
              <a:gd name="connsiteY278" fmla="*/ 4399955 h 6857991"/>
              <a:gd name="connsiteX279" fmla="*/ 4767929 w 5401235"/>
              <a:gd name="connsiteY279" fmla="*/ 4509867 h 6857991"/>
              <a:gd name="connsiteX280" fmla="*/ 4877912 w 5401235"/>
              <a:gd name="connsiteY280" fmla="*/ 4619780 h 6857991"/>
              <a:gd name="connsiteX281" fmla="*/ 4987894 w 5401235"/>
              <a:gd name="connsiteY281" fmla="*/ 4509867 h 6857991"/>
              <a:gd name="connsiteX282" fmla="*/ 4877912 w 5401235"/>
              <a:gd name="connsiteY282" fmla="*/ 4399955 h 6857991"/>
              <a:gd name="connsiteX283" fmla="*/ 4436131 w 5401235"/>
              <a:gd name="connsiteY283" fmla="*/ 4399955 h 6857991"/>
              <a:gd name="connsiteX284" fmla="*/ 4326149 w 5401235"/>
              <a:gd name="connsiteY284" fmla="*/ 4509867 h 6857991"/>
              <a:gd name="connsiteX285" fmla="*/ 4436131 w 5401235"/>
              <a:gd name="connsiteY285" fmla="*/ 4619780 h 6857991"/>
              <a:gd name="connsiteX286" fmla="*/ 4546114 w 5401235"/>
              <a:gd name="connsiteY286" fmla="*/ 4509867 h 6857991"/>
              <a:gd name="connsiteX287" fmla="*/ 4436131 w 5401235"/>
              <a:gd name="connsiteY287" fmla="*/ 4399955 h 6857991"/>
              <a:gd name="connsiteX288" fmla="*/ 3999147 w 5401235"/>
              <a:gd name="connsiteY288" fmla="*/ 4399955 h 6857991"/>
              <a:gd name="connsiteX289" fmla="*/ 3889164 w 5401235"/>
              <a:gd name="connsiteY289" fmla="*/ 4509867 h 6857991"/>
              <a:gd name="connsiteX290" fmla="*/ 3999147 w 5401235"/>
              <a:gd name="connsiteY290" fmla="*/ 4619780 h 6857991"/>
              <a:gd name="connsiteX291" fmla="*/ 4109129 w 5401235"/>
              <a:gd name="connsiteY291" fmla="*/ 4509867 h 6857991"/>
              <a:gd name="connsiteX292" fmla="*/ 3999147 w 5401235"/>
              <a:gd name="connsiteY292" fmla="*/ 4399955 h 6857991"/>
              <a:gd name="connsiteX293" fmla="*/ 3562118 w 5401235"/>
              <a:gd name="connsiteY293" fmla="*/ 4399955 h 6857991"/>
              <a:gd name="connsiteX294" fmla="*/ 3452136 w 5401235"/>
              <a:gd name="connsiteY294" fmla="*/ 4509867 h 6857991"/>
              <a:gd name="connsiteX295" fmla="*/ 3562118 w 5401235"/>
              <a:gd name="connsiteY295" fmla="*/ 4619780 h 6857991"/>
              <a:gd name="connsiteX296" fmla="*/ 3672101 w 5401235"/>
              <a:gd name="connsiteY296" fmla="*/ 4509867 h 6857991"/>
              <a:gd name="connsiteX297" fmla="*/ 3562118 w 5401235"/>
              <a:gd name="connsiteY297" fmla="*/ 4399955 h 6857991"/>
              <a:gd name="connsiteX298" fmla="*/ 3125091 w 5401235"/>
              <a:gd name="connsiteY298" fmla="*/ 4399955 h 6857991"/>
              <a:gd name="connsiteX299" fmla="*/ 3015108 w 5401235"/>
              <a:gd name="connsiteY299" fmla="*/ 4509867 h 6857991"/>
              <a:gd name="connsiteX300" fmla="*/ 3125091 w 5401235"/>
              <a:gd name="connsiteY300" fmla="*/ 4619780 h 6857991"/>
              <a:gd name="connsiteX301" fmla="*/ 3235073 w 5401235"/>
              <a:gd name="connsiteY301" fmla="*/ 4509867 h 6857991"/>
              <a:gd name="connsiteX302" fmla="*/ 3125091 w 5401235"/>
              <a:gd name="connsiteY302" fmla="*/ 4399955 h 6857991"/>
              <a:gd name="connsiteX303" fmla="*/ 5100316 w 5401235"/>
              <a:gd name="connsiteY303" fmla="*/ 4175927 h 6857991"/>
              <a:gd name="connsiteX304" fmla="*/ 4990333 w 5401235"/>
              <a:gd name="connsiteY304" fmla="*/ 4285839 h 6857991"/>
              <a:gd name="connsiteX305" fmla="*/ 5100316 w 5401235"/>
              <a:gd name="connsiteY305" fmla="*/ 4395752 h 6857991"/>
              <a:gd name="connsiteX306" fmla="*/ 5210298 w 5401235"/>
              <a:gd name="connsiteY306" fmla="*/ 4285839 h 6857991"/>
              <a:gd name="connsiteX307" fmla="*/ 5100316 w 5401235"/>
              <a:gd name="connsiteY307" fmla="*/ 4175927 h 6857991"/>
              <a:gd name="connsiteX308" fmla="*/ 4663288 w 5401235"/>
              <a:gd name="connsiteY308" fmla="*/ 4175927 h 6857991"/>
              <a:gd name="connsiteX309" fmla="*/ 4553306 w 5401235"/>
              <a:gd name="connsiteY309" fmla="*/ 4285839 h 6857991"/>
              <a:gd name="connsiteX310" fmla="*/ 4663288 w 5401235"/>
              <a:gd name="connsiteY310" fmla="*/ 4395752 h 6857991"/>
              <a:gd name="connsiteX311" fmla="*/ 4773271 w 5401235"/>
              <a:gd name="connsiteY311" fmla="*/ 4285839 h 6857991"/>
              <a:gd name="connsiteX312" fmla="*/ 4663288 w 5401235"/>
              <a:gd name="connsiteY312" fmla="*/ 4175927 h 6857991"/>
              <a:gd name="connsiteX313" fmla="*/ 4221551 w 5401235"/>
              <a:gd name="connsiteY313" fmla="*/ 4175927 h 6857991"/>
              <a:gd name="connsiteX314" fmla="*/ 4111568 w 5401235"/>
              <a:gd name="connsiteY314" fmla="*/ 4285839 h 6857991"/>
              <a:gd name="connsiteX315" fmla="*/ 4221551 w 5401235"/>
              <a:gd name="connsiteY315" fmla="*/ 4395752 h 6857991"/>
              <a:gd name="connsiteX316" fmla="*/ 4331533 w 5401235"/>
              <a:gd name="connsiteY316" fmla="*/ 4285839 h 6857991"/>
              <a:gd name="connsiteX317" fmla="*/ 4221551 w 5401235"/>
              <a:gd name="connsiteY317" fmla="*/ 4175927 h 6857991"/>
              <a:gd name="connsiteX318" fmla="*/ 4877912 w 5401235"/>
              <a:gd name="connsiteY318" fmla="*/ 3947779 h 6857991"/>
              <a:gd name="connsiteX319" fmla="*/ 4767929 w 5401235"/>
              <a:gd name="connsiteY319" fmla="*/ 4057691 h 6857991"/>
              <a:gd name="connsiteX320" fmla="*/ 4877912 w 5401235"/>
              <a:gd name="connsiteY320" fmla="*/ 4167604 h 6857991"/>
              <a:gd name="connsiteX321" fmla="*/ 4987894 w 5401235"/>
              <a:gd name="connsiteY321" fmla="*/ 4057691 h 6857991"/>
              <a:gd name="connsiteX322" fmla="*/ 4877912 w 5401235"/>
              <a:gd name="connsiteY322" fmla="*/ 3947779 h 6857991"/>
              <a:gd name="connsiteX323" fmla="*/ 4436131 w 5401235"/>
              <a:gd name="connsiteY323" fmla="*/ 3947779 h 6857991"/>
              <a:gd name="connsiteX324" fmla="*/ 4326149 w 5401235"/>
              <a:gd name="connsiteY324" fmla="*/ 4057691 h 6857991"/>
              <a:gd name="connsiteX325" fmla="*/ 4436131 w 5401235"/>
              <a:gd name="connsiteY325" fmla="*/ 4167604 h 6857991"/>
              <a:gd name="connsiteX326" fmla="*/ 4546114 w 5401235"/>
              <a:gd name="connsiteY326" fmla="*/ 4057691 h 6857991"/>
              <a:gd name="connsiteX327" fmla="*/ 4436131 w 5401235"/>
              <a:gd name="connsiteY327" fmla="*/ 3947779 h 6857991"/>
              <a:gd name="connsiteX328" fmla="*/ 3999147 w 5401235"/>
              <a:gd name="connsiteY328" fmla="*/ 3947779 h 6857991"/>
              <a:gd name="connsiteX329" fmla="*/ 3889164 w 5401235"/>
              <a:gd name="connsiteY329" fmla="*/ 4057691 h 6857991"/>
              <a:gd name="connsiteX330" fmla="*/ 3999147 w 5401235"/>
              <a:gd name="connsiteY330" fmla="*/ 4167604 h 6857991"/>
              <a:gd name="connsiteX331" fmla="*/ 4109129 w 5401235"/>
              <a:gd name="connsiteY331" fmla="*/ 4057691 h 6857991"/>
              <a:gd name="connsiteX332" fmla="*/ 3999147 w 5401235"/>
              <a:gd name="connsiteY332" fmla="*/ 3947779 h 6857991"/>
              <a:gd name="connsiteX333" fmla="*/ 5100316 w 5401235"/>
              <a:gd name="connsiteY333" fmla="*/ 3723793 h 6857991"/>
              <a:gd name="connsiteX334" fmla="*/ 4990333 w 5401235"/>
              <a:gd name="connsiteY334" fmla="*/ 3833706 h 6857991"/>
              <a:gd name="connsiteX335" fmla="*/ 5100316 w 5401235"/>
              <a:gd name="connsiteY335" fmla="*/ 3943618 h 6857991"/>
              <a:gd name="connsiteX336" fmla="*/ 5210298 w 5401235"/>
              <a:gd name="connsiteY336" fmla="*/ 3833706 h 6857991"/>
              <a:gd name="connsiteX337" fmla="*/ 5100316 w 5401235"/>
              <a:gd name="connsiteY337" fmla="*/ 3723793 h 6857991"/>
              <a:gd name="connsiteX338" fmla="*/ 4663288 w 5401235"/>
              <a:gd name="connsiteY338" fmla="*/ 3723793 h 6857991"/>
              <a:gd name="connsiteX339" fmla="*/ 4553306 w 5401235"/>
              <a:gd name="connsiteY339" fmla="*/ 3833706 h 6857991"/>
              <a:gd name="connsiteX340" fmla="*/ 4663288 w 5401235"/>
              <a:gd name="connsiteY340" fmla="*/ 3943618 h 6857991"/>
              <a:gd name="connsiteX341" fmla="*/ 4773271 w 5401235"/>
              <a:gd name="connsiteY341" fmla="*/ 3833706 h 6857991"/>
              <a:gd name="connsiteX342" fmla="*/ 4663288 w 5401235"/>
              <a:gd name="connsiteY342" fmla="*/ 3723793 h 6857991"/>
              <a:gd name="connsiteX343" fmla="*/ 4221551 w 5401235"/>
              <a:gd name="connsiteY343" fmla="*/ 3723793 h 6857991"/>
              <a:gd name="connsiteX344" fmla="*/ 4111568 w 5401235"/>
              <a:gd name="connsiteY344" fmla="*/ 3833706 h 6857991"/>
              <a:gd name="connsiteX345" fmla="*/ 4221551 w 5401235"/>
              <a:gd name="connsiteY345" fmla="*/ 3943618 h 6857991"/>
              <a:gd name="connsiteX346" fmla="*/ 4331533 w 5401235"/>
              <a:gd name="connsiteY346" fmla="*/ 3833706 h 6857991"/>
              <a:gd name="connsiteX347" fmla="*/ 4221551 w 5401235"/>
              <a:gd name="connsiteY347" fmla="*/ 3723793 h 6857991"/>
              <a:gd name="connsiteX348" fmla="*/ 3784522 w 5401235"/>
              <a:gd name="connsiteY348" fmla="*/ 3723793 h 6857991"/>
              <a:gd name="connsiteX349" fmla="*/ 3674540 w 5401235"/>
              <a:gd name="connsiteY349" fmla="*/ 3833706 h 6857991"/>
              <a:gd name="connsiteX350" fmla="*/ 3784522 w 5401235"/>
              <a:gd name="connsiteY350" fmla="*/ 3943618 h 6857991"/>
              <a:gd name="connsiteX351" fmla="*/ 3894505 w 5401235"/>
              <a:gd name="connsiteY351" fmla="*/ 3833706 h 6857991"/>
              <a:gd name="connsiteX352" fmla="*/ 3784522 w 5401235"/>
              <a:gd name="connsiteY352" fmla="*/ 3723793 h 6857991"/>
              <a:gd name="connsiteX353" fmla="*/ 3125091 w 5401235"/>
              <a:gd name="connsiteY353" fmla="*/ 3492073 h 6857991"/>
              <a:gd name="connsiteX354" fmla="*/ 3015108 w 5401235"/>
              <a:gd name="connsiteY354" fmla="*/ 3601985 h 6857991"/>
              <a:gd name="connsiteX355" fmla="*/ 3125091 w 5401235"/>
              <a:gd name="connsiteY355" fmla="*/ 3711898 h 6857991"/>
              <a:gd name="connsiteX356" fmla="*/ 3235073 w 5401235"/>
              <a:gd name="connsiteY356" fmla="*/ 3601985 h 6857991"/>
              <a:gd name="connsiteX357" fmla="*/ 3125091 w 5401235"/>
              <a:gd name="connsiteY357" fmla="*/ 3492073 h 6857991"/>
              <a:gd name="connsiteX358" fmla="*/ 3347538 w 5401235"/>
              <a:gd name="connsiteY358" fmla="*/ 3268088 h 6857991"/>
              <a:gd name="connsiteX359" fmla="*/ 3237555 w 5401235"/>
              <a:gd name="connsiteY359" fmla="*/ 3377999 h 6857991"/>
              <a:gd name="connsiteX360" fmla="*/ 3347538 w 5401235"/>
              <a:gd name="connsiteY360" fmla="*/ 3487912 h 6857991"/>
              <a:gd name="connsiteX361" fmla="*/ 3457520 w 5401235"/>
              <a:gd name="connsiteY361" fmla="*/ 3377999 h 6857991"/>
              <a:gd name="connsiteX362" fmla="*/ 3347538 w 5401235"/>
              <a:gd name="connsiteY362" fmla="*/ 3268088 h 6857991"/>
              <a:gd name="connsiteX363" fmla="*/ 0 w 5401235"/>
              <a:gd name="connsiteY363" fmla="*/ 0 h 6857991"/>
              <a:gd name="connsiteX364" fmla="*/ 5401235 w 5401235"/>
              <a:gd name="connsiteY364" fmla="*/ 0 h 6857991"/>
              <a:gd name="connsiteX365" fmla="*/ 5401235 w 5401235"/>
              <a:gd name="connsiteY365" fmla="*/ 3536974 h 6857991"/>
              <a:gd name="connsiteX366" fmla="*/ 5392663 w 5401235"/>
              <a:gd name="connsiteY366" fmla="*/ 3524269 h 6857991"/>
              <a:gd name="connsiteX367" fmla="*/ 5314898 w 5401235"/>
              <a:gd name="connsiteY367" fmla="*/ 3492073 h 6857991"/>
              <a:gd name="connsiteX368" fmla="*/ 5204915 w 5401235"/>
              <a:gd name="connsiteY368" fmla="*/ 3601985 h 6857991"/>
              <a:gd name="connsiteX369" fmla="*/ 5314898 w 5401235"/>
              <a:gd name="connsiteY369" fmla="*/ 3711898 h 6857991"/>
              <a:gd name="connsiteX370" fmla="*/ 5392663 w 5401235"/>
              <a:gd name="connsiteY370" fmla="*/ 3679702 h 6857991"/>
              <a:gd name="connsiteX371" fmla="*/ 5401235 w 5401235"/>
              <a:gd name="connsiteY371" fmla="*/ 3666997 h 6857991"/>
              <a:gd name="connsiteX372" fmla="*/ 5401235 w 5401235"/>
              <a:gd name="connsiteY372" fmla="*/ 3992680 h 6857991"/>
              <a:gd name="connsiteX373" fmla="*/ 5392663 w 5401235"/>
              <a:gd name="connsiteY373" fmla="*/ 3979975 h 6857991"/>
              <a:gd name="connsiteX374" fmla="*/ 5314898 w 5401235"/>
              <a:gd name="connsiteY374" fmla="*/ 3947779 h 6857991"/>
              <a:gd name="connsiteX375" fmla="*/ 5204915 w 5401235"/>
              <a:gd name="connsiteY375" fmla="*/ 4057691 h 6857991"/>
              <a:gd name="connsiteX376" fmla="*/ 5314898 w 5401235"/>
              <a:gd name="connsiteY376" fmla="*/ 4167604 h 6857991"/>
              <a:gd name="connsiteX377" fmla="*/ 5392663 w 5401235"/>
              <a:gd name="connsiteY377" fmla="*/ 4135408 h 6857991"/>
              <a:gd name="connsiteX378" fmla="*/ 5401235 w 5401235"/>
              <a:gd name="connsiteY378" fmla="*/ 4122703 h 6857991"/>
              <a:gd name="connsiteX379" fmla="*/ 5401235 w 5401235"/>
              <a:gd name="connsiteY379" fmla="*/ 4444856 h 6857991"/>
              <a:gd name="connsiteX380" fmla="*/ 5392663 w 5401235"/>
              <a:gd name="connsiteY380" fmla="*/ 4432151 h 6857991"/>
              <a:gd name="connsiteX381" fmla="*/ 5314898 w 5401235"/>
              <a:gd name="connsiteY381" fmla="*/ 4399955 h 6857991"/>
              <a:gd name="connsiteX382" fmla="*/ 5204915 w 5401235"/>
              <a:gd name="connsiteY382" fmla="*/ 4509867 h 6857991"/>
              <a:gd name="connsiteX383" fmla="*/ 5314898 w 5401235"/>
              <a:gd name="connsiteY383" fmla="*/ 4619780 h 6857991"/>
              <a:gd name="connsiteX384" fmla="*/ 5392663 w 5401235"/>
              <a:gd name="connsiteY384" fmla="*/ 4587584 h 6857991"/>
              <a:gd name="connsiteX385" fmla="*/ 5401235 w 5401235"/>
              <a:gd name="connsiteY385" fmla="*/ 4574879 h 6857991"/>
              <a:gd name="connsiteX386" fmla="*/ 5401235 w 5401235"/>
              <a:gd name="connsiteY386" fmla="*/ 4900562 h 6857991"/>
              <a:gd name="connsiteX387" fmla="*/ 5392663 w 5401235"/>
              <a:gd name="connsiteY387" fmla="*/ 4887857 h 6857991"/>
              <a:gd name="connsiteX388" fmla="*/ 5314898 w 5401235"/>
              <a:gd name="connsiteY388" fmla="*/ 4855661 h 6857991"/>
              <a:gd name="connsiteX389" fmla="*/ 5204915 w 5401235"/>
              <a:gd name="connsiteY389" fmla="*/ 4965574 h 6857991"/>
              <a:gd name="connsiteX390" fmla="*/ 5314898 w 5401235"/>
              <a:gd name="connsiteY390" fmla="*/ 5075486 h 6857991"/>
              <a:gd name="connsiteX391" fmla="*/ 5392663 w 5401235"/>
              <a:gd name="connsiteY391" fmla="*/ 5043290 h 6857991"/>
              <a:gd name="connsiteX392" fmla="*/ 5401235 w 5401235"/>
              <a:gd name="connsiteY392" fmla="*/ 5030586 h 6857991"/>
              <a:gd name="connsiteX393" fmla="*/ 5401235 w 5401235"/>
              <a:gd name="connsiteY393" fmla="*/ 5352737 h 6857991"/>
              <a:gd name="connsiteX394" fmla="*/ 5392663 w 5401235"/>
              <a:gd name="connsiteY394" fmla="*/ 5340032 h 6857991"/>
              <a:gd name="connsiteX395" fmla="*/ 5314898 w 5401235"/>
              <a:gd name="connsiteY395" fmla="*/ 5307836 h 6857991"/>
              <a:gd name="connsiteX396" fmla="*/ 5204915 w 5401235"/>
              <a:gd name="connsiteY396" fmla="*/ 5417748 h 6857991"/>
              <a:gd name="connsiteX397" fmla="*/ 5314898 w 5401235"/>
              <a:gd name="connsiteY397" fmla="*/ 5527661 h 6857991"/>
              <a:gd name="connsiteX398" fmla="*/ 5392663 w 5401235"/>
              <a:gd name="connsiteY398" fmla="*/ 5495465 h 6857991"/>
              <a:gd name="connsiteX399" fmla="*/ 5401235 w 5401235"/>
              <a:gd name="connsiteY399" fmla="*/ 5482760 h 6857991"/>
              <a:gd name="connsiteX400" fmla="*/ 5401235 w 5401235"/>
              <a:gd name="connsiteY400" fmla="*/ 5808443 h 6857991"/>
              <a:gd name="connsiteX401" fmla="*/ 5392663 w 5401235"/>
              <a:gd name="connsiteY401" fmla="*/ 5795739 h 6857991"/>
              <a:gd name="connsiteX402" fmla="*/ 5314898 w 5401235"/>
              <a:gd name="connsiteY402" fmla="*/ 5763542 h 6857991"/>
              <a:gd name="connsiteX403" fmla="*/ 5204915 w 5401235"/>
              <a:gd name="connsiteY403" fmla="*/ 5873455 h 6857991"/>
              <a:gd name="connsiteX404" fmla="*/ 5314898 w 5401235"/>
              <a:gd name="connsiteY404" fmla="*/ 5983367 h 6857991"/>
              <a:gd name="connsiteX405" fmla="*/ 5392663 w 5401235"/>
              <a:gd name="connsiteY405" fmla="*/ 5951171 h 6857991"/>
              <a:gd name="connsiteX406" fmla="*/ 5401235 w 5401235"/>
              <a:gd name="connsiteY406" fmla="*/ 5938467 h 6857991"/>
              <a:gd name="connsiteX407" fmla="*/ 5401235 w 5401235"/>
              <a:gd name="connsiteY407" fmla="*/ 6264149 h 6857991"/>
              <a:gd name="connsiteX408" fmla="*/ 5392663 w 5401235"/>
              <a:gd name="connsiteY408" fmla="*/ 6251445 h 6857991"/>
              <a:gd name="connsiteX409" fmla="*/ 5314898 w 5401235"/>
              <a:gd name="connsiteY409" fmla="*/ 6219248 h 6857991"/>
              <a:gd name="connsiteX410" fmla="*/ 5204915 w 5401235"/>
              <a:gd name="connsiteY410" fmla="*/ 6329161 h 6857991"/>
              <a:gd name="connsiteX411" fmla="*/ 5314898 w 5401235"/>
              <a:gd name="connsiteY411" fmla="*/ 6439073 h 6857991"/>
              <a:gd name="connsiteX412" fmla="*/ 5392663 w 5401235"/>
              <a:gd name="connsiteY412" fmla="*/ 6406877 h 6857991"/>
              <a:gd name="connsiteX413" fmla="*/ 5401235 w 5401235"/>
              <a:gd name="connsiteY413" fmla="*/ 6394173 h 6857991"/>
              <a:gd name="connsiteX414" fmla="*/ 5401235 w 5401235"/>
              <a:gd name="connsiteY414" fmla="*/ 6716325 h 6857991"/>
              <a:gd name="connsiteX415" fmla="*/ 5392663 w 5401235"/>
              <a:gd name="connsiteY415" fmla="*/ 6703620 h 6857991"/>
              <a:gd name="connsiteX416" fmla="*/ 5314898 w 5401235"/>
              <a:gd name="connsiteY416" fmla="*/ 6671424 h 6857991"/>
              <a:gd name="connsiteX417" fmla="*/ 5204915 w 5401235"/>
              <a:gd name="connsiteY417" fmla="*/ 6781336 h 6857991"/>
              <a:gd name="connsiteX418" fmla="*/ 5213559 w 5401235"/>
              <a:gd name="connsiteY418" fmla="*/ 6824115 h 6857991"/>
              <a:gd name="connsiteX419" fmla="*/ 5236415 w 5401235"/>
              <a:gd name="connsiteY419" fmla="*/ 6857991 h 6857991"/>
              <a:gd name="connsiteX420" fmla="*/ 4956394 w 5401235"/>
              <a:gd name="connsiteY420" fmla="*/ 6857991 h 6857991"/>
              <a:gd name="connsiteX421" fmla="*/ 4979250 w 5401235"/>
              <a:gd name="connsiteY421" fmla="*/ 6824115 h 6857991"/>
              <a:gd name="connsiteX422" fmla="*/ 4987894 w 5401235"/>
              <a:gd name="connsiteY422" fmla="*/ 6781336 h 6857991"/>
              <a:gd name="connsiteX423" fmla="*/ 4877912 w 5401235"/>
              <a:gd name="connsiteY423" fmla="*/ 6671424 h 6857991"/>
              <a:gd name="connsiteX424" fmla="*/ 4767929 w 5401235"/>
              <a:gd name="connsiteY424" fmla="*/ 6781336 h 6857991"/>
              <a:gd name="connsiteX425" fmla="*/ 4776573 w 5401235"/>
              <a:gd name="connsiteY425" fmla="*/ 6824115 h 6857991"/>
              <a:gd name="connsiteX426" fmla="*/ 4799429 w 5401235"/>
              <a:gd name="connsiteY426" fmla="*/ 6857991 h 6857991"/>
              <a:gd name="connsiteX427" fmla="*/ 4514613 w 5401235"/>
              <a:gd name="connsiteY427" fmla="*/ 6857991 h 6857991"/>
              <a:gd name="connsiteX428" fmla="*/ 4537470 w 5401235"/>
              <a:gd name="connsiteY428" fmla="*/ 6824115 h 6857991"/>
              <a:gd name="connsiteX429" fmla="*/ 4546114 w 5401235"/>
              <a:gd name="connsiteY429" fmla="*/ 6781336 h 6857991"/>
              <a:gd name="connsiteX430" fmla="*/ 4436131 w 5401235"/>
              <a:gd name="connsiteY430" fmla="*/ 6671424 h 6857991"/>
              <a:gd name="connsiteX431" fmla="*/ 4326149 w 5401235"/>
              <a:gd name="connsiteY431" fmla="*/ 6781336 h 6857991"/>
              <a:gd name="connsiteX432" fmla="*/ 4334793 w 5401235"/>
              <a:gd name="connsiteY432" fmla="*/ 6824115 h 6857991"/>
              <a:gd name="connsiteX433" fmla="*/ 4357649 w 5401235"/>
              <a:gd name="connsiteY433" fmla="*/ 6857991 h 6857991"/>
              <a:gd name="connsiteX434" fmla="*/ 4077629 w 5401235"/>
              <a:gd name="connsiteY434" fmla="*/ 6857991 h 6857991"/>
              <a:gd name="connsiteX435" fmla="*/ 4100485 w 5401235"/>
              <a:gd name="connsiteY435" fmla="*/ 6824115 h 6857991"/>
              <a:gd name="connsiteX436" fmla="*/ 4109129 w 5401235"/>
              <a:gd name="connsiteY436" fmla="*/ 6781336 h 6857991"/>
              <a:gd name="connsiteX437" fmla="*/ 3999147 w 5401235"/>
              <a:gd name="connsiteY437" fmla="*/ 6671424 h 6857991"/>
              <a:gd name="connsiteX438" fmla="*/ 3889164 w 5401235"/>
              <a:gd name="connsiteY438" fmla="*/ 6781336 h 6857991"/>
              <a:gd name="connsiteX439" fmla="*/ 3897808 w 5401235"/>
              <a:gd name="connsiteY439" fmla="*/ 6824115 h 6857991"/>
              <a:gd name="connsiteX440" fmla="*/ 3920664 w 5401235"/>
              <a:gd name="connsiteY440" fmla="*/ 6857991 h 6857991"/>
              <a:gd name="connsiteX441" fmla="*/ 3640600 w 5401235"/>
              <a:gd name="connsiteY441" fmla="*/ 6857991 h 6857991"/>
              <a:gd name="connsiteX442" fmla="*/ 3663457 w 5401235"/>
              <a:gd name="connsiteY442" fmla="*/ 6824115 h 6857991"/>
              <a:gd name="connsiteX443" fmla="*/ 3672101 w 5401235"/>
              <a:gd name="connsiteY443" fmla="*/ 6781336 h 6857991"/>
              <a:gd name="connsiteX444" fmla="*/ 3562118 w 5401235"/>
              <a:gd name="connsiteY444" fmla="*/ 6671424 h 6857991"/>
              <a:gd name="connsiteX445" fmla="*/ 3452136 w 5401235"/>
              <a:gd name="connsiteY445" fmla="*/ 6781336 h 6857991"/>
              <a:gd name="connsiteX446" fmla="*/ 3460780 w 5401235"/>
              <a:gd name="connsiteY446" fmla="*/ 6824115 h 6857991"/>
              <a:gd name="connsiteX447" fmla="*/ 3483636 w 5401235"/>
              <a:gd name="connsiteY447" fmla="*/ 6857991 h 6857991"/>
              <a:gd name="connsiteX448" fmla="*/ 3203573 w 5401235"/>
              <a:gd name="connsiteY448" fmla="*/ 6857991 h 6857991"/>
              <a:gd name="connsiteX449" fmla="*/ 3226429 w 5401235"/>
              <a:gd name="connsiteY449" fmla="*/ 6824115 h 6857991"/>
              <a:gd name="connsiteX450" fmla="*/ 3235073 w 5401235"/>
              <a:gd name="connsiteY450" fmla="*/ 6781336 h 6857991"/>
              <a:gd name="connsiteX451" fmla="*/ 3125091 w 5401235"/>
              <a:gd name="connsiteY451" fmla="*/ 6671424 h 6857991"/>
              <a:gd name="connsiteX452" fmla="*/ 3015108 w 5401235"/>
              <a:gd name="connsiteY452" fmla="*/ 6781336 h 6857991"/>
              <a:gd name="connsiteX453" fmla="*/ 3023752 w 5401235"/>
              <a:gd name="connsiteY453" fmla="*/ 6824115 h 6857991"/>
              <a:gd name="connsiteX454" fmla="*/ 3046608 w 5401235"/>
              <a:gd name="connsiteY454" fmla="*/ 6857991 h 6857991"/>
              <a:gd name="connsiteX455" fmla="*/ 2761835 w 5401235"/>
              <a:gd name="connsiteY455" fmla="*/ 6857991 h 6857991"/>
              <a:gd name="connsiteX456" fmla="*/ 2784691 w 5401235"/>
              <a:gd name="connsiteY456" fmla="*/ 6824115 h 6857991"/>
              <a:gd name="connsiteX457" fmla="*/ 2793335 w 5401235"/>
              <a:gd name="connsiteY457" fmla="*/ 6781336 h 6857991"/>
              <a:gd name="connsiteX458" fmla="*/ 2683353 w 5401235"/>
              <a:gd name="connsiteY458" fmla="*/ 6671424 h 6857991"/>
              <a:gd name="connsiteX459" fmla="*/ 2573370 w 5401235"/>
              <a:gd name="connsiteY459" fmla="*/ 6781336 h 6857991"/>
              <a:gd name="connsiteX460" fmla="*/ 2582014 w 5401235"/>
              <a:gd name="connsiteY460" fmla="*/ 6824115 h 6857991"/>
              <a:gd name="connsiteX461" fmla="*/ 2604870 w 5401235"/>
              <a:gd name="connsiteY461" fmla="*/ 6857991 h 6857991"/>
              <a:gd name="connsiteX462" fmla="*/ 2324808 w 5401235"/>
              <a:gd name="connsiteY462" fmla="*/ 6857991 h 6857991"/>
              <a:gd name="connsiteX463" fmla="*/ 2347664 w 5401235"/>
              <a:gd name="connsiteY463" fmla="*/ 6824115 h 6857991"/>
              <a:gd name="connsiteX464" fmla="*/ 2356308 w 5401235"/>
              <a:gd name="connsiteY464" fmla="*/ 6781336 h 6857991"/>
              <a:gd name="connsiteX465" fmla="*/ 2246325 w 5401235"/>
              <a:gd name="connsiteY465" fmla="*/ 6671424 h 6857991"/>
              <a:gd name="connsiteX466" fmla="*/ 2136343 w 5401235"/>
              <a:gd name="connsiteY466" fmla="*/ 6781336 h 6857991"/>
              <a:gd name="connsiteX467" fmla="*/ 2144987 w 5401235"/>
              <a:gd name="connsiteY467" fmla="*/ 6824115 h 6857991"/>
              <a:gd name="connsiteX468" fmla="*/ 2167843 w 5401235"/>
              <a:gd name="connsiteY468" fmla="*/ 6857991 h 6857991"/>
              <a:gd name="connsiteX469" fmla="*/ 1887822 w 5401235"/>
              <a:gd name="connsiteY469" fmla="*/ 6857991 h 6857991"/>
              <a:gd name="connsiteX470" fmla="*/ 1910678 w 5401235"/>
              <a:gd name="connsiteY470" fmla="*/ 6824115 h 6857991"/>
              <a:gd name="connsiteX471" fmla="*/ 1919322 w 5401235"/>
              <a:gd name="connsiteY471" fmla="*/ 6781336 h 6857991"/>
              <a:gd name="connsiteX472" fmla="*/ 1809339 w 5401235"/>
              <a:gd name="connsiteY472" fmla="*/ 6671424 h 6857991"/>
              <a:gd name="connsiteX473" fmla="*/ 1699357 w 5401235"/>
              <a:gd name="connsiteY473" fmla="*/ 6781336 h 6857991"/>
              <a:gd name="connsiteX474" fmla="*/ 1708001 w 5401235"/>
              <a:gd name="connsiteY474" fmla="*/ 6824115 h 6857991"/>
              <a:gd name="connsiteX475" fmla="*/ 1730857 w 5401235"/>
              <a:gd name="connsiteY475" fmla="*/ 6857991 h 6857991"/>
              <a:gd name="connsiteX476" fmla="*/ 1450794 w 5401235"/>
              <a:gd name="connsiteY476" fmla="*/ 6857991 h 6857991"/>
              <a:gd name="connsiteX477" fmla="*/ 1473650 w 5401235"/>
              <a:gd name="connsiteY477" fmla="*/ 6824115 h 6857991"/>
              <a:gd name="connsiteX478" fmla="*/ 1482294 w 5401235"/>
              <a:gd name="connsiteY478" fmla="*/ 6781336 h 6857991"/>
              <a:gd name="connsiteX479" fmla="*/ 1372311 w 5401235"/>
              <a:gd name="connsiteY479" fmla="*/ 6671424 h 6857991"/>
              <a:gd name="connsiteX480" fmla="*/ 1262329 w 5401235"/>
              <a:gd name="connsiteY480" fmla="*/ 6781336 h 6857991"/>
              <a:gd name="connsiteX481" fmla="*/ 1270974 w 5401235"/>
              <a:gd name="connsiteY481" fmla="*/ 6824115 h 6857991"/>
              <a:gd name="connsiteX482" fmla="*/ 1293829 w 5401235"/>
              <a:gd name="connsiteY482" fmla="*/ 6857991 h 6857991"/>
              <a:gd name="connsiteX483" fmla="*/ 0 w 5401235"/>
              <a:gd name="connsiteY483" fmla="*/ 6857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Lst>
            <a:rect l="l" t="t" r="r" b="b"/>
            <a:pathLst>
              <a:path w="5401235" h="6857991">
                <a:moveTo>
                  <a:pt x="5401235" y="6846349"/>
                </a:moveTo>
                <a:lnTo>
                  <a:pt x="5401235" y="6857991"/>
                </a:lnTo>
                <a:lnTo>
                  <a:pt x="5393380" y="6857991"/>
                </a:lnTo>
                <a:close/>
                <a:moveTo>
                  <a:pt x="5100316" y="6447438"/>
                </a:moveTo>
                <a:cubicBezTo>
                  <a:pt x="5039583" y="6447438"/>
                  <a:pt x="4990333" y="6496657"/>
                  <a:pt x="4990333" y="6557350"/>
                </a:cubicBezTo>
                <a:cubicBezTo>
                  <a:pt x="4990333" y="6618044"/>
                  <a:pt x="5039583" y="6667263"/>
                  <a:pt x="5100316" y="6667263"/>
                </a:cubicBezTo>
                <a:cubicBezTo>
                  <a:pt x="5161048" y="6667263"/>
                  <a:pt x="5210298" y="6618044"/>
                  <a:pt x="5210298" y="6557350"/>
                </a:cubicBezTo>
                <a:cubicBezTo>
                  <a:pt x="5210298" y="6496657"/>
                  <a:pt x="5161048" y="6447438"/>
                  <a:pt x="5100316" y="6447438"/>
                </a:cubicBezTo>
                <a:close/>
                <a:moveTo>
                  <a:pt x="4663288" y="6447438"/>
                </a:moveTo>
                <a:cubicBezTo>
                  <a:pt x="4602556" y="6447438"/>
                  <a:pt x="4553306" y="6496657"/>
                  <a:pt x="4553306" y="6557350"/>
                </a:cubicBezTo>
                <a:cubicBezTo>
                  <a:pt x="4553306" y="6618044"/>
                  <a:pt x="4602556" y="6667263"/>
                  <a:pt x="4663288" y="6667263"/>
                </a:cubicBezTo>
                <a:cubicBezTo>
                  <a:pt x="4724020" y="6667263"/>
                  <a:pt x="4773271" y="6618044"/>
                  <a:pt x="4773271" y="6557350"/>
                </a:cubicBezTo>
                <a:cubicBezTo>
                  <a:pt x="4773271" y="6496657"/>
                  <a:pt x="4724020" y="6447438"/>
                  <a:pt x="4663288" y="6447438"/>
                </a:cubicBezTo>
                <a:close/>
                <a:moveTo>
                  <a:pt x="4221551" y="6447438"/>
                </a:moveTo>
                <a:cubicBezTo>
                  <a:pt x="4160818" y="6447438"/>
                  <a:pt x="4111568" y="6496657"/>
                  <a:pt x="4111568" y="6557350"/>
                </a:cubicBezTo>
                <a:cubicBezTo>
                  <a:pt x="4111568" y="6618044"/>
                  <a:pt x="4160818" y="6667263"/>
                  <a:pt x="4221551" y="6667263"/>
                </a:cubicBezTo>
                <a:cubicBezTo>
                  <a:pt x="4282283" y="6667263"/>
                  <a:pt x="4331533" y="6618044"/>
                  <a:pt x="4331533" y="6557350"/>
                </a:cubicBezTo>
                <a:cubicBezTo>
                  <a:pt x="4331533" y="6496657"/>
                  <a:pt x="4282283" y="6447438"/>
                  <a:pt x="4221551" y="6447438"/>
                </a:cubicBezTo>
                <a:close/>
                <a:moveTo>
                  <a:pt x="3784522" y="6447438"/>
                </a:moveTo>
                <a:cubicBezTo>
                  <a:pt x="3723790" y="6447438"/>
                  <a:pt x="3674540" y="6496657"/>
                  <a:pt x="3674540" y="6557350"/>
                </a:cubicBezTo>
                <a:cubicBezTo>
                  <a:pt x="3674540" y="6618044"/>
                  <a:pt x="3723790" y="6667263"/>
                  <a:pt x="3784522" y="6667263"/>
                </a:cubicBezTo>
                <a:cubicBezTo>
                  <a:pt x="3845254" y="6667263"/>
                  <a:pt x="3894505" y="6618044"/>
                  <a:pt x="3894505" y="6557350"/>
                </a:cubicBezTo>
                <a:cubicBezTo>
                  <a:pt x="3894505" y="6496657"/>
                  <a:pt x="3845254" y="6447438"/>
                  <a:pt x="3784522" y="6447438"/>
                </a:cubicBezTo>
                <a:close/>
                <a:moveTo>
                  <a:pt x="3347538" y="6447438"/>
                </a:moveTo>
                <a:cubicBezTo>
                  <a:pt x="3286805" y="6447438"/>
                  <a:pt x="3237555" y="6496657"/>
                  <a:pt x="3237555" y="6557350"/>
                </a:cubicBezTo>
                <a:cubicBezTo>
                  <a:pt x="3237555" y="6618044"/>
                  <a:pt x="3286805" y="6667263"/>
                  <a:pt x="3347538" y="6667263"/>
                </a:cubicBezTo>
                <a:cubicBezTo>
                  <a:pt x="3408270" y="6667263"/>
                  <a:pt x="3457520" y="6618044"/>
                  <a:pt x="3457520" y="6557350"/>
                </a:cubicBezTo>
                <a:cubicBezTo>
                  <a:pt x="3457520" y="6496657"/>
                  <a:pt x="3408270" y="6447438"/>
                  <a:pt x="3347538" y="6447438"/>
                </a:cubicBezTo>
                <a:close/>
                <a:moveTo>
                  <a:pt x="2910509" y="6447438"/>
                </a:moveTo>
                <a:cubicBezTo>
                  <a:pt x="2849777" y="6447438"/>
                  <a:pt x="2800527" y="6496657"/>
                  <a:pt x="2800527" y="6557350"/>
                </a:cubicBezTo>
                <a:cubicBezTo>
                  <a:pt x="2800527" y="6618044"/>
                  <a:pt x="2849777" y="6667263"/>
                  <a:pt x="2910509" y="6667263"/>
                </a:cubicBezTo>
                <a:cubicBezTo>
                  <a:pt x="2971242" y="6667263"/>
                  <a:pt x="3020492" y="6618044"/>
                  <a:pt x="3020492" y="6557350"/>
                </a:cubicBezTo>
                <a:cubicBezTo>
                  <a:pt x="3020492" y="6496657"/>
                  <a:pt x="2971242" y="6447438"/>
                  <a:pt x="2910509" y="6447438"/>
                </a:cubicBezTo>
                <a:close/>
                <a:moveTo>
                  <a:pt x="2031743" y="6447438"/>
                </a:moveTo>
                <a:cubicBezTo>
                  <a:pt x="1971011" y="6447438"/>
                  <a:pt x="1921761" y="6496657"/>
                  <a:pt x="1921761" y="6557350"/>
                </a:cubicBezTo>
                <a:cubicBezTo>
                  <a:pt x="1921761" y="6618044"/>
                  <a:pt x="1971011" y="6667263"/>
                  <a:pt x="2031743" y="6667263"/>
                </a:cubicBezTo>
                <a:cubicBezTo>
                  <a:pt x="2092476" y="6667263"/>
                  <a:pt x="2141726" y="6618044"/>
                  <a:pt x="2141726" y="6557350"/>
                </a:cubicBezTo>
                <a:cubicBezTo>
                  <a:pt x="2141726" y="6496657"/>
                  <a:pt x="2092476" y="6447438"/>
                  <a:pt x="2031743" y="6447438"/>
                </a:cubicBezTo>
                <a:close/>
                <a:moveTo>
                  <a:pt x="1594716" y="6447438"/>
                </a:moveTo>
                <a:cubicBezTo>
                  <a:pt x="1533984" y="6447438"/>
                  <a:pt x="1484734" y="6496657"/>
                  <a:pt x="1484734" y="6557350"/>
                </a:cubicBezTo>
                <a:cubicBezTo>
                  <a:pt x="1484734" y="6618044"/>
                  <a:pt x="1533984" y="6667263"/>
                  <a:pt x="1594716" y="6667263"/>
                </a:cubicBezTo>
                <a:cubicBezTo>
                  <a:pt x="1655449" y="6667263"/>
                  <a:pt x="1704699" y="6618044"/>
                  <a:pt x="1704699" y="6557350"/>
                </a:cubicBezTo>
                <a:cubicBezTo>
                  <a:pt x="1704699" y="6496657"/>
                  <a:pt x="1655449" y="6447438"/>
                  <a:pt x="1594716" y="6447438"/>
                </a:cubicBezTo>
                <a:close/>
                <a:moveTo>
                  <a:pt x="1157730" y="6447438"/>
                </a:moveTo>
                <a:cubicBezTo>
                  <a:pt x="1096998" y="6447438"/>
                  <a:pt x="1047748" y="6496657"/>
                  <a:pt x="1047748" y="6557350"/>
                </a:cubicBezTo>
                <a:cubicBezTo>
                  <a:pt x="1047748" y="6618044"/>
                  <a:pt x="1096998" y="6667263"/>
                  <a:pt x="1157730" y="6667263"/>
                </a:cubicBezTo>
                <a:cubicBezTo>
                  <a:pt x="1218463" y="6667263"/>
                  <a:pt x="1267713" y="6618044"/>
                  <a:pt x="1267713" y="6557350"/>
                </a:cubicBezTo>
                <a:cubicBezTo>
                  <a:pt x="1267713" y="6496657"/>
                  <a:pt x="1218463" y="6447438"/>
                  <a:pt x="1157730" y="6447438"/>
                </a:cubicBezTo>
                <a:close/>
                <a:moveTo>
                  <a:pt x="4877912" y="6219248"/>
                </a:moveTo>
                <a:cubicBezTo>
                  <a:pt x="4817179" y="6219248"/>
                  <a:pt x="4767929" y="6268467"/>
                  <a:pt x="4767929" y="6329161"/>
                </a:cubicBezTo>
                <a:cubicBezTo>
                  <a:pt x="4767929" y="6389854"/>
                  <a:pt x="4817179" y="6439073"/>
                  <a:pt x="4877912" y="6439073"/>
                </a:cubicBezTo>
                <a:cubicBezTo>
                  <a:pt x="4938644" y="6439073"/>
                  <a:pt x="4987894" y="6389854"/>
                  <a:pt x="4987894" y="6329161"/>
                </a:cubicBezTo>
                <a:cubicBezTo>
                  <a:pt x="4987894" y="6268467"/>
                  <a:pt x="4938644" y="6219248"/>
                  <a:pt x="4877912" y="6219248"/>
                </a:cubicBezTo>
                <a:close/>
                <a:moveTo>
                  <a:pt x="4436131" y="6219248"/>
                </a:moveTo>
                <a:cubicBezTo>
                  <a:pt x="4375399" y="6219248"/>
                  <a:pt x="4326149" y="6268467"/>
                  <a:pt x="4326149" y="6329161"/>
                </a:cubicBezTo>
                <a:cubicBezTo>
                  <a:pt x="4326149" y="6389854"/>
                  <a:pt x="4375399" y="6439073"/>
                  <a:pt x="4436131" y="6439073"/>
                </a:cubicBezTo>
                <a:cubicBezTo>
                  <a:pt x="4496863" y="6439073"/>
                  <a:pt x="4546114" y="6389854"/>
                  <a:pt x="4546114" y="6329161"/>
                </a:cubicBezTo>
                <a:cubicBezTo>
                  <a:pt x="4546114" y="6268467"/>
                  <a:pt x="4496863" y="6219248"/>
                  <a:pt x="4436131" y="6219248"/>
                </a:cubicBezTo>
                <a:close/>
                <a:moveTo>
                  <a:pt x="3999147" y="6219248"/>
                </a:moveTo>
                <a:cubicBezTo>
                  <a:pt x="3938414" y="6219248"/>
                  <a:pt x="3889164" y="6268467"/>
                  <a:pt x="3889164" y="6329161"/>
                </a:cubicBezTo>
                <a:cubicBezTo>
                  <a:pt x="3889164" y="6389854"/>
                  <a:pt x="3938414" y="6439073"/>
                  <a:pt x="3999147" y="6439073"/>
                </a:cubicBezTo>
                <a:cubicBezTo>
                  <a:pt x="4059879" y="6439073"/>
                  <a:pt x="4109129" y="6389854"/>
                  <a:pt x="4109129" y="6329161"/>
                </a:cubicBezTo>
                <a:cubicBezTo>
                  <a:pt x="4109129" y="6268467"/>
                  <a:pt x="4059879" y="6219248"/>
                  <a:pt x="3999147" y="6219248"/>
                </a:cubicBezTo>
                <a:close/>
                <a:moveTo>
                  <a:pt x="3562118" y="6219248"/>
                </a:moveTo>
                <a:cubicBezTo>
                  <a:pt x="3501386" y="6219248"/>
                  <a:pt x="3452136" y="6268467"/>
                  <a:pt x="3452136" y="6329161"/>
                </a:cubicBezTo>
                <a:cubicBezTo>
                  <a:pt x="3452136" y="6389854"/>
                  <a:pt x="3501386" y="6439073"/>
                  <a:pt x="3562118" y="6439073"/>
                </a:cubicBezTo>
                <a:cubicBezTo>
                  <a:pt x="3622850" y="6439073"/>
                  <a:pt x="3672101" y="6389854"/>
                  <a:pt x="3672101" y="6329161"/>
                </a:cubicBezTo>
                <a:cubicBezTo>
                  <a:pt x="3672101" y="6268467"/>
                  <a:pt x="3622850" y="6219248"/>
                  <a:pt x="3562118" y="6219248"/>
                </a:cubicBezTo>
                <a:close/>
                <a:moveTo>
                  <a:pt x="3125091" y="6219248"/>
                </a:moveTo>
                <a:cubicBezTo>
                  <a:pt x="3064358" y="6219248"/>
                  <a:pt x="3015108" y="6268467"/>
                  <a:pt x="3015108" y="6329161"/>
                </a:cubicBezTo>
                <a:cubicBezTo>
                  <a:pt x="3015108" y="6389854"/>
                  <a:pt x="3064358" y="6439073"/>
                  <a:pt x="3125091" y="6439073"/>
                </a:cubicBezTo>
                <a:cubicBezTo>
                  <a:pt x="3185823" y="6439073"/>
                  <a:pt x="3235073" y="6389854"/>
                  <a:pt x="3235073" y="6329161"/>
                </a:cubicBezTo>
                <a:cubicBezTo>
                  <a:pt x="3235073" y="6268467"/>
                  <a:pt x="3185823" y="6219248"/>
                  <a:pt x="3125091" y="6219248"/>
                </a:cubicBezTo>
                <a:close/>
                <a:moveTo>
                  <a:pt x="2683353" y="6219248"/>
                </a:moveTo>
                <a:cubicBezTo>
                  <a:pt x="2622620" y="6219248"/>
                  <a:pt x="2573370" y="6268467"/>
                  <a:pt x="2573370" y="6329161"/>
                </a:cubicBezTo>
                <a:cubicBezTo>
                  <a:pt x="2573370" y="6389854"/>
                  <a:pt x="2622620" y="6439073"/>
                  <a:pt x="2683353" y="6439073"/>
                </a:cubicBezTo>
                <a:cubicBezTo>
                  <a:pt x="2744085" y="6439073"/>
                  <a:pt x="2793335" y="6389854"/>
                  <a:pt x="2793335" y="6329161"/>
                </a:cubicBezTo>
                <a:cubicBezTo>
                  <a:pt x="2793335" y="6268467"/>
                  <a:pt x="2744085" y="6219248"/>
                  <a:pt x="2683353" y="6219248"/>
                </a:cubicBezTo>
                <a:close/>
                <a:moveTo>
                  <a:pt x="1809339" y="6219248"/>
                </a:moveTo>
                <a:cubicBezTo>
                  <a:pt x="1748607" y="6219248"/>
                  <a:pt x="1699357" y="6268467"/>
                  <a:pt x="1699357" y="6329161"/>
                </a:cubicBezTo>
                <a:cubicBezTo>
                  <a:pt x="1699357" y="6389854"/>
                  <a:pt x="1748607" y="6439073"/>
                  <a:pt x="1809339" y="6439073"/>
                </a:cubicBezTo>
                <a:cubicBezTo>
                  <a:pt x="1870072" y="6439073"/>
                  <a:pt x="1919322" y="6389854"/>
                  <a:pt x="1919322" y="6329161"/>
                </a:cubicBezTo>
                <a:cubicBezTo>
                  <a:pt x="1919322" y="6268467"/>
                  <a:pt x="1870072" y="6219248"/>
                  <a:pt x="1809339" y="6219248"/>
                </a:cubicBezTo>
                <a:close/>
                <a:moveTo>
                  <a:pt x="5100316" y="5995262"/>
                </a:moveTo>
                <a:cubicBezTo>
                  <a:pt x="5039583" y="5995262"/>
                  <a:pt x="4990333" y="6044481"/>
                  <a:pt x="4990333" y="6105175"/>
                </a:cubicBezTo>
                <a:cubicBezTo>
                  <a:pt x="4990333" y="6165868"/>
                  <a:pt x="5039583" y="6215087"/>
                  <a:pt x="5100316" y="6215087"/>
                </a:cubicBezTo>
                <a:cubicBezTo>
                  <a:pt x="5161048" y="6215087"/>
                  <a:pt x="5210298" y="6165868"/>
                  <a:pt x="5210298" y="6105175"/>
                </a:cubicBezTo>
                <a:cubicBezTo>
                  <a:pt x="5210298" y="6044481"/>
                  <a:pt x="5161048" y="5995262"/>
                  <a:pt x="5100316" y="5995262"/>
                </a:cubicBezTo>
                <a:close/>
                <a:moveTo>
                  <a:pt x="4663288" y="5995262"/>
                </a:moveTo>
                <a:cubicBezTo>
                  <a:pt x="4602556" y="5995262"/>
                  <a:pt x="4553306" y="6044481"/>
                  <a:pt x="4553306" y="6105175"/>
                </a:cubicBezTo>
                <a:cubicBezTo>
                  <a:pt x="4553306" y="6165868"/>
                  <a:pt x="4602556" y="6215087"/>
                  <a:pt x="4663288" y="6215087"/>
                </a:cubicBezTo>
                <a:cubicBezTo>
                  <a:pt x="4724020" y="6215087"/>
                  <a:pt x="4773271" y="6165868"/>
                  <a:pt x="4773271" y="6105175"/>
                </a:cubicBezTo>
                <a:cubicBezTo>
                  <a:pt x="4773271" y="6044481"/>
                  <a:pt x="4724020" y="5995262"/>
                  <a:pt x="4663288" y="5995262"/>
                </a:cubicBezTo>
                <a:close/>
                <a:moveTo>
                  <a:pt x="4221551" y="5995262"/>
                </a:moveTo>
                <a:cubicBezTo>
                  <a:pt x="4160818" y="5995262"/>
                  <a:pt x="4111568" y="6044481"/>
                  <a:pt x="4111568" y="6105175"/>
                </a:cubicBezTo>
                <a:cubicBezTo>
                  <a:pt x="4111568" y="6165868"/>
                  <a:pt x="4160818" y="6215087"/>
                  <a:pt x="4221551" y="6215087"/>
                </a:cubicBezTo>
                <a:cubicBezTo>
                  <a:pt x="4282283" y="6215087"/>
                  <a:pt x="4331533" y="6165868"/>
                  <a:pt x="4331533" y="6105175"/>
                </a:cubicBezTo>
                <a:cubicBezTo>
                  <a:pt x="4331533" y="6044481"/>
                  <a:pt x="4282283" y="5995262"/>
                  <a:pt x="4221551" y="5995262"/>
                </a:cubicBezTo>
                <a:close/>
                <a:moveTo>
                  <a:pt x="3784522" y="5995262"/>
                </a:moveTo>
                <a:cubicBezTo>
                  <a:pt x="3723790" y="5995262"/>
                  <a:pt x="3674540" y="6044481"/>
                  <a:pt x="3674540" y="6105175"/>
                </a:cubicBezTo>
                <a:cubicBezTo>
                  <a:pt x="3674540" y="6165868"/>
                  <a:pt x="3723790" y="6215087"/>
                  <a:pt x="3784522" y="6215087"/>
                </a:cubicBezTo>
                <a:cubicBezTo>
                  <a:pt x="3845254" y="6215087"/>
                  <a:pt x="3894505" y="6165868"/>
                  <a:pt x="3894505" y="6105175"/>
                </a:cubicBezTo>
                <a:cubicBezTo>
                  <a:pt x="3894505" y="6044481"/>
                  <a:pt x="3845254" y="5995262"/>
                  <a:pt x="3784522" y="5995262"/>
                </a:cubicBezTo>
                <a:close/>
                <a:moveTo>
                  <a:pt x="3347538" y="5995262"/>
                </a:moveTo>
                <a:cubicBezTo>
                  <a:pt x="3286805" y="5995262"/>
                  <a:pt x="3237555" y="6044481"/>
                  <a:pt x="3237555" y="6105175"/>
                </a:cubicBezTo>
                <a:cubicBezTo>
                  <a:pt x="3237555" y="6165868"/>
                  <a:pt x="3286805" y="6215087"/>
                  <a:pt x="3347538" y="6215087"/>
                </a:cubicBezTo>
                <a:cubicBezTo>
                  <a:pt x="3408270" y="6215087"/>
                  <a:pt x="3457520" y="6165868"/>
                  <a:pt x="3457520" y="6105175"/>
                </a:cubicBezTo>
                <a:cubicBezTo>
                  <a:pt x="3457520" y="6044481"/>
                  <a:pt x="3408270" y="5995262"/>
                  <a:pt x="3347538" y="5995262"/>
                </a:cubicBezTo>
                <a:close/>
                <a:moveTo>
                  <a:pt x="2910509" y="5995262"/>
                </a:moveTo>
                <a:cubicBezTo>
                  <a:pt x="2849777" y="5995262"/>
                  <a:pt x="2800527" y="6044481"/>
                  <a:pt x="2800527" y="6105175"/>
                </a:cubicBezTo>
                <a:cubicBezTo>
                  <a:pt x="2800527" y="6165868"/>
                  <a:pt x="2849777" y="6215087"/>
                  <a:pt x="2910509" y="6215087"/>
                </a:cubicBezTo>
                <a:cubicBezTo>
                  <a:pt x="2971242" y="6215087"/>
                  <a:pt x="3020492" y="6165868"/>
                  <a:pt x="3020492" y="6105175"/>
                </a:cubicBezTo>
                <a:cubicBezTo>
                  <a:pt x="3020492" y="6044481"/>
                  <a:pt x="2971242" y="5995262"/>
                  <a:pt x="2910509" y="5995262"/>
                </a:cubicBezTo>
                <a:close/>
                <a:moveTo>
                  <a:pt x="2031743" y="5995262"/>
                </a:moveTo>
                <a:cubicBezTo>
                  <a:pt x="1971011" y="5995262"/>
                  <a:pt x="1921761" y="6044481"/>
                  <a:pt x="1921761" y="6105175"/>
                </a:cubicBezTo>
                <a:cubicBezTo>
                  <a:pt x="1921761" y="6165868"/>
                  <a:pt x="1971011" y="6215087"/>
                  <a:pt x="2031743" y="6215087"/>
                </a:cubicBezTo>
                <a:cubicBezTo>
                  <a:pt x="2092476" y="6215087"/>
                  <a:pt x="2141726" y="6165868"/>
                  <a:pt x="2141726" y="6105175"/>
                </a:cubicBezTo>
                <a:cubicBezTo>
                  <a:pt x="2141726" y="6044481"/>
                  <a:pt x="2092476" y="5995262"/>
                  <a:pt x="2031743" y="5995262"/>
                </a:cubicBezTo>
                <a:close/>
                <a:moveTo>
                  <a:pt x="1594716" y="5995262"/>
                </a:moveTo>
                <a:cubicBezTo>
                  <a:pt x="1533984" y="5995262"/>
                  <a:pt x="1484734" y="6044481"/>
                  <a:pt x="1484734" y="6105175"/>
                </a:cubicBezTo>
                <a:cubicBezTo>
                  <a:pt x="1484734" y="6165868"/>
                  <a:pt x="1533984" y="6215087"/>
                  <a:pt x="1594716" y="6215087"/>
                </a:cubicBezTo>
                <a:cubicBezTo>
                  <a:pt x="1655449" y="6215087"/>
                  <a:pt x="1704699" y="6165868"/>
                  <a:pt x="1704699" y="6105175"/>
                </a:cubicBezTo>
                <a:cubicBezTo>
                  <a:pt x="1704699" y="6044481"/>
                  <a:pt x="1655449" y="5995262"/>
                  <a:pt x="1594716" y="5995262"/>
                </a:cubicBezTo>
                <a:close/>
                <a:moveTo>
                  <a:pt x="4877912" y="5763542"/>
                </a:moveTo>
                <a:cubicBezTo>
                  <a:pt x="4817179" y="5763542"/>
                  <a:pt x="4767929" y="5812761"/>
                  <a:pt x="4767929" y="5873455"/>
                </a:cubicBezTo>
                <a:cubicBezTo>
                  <a:pt x="4767929" y="5934148"/>
                  <a:pt x="4817179" y="5983367"/>
                  <a:pt x="4877912" y="5983367"/>
                </a:cubicBezTo>
                <a:cubicBezTo>
                  <a:pt x="4938644" y="5983367"/>
                  <a:pt x="4987894" y="5934148"/>
                  <a:pt x="4987894" y="5873455"/>
                </a:cubicBezTo>
                <a:cubicBezTo>
                  <a:pt x="4987894" y="5812761"/>
                  <a:pt x="4938644" y="5763542"/>
                  <a:pt x="4877912" y="5763542"/>
                </a:cubicBezTo>
                <a:close/>
                <a:moveTo>
                  <a:pt x="4436131" y="5763542"/>
                </a:moveTo>
                <a:cubicBezTo>
                  <a:pt x="4375399" y="5763542"/>
                  <a:pt x="4326149" y="5812761"/>
                  <a:pt x="4326149" y="5873455"/>
                </a:cubicBezTo>
                <a:cubicBezTo>
                  <a:pt x="4326149" y="5934148"/>
                  <a:pt x="4375399" y="5983367"/>
                  <a:pt x="4436131" y="5983367"/>
                </a:cubicBezTo>
                <a:cubicBezTo>
                  <a:pt x="4496863" y="5983367"/>
                  <a:pt x="4546114" y="5934148"/>
                  <a:pt x="4546114" y="5873455"/>
                </a:cubicBezTo>
                <a:cubicBezTo>
                  <a:pt x="4546114" y="5812761"/>
                  <a:pt x="4496863" y="5763542"/>
                  <a:pt x="4436131" y="5763542"/>
                </a:cubicBezTo>
                <a:close/>
                <a:moveTo>
                  <a:pt x="3999147" y="5763542"/>
                </a:moveTo>
                <a:cubicBezTo>
                  <a:pt x="3938414" y="5763542"/>
                  <a:pt x="3889164" y="5812761"/>
                  <a:pt x="3889164" y="5873455"/>
                </a:cubicBezTo>
                <a:cubicBezTo>
                  <a:pt x="3889164" y="5934148"/>
                  <a:pt x="3938414" y="5983367"/>
                  <a:pt x="3999147" y="5983367"/>
                </a:cubicBezTo>
                <a:cubicBezTo>
                  <a:pt x="4059879" y="5983367"/>
                  <a:pt x="4109129" y="5934148"/>
                  <a:pt x="4109129" y="5873455"/>
                </a:cubicBezTo>
                <a:cubicBezTo>
                  <a:pt x="4109129" y="5812761"/>
                  <a:pt x="4059879" y="5763542"/>
                  <a:pt x="3999147" y="5763542"/>
                </a:cubicBezTo>
                <a:close/>
                <a:moveTo>
                  <a:pt x="3562118" y="5763542"/>
                </a:moveTo>
                <a:cubicBezTo>
                  <a:pt x="3501386" y="5763542"/>
                  <a:pt x="3452136" y="5812761"/>
                  <a:pt x="3452136" y="5873455"/>
                </a:cubicBezTo>
                <a:cubicBezTo>
                  <a:pt x="3452136" y="5934148"/>
                  <a:pt x="3501386" y="5983367"/>
                  <a:pt x="3562118" y="5983367"/>
                </a:cubicBezTo>
                <a:cubicBezTo>
                  <a:pt x="3622850" y="5983367"/>
                  <a:pt x="3672101" y="5934148"/>
                  <a:pt x="3672101" y="5873455"/>
                </a:cubicBezTo>
                <a:cubicBezTo>
                  <a:pt x="3672101" y="5812761"/>
                  <a:pt x="3622850" y="5763542"/>
                  <a:pt x="3562118" y="5763542"/>
                </a:cubicBezTo>
                <a:close/>
                <a:moveTo>
                  <a:pt x="3125091" y="5763542"/>
                </a:moveTo>
                <a:cubicBezTo>
                  <a:pt x="3064358" y="5763542"/>
                  <a:pt x="3015108" y="5812761"/>
                  <a:pt x="3015108" y="5873455"/>
                </a:cubicBezTo>
                <a:cubicBezTo>
                  <a:pt x="3015108" y="5934148"/>
                  <a:pt x="3064358" y="5983367"/>
                  <a:pt x="3125091" y="5983367"/>
                </a:cubicBezTo>
                <a:cubicBezTo>
                  <a:pt x="3185823" y="5983367"/>
                  <a:pt x="3235073" y="5934148"/>
                  <a:pt x="3235073" y="5873455"/>
                </a:cubicBezTo>
                <a:cubicBezTo>
                  <a:pt x="3235073" y="5812761"/>
                  <a:pt x="3185823" y="5763542"/>
                  <a:pt x="3125091" y="5763542"/>
                </a:cubicBezTo>
                <a:close/>
                <a:moveTo>
                  <a:pt x="2683353" y="5763542"/>
                </a:moveTo>
                <a:cubicBezTo>
                  <a:pt x="2622620" y="5763542"/>
                  <a:pt x="2573370" y="5812761"/>
                  <a:pt x="2573370" y="5873455"/>
                </a:cubicBezTo>
                <a:cubicBezTo>
                  <a:pt x="2573370" y="5934148"/>
                  <a:pt x="2622620" y="5983367"/>
                  <a:pt x="2683353" y="5983367"/>
                </a:cubicBezTo>
                <a:cubicBezTo>
                  <a:pt x="2744085" y="5983367"/>
                  <a:pt x="2793335" y="5934148"/>
                  <a:pt x="2793335" y="5873455"/>
                </a:cubicBezTo>
                <a:cubicBezTo>
                  <a:pt x="2793335" y="5812761"/>
                  <a:pt x="2744085" y="5763542"/>
                  <a:pt x="2683353" y="5763542"/>
                </a:cubicBezTo>
                <a:close/>
                <a:moveTo>
                  <a:pt x="5100316" y="5539556"/>
                </a:moveTo>
                <a:cubicBezTo>
                  <a:pt x="5039583" y="5539556"/>
                  <a:pt x="4990333" y="5588775"/>
                  <a:pt x="4990333" y="5649468"/>
                </a:cubicBezTo>
                <a:cubicBezTo>
                  <a:pt x="4990333" y="5710162"/>
                  <a:pt x="5039583" y="5759381"/>
                  <a:pt x="5100316" y="5759381"/>
                </a:cubicBezTo>
                <a:cubicBezTo>
                  <a:pt x="5161048" y="5759381"/>
                  <a:pt x="5210298" y="5710162"/>
                  <a:pt x="5210298" y="5649468"/>
                </a:cubicBezTo>
                <a:cubicBezTo>
                  <a:pt x="5210298" y="5588775"/>
                  <a:pt x="5161048" y="5539556"/>
                  <a:pt x="5100316" y="5539556"/>
                </a:cubicBezTo>
                <a:close/>
                <a:moveTo>
                  <a:pt x="4663288" y="5539556"/>
                </a:moveTo>
                <a:cubicBezTo>
                  <a:pt x="4602556" y="5539556"/>
                  <a:pt x="4553306" y="5588775"/>
                  <a:pt x="4553306" y="5649468"/>
                </a:cubicBezTo>
                <a:cubicBezTo>
                  <a:pt x="4553306" y="5710162"/>
                  <a:pt x="4602556" y="5759381"/>
                  <a:pt x="4663288" y="5759381"/>
                </a:cubicBezTo>
                <a:cubicBezTo>
                  <a:pt x="4724020" y="5759381"/>
                  <a:pt x="4773271" y="5710162"/>
                  <a:pt x="4773271" y="5649468"/>
                </a:cubicBezTo>
                <a:cubicBezTo>
                  <a:pt x="4773271" y="5588775"/>
                  <a:pt x="4724020" y="5539556"/>
                  <a:pt x="4663288" y="5539556"/>
                </a:cubicBezTo>
                <a:close/>
                <a:moveTo>
                  <a:pt x="4221551" y="5539556"/>
                </a:moveTo>
                <a:cubicBezTo>
                  <a:pt x="4160818" y="5539556"/>
                  <a:pt x="4111568" y="5588775"/>
                  <a:pt x="4111568" y="5649468"/>
                </a:cubicBezTo>
                <a:cubicBezTo>
                  <a:pt x="4111568" y="5710162"/>
                  <a:pt x="4160818" y="5759381"/>
                  <a:pt x="4221551" y="5759381"/>
                </a:cubicBezTo>
                <a:cubicBezTo>
                  <a:pt x="4282283" y="5759381"/>
                  <a:pt x="4331533" y="5710162"/>
                  <a:pt x="4331533" y="5649468"/>
                </a:cubicBezTo>
                <a:cubicBezTo>
                  <a:pt x="4331533" y="5588775"/>
                  <a:pt x="4282283" y="5539556"/>
                  <a:pt x="4221551" y="5539556"/>
                </a:cubicBezTo>
                <a:close/>
                <a:moveTo>
                  <a:pt x="3784522" y="5539556"/>
                </a:moveTo>
                <a:cubicBezTo>
                  <a:pt x="3723790" y="5539556"/>
                  <a:pt x="3674540" y="5588775"/>
                  <a:pt x="3674540" y="5649468"/>
                </a:cubicBezTo>
                <a:cubicBezTo>
                  <a:pt x="3674540" y="5710162"/>
                  <a:pt x="3723790" y="5759381"/>
                  <a:pt x="3784522" y="5759381"/>
                </a:cubicBezTo>
                <a:cubicBezTo>
                  <a:pt x="3845254" y="5759381"/>
                  <a:pt x="3894505" y="5710162"/>
                  <a:pt x="3894505" y="5649468"/>
                </a:cubicBezTo>
                <a:cubicBezTo>
                  <a:pt x="3894505" y="5588775"/>
                  <a:pt x="3845254" y="5539556"/>
                  <a:pt x="3784522" y="5539556"/>
                </a:cubicBezTo>
                <a:close/>
                <a:moveTo>
                  <a:pt x="3347538" y="5539556"/>
                </a:moveTo>
                <a:cubicBezTo>
                  <a:pt x="3286805" y="5539556"/>
                  <a:pt x="3237555" y="5588775"/>
                  <a:pt x="3237555" y="5649468"/>
                </a:cubicBezTo>
                <a:cubicBezTo>
                  <a:pt x="3237555" y="5710162"/>
                  <a:pt x="3286805" y="5759381"/>
                  <a:pt x="3347538" y="5759381"/>
                </a:cubicBezTo>
                <a:cubicBezTo>
                  <a:pt x="3408270" y="5759381"/>
                  <a:pt x="3457520" y="5710162"/>
                  <a:pt x="3457520" y="5649468"/>
                </a:cubicBezTo>
                <a:cubicBezTo>
                  <a:pt x="3457520" y="5588775"/>
                  <a:pt x="3408270" y="5539556"/>
                  <a:pt x="3347538" y="5539556"/>
                </a:cubicBezTo>
                <a:close/>
                <a:moveTo>
                  <a:pt x="4877912" y="5307836"/>
                </a:moveTo>
                <a:cubicBezTo>
                  <a:pt x="4817179" y="5307836"/>
                  <a:pt x="4767929" y="5357055"/>
                  <a:pt x="4767929" y="5417748"/>
                </a:cubicBezTo>
                <a:cubicBezTo>
                  <a:pt x="4767929" y="5478442"/>
                  <a:pt x="4817179" y="5527661"/>
                  <a:pt x="4877912" y="5527661"/>
                </a:cubicBezTo>
                <a:cubicBezTo>
                  <a:pt x="4938644" y="5527661"/>
                  <a:pt x="4987894" y="5478442"/>
                  <a:pt x="4987894" y="5417748"/>
                </a:cubicBezTo>
                <a:cubicBezTo>
                  <a:pt x="4987894" y="5357055"/>
                  <a:pt x="4938644" y="5307836"/>
                  <a:pt x="4877912" y="5307836"/>
                </a:cubicBezTo>
                <a:close/>
                <a:moveTo>
                  <a:pt x="4436131" y="5307836"/>
                </a:moveTo>
                <a:cubicBezTo>
                  <a:pt x="4375399" y="5307836"/>
                  <a:pt x="4326149" y="5357055"/>
                  <a:pt x="4326149" y="5417748"/>
                </a:cubicBezTo>
                <a:cubicBezTo>
                  <a:pt x="4326149" y="5478442"/>
                  <a:pt x="4375399" y="5527661"/>
                  <a:pt x="4436131" y="5527661"/>
                </a:cubicBezTo>
                <a:cubicBezTo>
                  <a:pt x="4496863" y="5527661"/>
                  <a:pt x="4546114" y="5478442"/>
                  <a:pt x="4546114" y="5417748"/>
                </a:cubicBezTo>
                <a:cubicBezTo>
                  <a:pt x="4546114" y="5357055"/>
                  <a:pt x="4496863" y="5307836"/>
                  <a:pt x="4436131" y="5307836"/>
                </a:cubicBezTo>
                <a:close/>
                <a:moveTo>
                  <a:pt x="3999147" y="5307836"/>
                </a:moveTo>
                <a:cubicBezTo>
                  <a:pt x="3938414" y="5307836"/>
                  <a:pt x="3889164" y="5357055"/>
                  <a:pt x="3889164" y="5417748"/>
                </a:cubicBezTo>
                <a:cubicBezTo>
                  <a:pt x="3889164" y="5478442"/>
                  <a:pt x="3938414" y="5527661"/>
                  <a:pt x="3999147" y="5527661"/>
                </a:cubicBezTo>
                <a:cubicBezTo>
                  <a:pt x="4059879" y="5527661"/>
                  <a:pt x="4109129" y="5478442"/>
                  <a:pt x="4109129" y="5417748"/>
                </a:cubicBezTo>
                <a:cubicBezTo>
                  <a:pt x="4109129" y="5357055"/>
                  <a:pt x="4059879" y="5307836"/>
                  <a:pt x="3999147" y="5307836"/>
                </a:cubicBezTo>
                <a:close/>
                <a:moveTo>
                  <a:pt x="3125091" y="5307836"/>
                </a:moveTo>
                <a:cubicBezTo>
                  <a:pt x="3064358" y="5307836"/>
                  <a:pt x="3015108" y="5357055"/>
                  <a:pt x="3015108" y="5417748"/>
                </a:cubicBezTo>
                <a:cubicBezTo>
                  <a:pt x="3015108" y="5478442"/>
                  <a:pt x="3064358" y="5527661"/>
                  <a:pt x="3125091" y="5527661"/>
                </a:cubicBezTo>
                <a:cubicBezTo>
                  <a:pt x="3185823" y="5527661"/>
                  <a:pt x="3235073" y="5478442"/>
                  <a:pt x="3235073" y="5417748"/>
                </a:cubicBezTo>
                <a:cubicBezTo>
                  <a:pt x="3235073" y="5357055"/>
                  <a:pt x="3185823" y="5307836"/>
                  <a:pt x="3125091" y="5307836"/>
                </a:cubicBezTo>
                <a:close/>
                <a:moveTo>
                  <a:pt x="5100316" y="5083808"/>
                </a:moveTo>
                <a:cubicBezTo>
                  <a:pt x="5039583" y="5083808"/>
                  <a:pt x="4990333" y="5133027"/>
                  <a:pt x="4990333" y="5193720"/>
                </a:cubicBezTo>
                <a:cubicBezTo>
                  <a:pt x="4990333" y="5254414"/>
                  <a:pt x="5039583" y="5303633"/>
                  <a:pt x="5100316" y="5303633"/>
                </a:cubicBezTo>
                <a:cubicBezTo>
                  <a:pt x="5161048" y="5303633"/>
                  <a:pt x="5210298" y="5254414"/>
                  <a:pt x="5210298" y="5193720"/>
                </a:cubicBezTo>
                <a:cubicBezTo>
                  <a:pt x="5210298" y="5133027"/>
                  <a:pt x="5161048" y="5083808"/>
                  <a:pt x="5100316" y="5083808"/>
                </a:cubicBezTo>
                <a:close/>
                <a:moveTo>
                  <a:pt x="4663288" y="5083808"/>
                </a:moveTo>
                <a:cubicBezTo>
                  <a:pt x="4602556" y="5083808"/>
                  <a:pt x="4553306" y="5133027"/>
                  <a:pt x="4553306" y="5193720"/>
                </a:cubicBezTo>
                <a:cubicBezTo>
                  <a:pt x="4553306" y="5254414"/>
                  <a:pt x="4602556" y="5303633"/>
                  <a:pt x="4663288" y="5303633"/>
                </a:cubicBezTo>
                <a:cubicBezTo>
                  <a:pt x="4724020" y="5303633"/>
                  <a:pt x="4773271" y="5254414"/>
                  <a:pt x="4773271" y="5193720"/>
                </a:cubicBezTo>
                <a:cubicBezTo>
                  <a:pt x="4773271" y="5133027"/>
                  <a:pt x="4724020" y="5083808"/>
                  <a:pt x="4663288" y="5083808"/>
                </a:cubicBezTo>
                <a:close/>
                <a:moveTo>
                  <a:pt x="4221551" y="5083808"/>
                </a:moveTo>
                <a:cubicBezTo>
                  <a:pt x="4160818" y="5083808"/>
                  <a:pt x="4111568" y="5133027"/>
                  <a:pt x="4111568" y="5193720"/>
                </a:cubicBezTo>
                <a:cubicBezTo>
                  <a:pt x="4111568" y="5254414"/>
                  <a:pt x="4160818" y="5303633"/>
                  <a:pt x="4221551" y="5303633"/>
                </a:cubicBezTo>
                <a:cubicBezTo>
                  <a:pt x="4282283" y="5303633"/>
                  <a:pt x="4331533" y="5254414"/>
                  <a:pt x="4331533" y="5193720"/>
                </a:cubicBezTo>
                <a:cubicBezTo>
                  <a:pt x="4331533" y="5133027"/>
                  <a:pt x="4282283" y="5083808"/>
                  <a:pt x="4221551" y="5083808"/>
                </a:cubicBezTo>
                <a:close/>
                <a:moveTo>
                  <a:pt x="3784522" y="5083808"/>
                </a:moveTo>
                <a:cubicBezTo>
                  <a:pt x="3723790" y="5083808"/>
                  <a:pt x="3674540" y="5133027"/>
                  <a:pt x="3674540" y="5193720"/>
                </a:cubicBezTo>
                <a:cubicBezTo>
                  <a:pt x="3674540" y="5254414"/>
                  <a:pt x="3723790" y="5303633"/>
                  <a:pt x="3784522" y="5303633"/>
                </a:cubicBezTo>
                <a:cubicBezTo>
                  <a:pt x="3845254" y="5303633"/>
                  <a:pt x="3894505" y="5254414"/>
                  <a:pt x="3894505" y="5193720"/>
                </a:cubicBezTo>
                <a:cubicBezTo>
                  <a:pt x="3894505" y="5133027"/>
                  <a:pt x="3845254" y="5083808"/>
                  <a:pt x="3784522" y="5083808"/>
                </a:cubicBezTo>
                <a:close/>
                <a:moveTo>
                  <a:pt x="3347538" y="5083808"/>
                </a:moveTo>
                <a:cubicBezTo>
                  <a:pt x="3286805" y="5083808"/>
                  <a:pt x="3237555" y="5133027"/>
                  <a:pt x="3237555" y="5193720"/>
                </a:cubicBezTo>
                <a:cubicBezTo>
                  <a:pt x="3237555" y="5254414"/>
                  <a:pt x="3286805" y="5303633"/>
                  <a:pt x="3347538" y="5303633"/>
                </a:cubicBezTo>
                <a:cubicBezTo>
                  <a:pt x="3408270" y="5303633"/>
                  <a:pt x="3457520" y="5254414"/>
                  <a:pt x="3457520" y="5193720"/>
                </a:cubicBezTo>
                <a:cubicBezTo>
                  <a:pt x="3457520" y="5133027"/>
                  <a:pt x="3408270" y="5083808"/>
                  <a:pt x="3347538" y="5083808"/>
                </a:cubicBezTo>
                <a:close/>
                <a:moveTo>
                  <a:pt x="4877912" y="4855661"/>
                </a:moveTo>
                <a:cubicBezTo>
                  <a:pt x="4817179" y="4855661"/>
                  <a:pt x="4767929" y="4904880"/>
                  <a:pt x="4767929" y="4965574"/>
                </a:cubicBezTo>
                <a:cubicBezTo>
                  <a:pt x="4767929" y="5026267"/>
                  <a:pt x="4817179" y="5075486"/>
                  <a:pt x="4877912" y="5075486"/>
                </a:cubicBezTo>
                <a:cubicBezTo>
                  <a:pt x="4938644" y="5075486"/>
                  <a:pt x="4987894" y="5026267"/>
                  <a:pt x="4987894" y="4965574"/>
                </a:cubicBezTo>
                <a:cubicBezTo>
                  <a:pt x="4987894" y="4904880"/>
                  <a:pt x="4938644" y="4855661"/>
                  <a:pt x="4877912" y="4855661"/>
                </a:cubicBezTo>
                <a:close/>
                <a:moveTo>
                  <a:pt x="4436131" y="4855661"/>
                </a:moveTo>
                <a:cubicBezTo>
                  <a:pt x="4375399" y="4855661"/>
                  <a:pt x="4326149" y="4904880"/>
                  <a:pt x="4326149" y="4965574"/>
                </a:cubicBezTo>
                <a:cubicBezTo>
                  <a:pt x="4326149" y="5026267"/>
                  <a:pt x="4375399" y="5075486"/>
                  <a:pt x="4436131" y="5075486"/>
                </a:cubicBezTo>
                <a:cubicBezTo>
                  <a:pt x="4496863" y="5075486"/>
                  <a:pt x="4546114" y="5026267"/>
                  <a:pt x="4546114" y="4965574"/>
                </a:cubicBezTo>
                <a:cubicBezTo>
                  <a:pt x="4546114" y="4904880"/>
                  <a:pt x="4496863" y="4855661"/>
                  <a:pt x="4436131" y="4855661"/>
                </a:cubicBezTo>
                <a:close/>
                <a:moveTo>
                  <a:pt x="3999147" y="4855661"/>
                </a:moveTo>
                <a:cubicBezTo>
                  <a:pt x="3938414" y="4855661"/>
                  <a:pt x="3889164" y="4904880"/>
                  <a:pt x="3889164" y="4965574"/>
                </a:cubicBezTo>
                <a:cubicBezTo>
                  <a:pt x="3889164" y="5026267"/>
                  <a:pt x="3938414" y="5075486"/>
                  <a:pt x="3999147" y="5075486"/>
                </a:cubicBezTo>
                <a:cubicBezTo>
                  <a:pt x="4059879" y="5075486"/>
                  <a:pt x="4109129" y="5026267"/>
                  <a:pt x="4109129" y="4965574"/>
                </a:cubicBezTo>
                <a:cubicBezTo>
                  <a:pt x="4109129" y="4904880"/>
                  <a:pt x="4059879" y="4855661"/>
                  <a:pt x="3999147" y="4855661"/>
                </a:cubicBezTo>
                <a:close/>
                <a:moveTo>
                  <a:pt x="3562118" y="4855661"/>
                </a:moveTo>
                <a:cubicBezTo>
                  <a:pt x="3501386" y="4855661"/>
                  <a:pt x="3452136" y="4904880"/>
                  <a:pt x="3452136" y="4965574"/>
                </a:cubicBezTo>
                <a:cubicBezTo>
                  <a:pt x="3452136" y="5026267"/>
                  <a:pt x="3501386" y="5075486"/>
                  <a:pt x="3562118" y="5075486"/>
                </a:cubicBezTo>
                <a:cubicBezTo>
                  <a:pt x="3622850" y="5075486"/>
                  <a:pt x="3672101" y="5026267"/>
                  <a:pt x="3672101" y="4965574"/>
                </a:cubicBezTo>
                <a:cubicBezTo>
                  <a:pt x="3672101" y="4904880"/>
                  <a:pt x="3622850" y="4855661"/>
                  <a:pt x="3562118" y="4855661"/>
                </a:cubicBezTo>
                <a:close/>
                <a:moveTo>
                  <a:pt x="2246325" y="4855661"/>
                </a:moveTo>
                <a:cubicBezTo>
                  <a:pt x="2185593" y="4855661"/>
                  <a:pt x="2136343" y="4904880"/>
                  <a:pt x="2136343" y="4965574"/>
                </a:cubicBezTo>
                <a:cubicBezTo>
                  <a:pt x="2136343" y="5026267"/>
                  <a:pt x="2185593" y="5075486"/>
                  <a:pt x="2246325" y="5075486"/>
                </a:cubicBezTo>
                <a:cubicBezTo>
                  <a:pt x="2307058" y="5075486"/>
                  <a:pt x="2356308" y="5026267"/>
                  <a:pt x="2356308" y="4965574"/>
                </a:cubicBezTo>
                <a:cubicBezTo>
                  <a:pt x="2356308" y="4904880"/>
                  <a:pt x="2307058" y="4855661"/>
                  <a:pt x="2246325" y="4855661"/>
                </a:cubicBezTo>
                <a:close/>
                <a:moveTo>
                  <a:pt x="5100316" y="4631675"/>
                </a:moveTo>
                <a:cubicBezTo>
                  <a:pt x="5039583" y="4631675"/>
                  <a:pt x="4990333" y="4680894"/>
                  <a:pt x="4990333" y="4741587"/>
                </a:cubicBezTo>
                <a:cubicBezTo>
                  <a:pt x="4990333" y="4802281"/>
                  <a:pt x="5039583" y="4851500"/>
                  <a:pt x="5100316" y="4851500"/>
                </a:cubicBezTo>
                <a:cubicBezTo>
                  <a:pt x="5161048" y="4851500"/>
                  <a:pt x="5210298" y="4802281"/>
                  <a:pt x="5210298" y="4741587"/>
                </a:cubicBezTo>
                <a:cubicBezTo>
                  <a:pt x="5210298" y="4680894"/>
                  <a:pt x="5161048" y="4631675"/>
                  <a:pt x="5100316" y="4631675"/>
                </a:cubicBezTo>
                <a:close/>
                <a:moveTo>
                  <a:pt x="4663288" y="4631675"/>
                </a:moveTo>
                <a:cubicBezTo>
                  <a:pt x="4602556" y="4631675"/>
                  <a:pt x="4553306" y="4680894"/>
                  <a:pt x="4553306" y="4741587"/>
                </a:cubicBezTo>
                <a:cubicBezTo>
                  <a:pt x="4553306" y="4802281"/>
                  <a:pt x="4602556" y="4851500"/>
                  <a:pt x="4663288" y="4851500"/>
                </a:cubicBezTo>
                <a:cubicBezTo>
                  <a:pt x="4724020" y="4851500"/>
                  <a:pt x="4773271" y="4802281"/>
                  <a:pt x="4773271" y="4741587"/>
                </a:cubicBezTo>
                <a:cubicBezTo>
                  <a:pt x="4773271" y="4680894"/>
                  <a:pt x="4724020" y="4631675"/>
                  <a:pt x="4663288" y="4631675"/>
                </a:cubicBezTo>
                <a:close/>
                <a:moveTo>
                  <a:pt x="4221551" y="4631675"/>
                </a:moveTo>
                <a:cubicBezTo>
                  <a:pt x="4160818" y="4631675"/>
                  <a:pt x="4111568" y="4680894"/>
                  <a:pt x="4111568" y="4741587"/>
                </a:cubicBezTo>
                <a:cubicBezTo>
                  <a:pt x="4111568" y="4802281"/>
                  <a:pt x="4160818" y="4851500"/>
                  <a:pt x="4221551" y="4851500"/>
                </a:cubicBezTo>
                <a:cubicBezTo>
                  <a:pt x="4282283" y="4851500"/>
                  <a:pt x="4331533" y="4802281"/>
                  <a:pt x="4331533" y="4741587"/>
                </a:cubicBezTo>
                <a:cubicBezTo>
                  <a:pt x="4331533" y="4680894"/>
                  <a:pt x="4282283" y="4631675"/>
                  <a:pt x="4221551" y="4631675"/>
                </a:cubicBezTo>
                <a:close/>
                <a:moveTo>
                  <a:pt x="3347538" y="4631675"/>
                </a:moveTo>
                <a:cubicBezTo>
                  <a:pt x="3286805" y="4631675"/>
                  <a:pt x="3237555" y="4680894"/>
                  <a:pt x="3237555" y="4741587"/>
                </a:cubicBezTo>
                <a:cubicBezTo>
                  <a:pt x="3237555" y="4802281"/>
                  <a:pt x="3286805" y="4851500"/>
                  <a:pt x="3347538" y="4851500"/>
                </a:cubicBezTo>
                <a:cubicBezTo>
                  <a:pt x="3408270" y="4851500"/>
                  <a:pt x="3457520" y="4802281"/>
                  <a:pt x="3457520" y="4741587"/>
                </a:cubicBezTo>
                <a:cubicBezTo>
                  <a:pt x="3457520" y="4680894"/>
                  <a:pt x="3408270" y="4631675"/>
                  <a:pt x="3347538" y="4631675"/>
                </a:cubicBezTo>
                <a:close/>
                <a:moveTo>
                  <a:pt x="2910509" y="4631675"/>
                </a:moveTo>
                <a:cubicBezTo>
                  <a:pt x="2849777" y="4631675"/>
                  <a:pt x="2800527" y="4680894"/>
                  <a:pt x="2800527" y="4741587"/>
                </a:cubicBezTo>
                <a:cubicBezTo>
                  <a:pt x="2800527" y="4802281"/>
                  <a:pt x="2849777" y="4851500"/>
                  <a:pt x="2910509" y="4851500"/>
                </a:cubicBezTo>
                <a:cubicBezTo>
                  <a:pt x="2971242" y="4851500"/>
                  <a:pt x="3020492" y="4802281"/>
                  <a:pt x="3020492" y="4741587"/>
                </a:cubicBezTo>
                <a:cubicBezTo>
                  <a:pt x="3020492" y="4680894"/>
                  <a:pt x="2971242" y="4631675"/>
                  <a:pt x="2910509" y="4631675"/>
                </a:cubicBezTo>
                <a:close/>
                <a:moveTo>
                  <a:pt x="2468771" y="4631675"/>
                </a:moveTo>
                <a:cubicBezTo>
                  <a:pt x="2408039" y="4631675"/>
                  <a:pt x="2358789" y="4680894"/>
                  <a:pt x="2358789" y="4741587"/>
                </a:cubicBezTo>
                <a:cubicBezTo>
                  <a:pt x="2358789" y="4802281"/>
                  <a:pt x="2408039" y="4851500"/>
                  <a:pt x="2468771" y="4851500"/>
                </a:cubicBezTo>
                <a:cubicBezTo>
                  <a:pt x="2529504" y="4851500"/>
                  <a:pt x="2578754" y="4802281"/>
                  <a:pt x="2578754" y="4741587"/>
                </a:cubicBezTo>
                <a:cubicBezTo>
                  <a:pt x="2578754" y="4680894"/>
                  <a:pt x="2529504" y="4631675"/>
                  <a:pt x="2468771" y="4631675"/>
                </a:cubicBezTo>
                <a:close/>
                <a:moveTo>
                  <a:pt x="4877912" y="4399955"/>
                </a:moveTo>
                <a:cubicBezTo>
                  <a:pt x="4817179" y="4399955"/>
                  <a:pt x="4767929" y="4449174"/>
                  <a:pt x="4767929" y="4509867"/>
                </a:cubicBezTo>
                <a:cubicBezTo>
                  <a:pt x="4767929" y="4570561"/>
                  <a:pt x="4817179" y="4619780"/>
                  <a:pt x="4877912" y="4619780"/>
                </a:cubicBezTo>
                <a:cubicBezTo>
                  <a:pt x="4938644" y="4619780"/>
                  <a:pt x="4987894" y="4570561"/>
                  <a:pt x="4987894" y="4509867"/>
                </a:cubicBezTo>
                <a:cubicBezTo>
                  <a:pt x="4987894" y="4449174"/>
                  <a:pt x="4938644" y="4399955"/>
                  <a:pt x="4877912" y="4399955"/>
                </a:cubicBezTo>
                <a:close/>
                <a:moveTo>
                  <a:pt x="4436131" y="4399955"/>
                </a:moveTo>
                <a:cubicBezTo>
                  <a:pt x="4375399" y="4399955"/>
                  <a:pt x="4326149" y="4449174"/>
                  <a:pt x="4326149" y="4509867"/>
                </a:cubicBezTo>
                <a:cubicBezTo>
                  <a:pt x="4326149" y="4570561"/>
                  <a:pt x="4375399" y="4619780"/>
                  <a:pt x="4436131" y="4619780"/>
                </a:cubicBezTo>
                <a:cubicBezTo>
                  <a:pt x="4496863" y="4619780"/>
                  <a:pt x="4546114" y="4570561"/>
                  <a:pt x="4546114" y="4509867"/>
                </a:cubicBezTo>
                <a:cubicBezTo>
                  <a:pt x="4546114" y="4449174"/>
                  <a:pt x="4496863" y="4399955"/>
                  <a:pt x="4436131" y="4399955"/>
                </a:cubicBezTo>
                <a:close/>
                <a:moveTo>
                  <a:pt x="3999147" y="4399955"/>
                </a:moveTo>
                <a:cubicBezTo>
                  <a:pt x="3938414" y="4399955"/>
                  <a:pt x="3889164" y="4449174"/>
                  <a:pt x="3889164" y="4509867"/>
                </a:cubicBezTo>
                <a:cubicBezTo>
                  <a:pt x="3889164" y="4570561"/>
                  <a:pt x="3938414" y="4619780"/>
                  <a:pt x="3999147" y="4619780"/>
                </a:cubicBezTo>
                <a:cubicBezTo>
                  <a:pt x="4059879" y="4619780"/>
                  <a:pt x="4109129" y="4570561"/>
                  <a:pt x="4109129" y="4509867"/>
                </a:cubicBezTo>
                <a:cubicBezTo>
                  <a:pt x="4109129" y="4449174"/>
                  <a:pt x="4059879" y="4399955"/>
                  <a:pt x="3999147" y="4399955"/>
                </a:cubicBezTo>
                <a:close/>
                <a:moveTo>
                  <a:pt x="3562118" y="4399955"/>
                </a:moveTo>
                <a:cubicBezTo>
                  <a:pt x="3501386" y="4399955"/>
                  <a:pt x="3452136" y="4449174"/>
                  <a:pt x="3452136" y="4509867"/>
                </a:cubicBezTo>
                <a:cubicBezTo>
                  <a:pt x="3452136" y="4570561"/>
                  <a:pt x="3501386" y="4619780"/>
                  <a:pt x="3562118" y="4619780"/>
                </a:cubicBezTo>
                <a:cubicBezTo>
                  <a:pt x="3622850" y="4619780"/>
                  <a:pt x="3672101" y="4570561"/>
                  <a:pt x="3672101" y="4509867"/>
                </a:cubicBezTo>
                <a:cubicBezTo>
                  <a:pt x="3672101" y="4449174"/>
                  <a:pt x="3622850" y="4399955"/>
                  <a:pt x="3562118" y="4399955"/>
                </a:cubicBezTo>
                <a:close/>
                <a:moveTo>
                  <a:pt x="3125091" y="4399955"/>
                </a:moveTo>
                <a:cubicBezTo>
                  <a:pt x="3064358" y="4399955"/>
                  <a:pt x="3015108" y="4449174"/>
                  <a:pt x="3015108" y="4509867"/>
                </a:cubicBezTo>
                <a:cubicBezTo>
                  <a:pt x="3015108" y="4570561"/>
                  <a:pt x="3064358" y="4619780"/>
                  <a:pt x="3125091" y="4619780"/>
                </a:cubicBezTo>
                <a:cubicBezTo>
                  <a:pt x="3185823" y="4619780"/>
                  <a:pt x="3235073" y="4570561"/>
                  <a:pt x="3235073" y="4509867"/>
                </a:cubicBezTo>
                <a:cubicBezTo>
                  <a:pt x="3235073" y="4449174"/>
                  <a:pt x="3185823" y="4399955"/>
                  <a:pt x="3125091" y="4399955"/>
                </a:cubicBezTo>
                <a:close/>
                <a:moveTo>
                  <a:pt x="5100316" y="4175927"/>
                </a:moveTo>
                <a:cubicBezTo>
                  <a:pt x="5039583" y="4175927"/>
                  <a:pt x="4990333" y="4225146"/>
                  <a:pt x="4990333" y="4285839"/>
                </a:cubicBezTo>
                <a:cubicBezTo>
                  <a:pt x="4990333" y="4346533"/>
                  <a:pt x="5039583" y="4395752"/>
                  <a:pt x="5100316" y="4395752"/>
                </a:cubicBezTo>
                <a:cubicBezTo>
                  <a:pt x="5161048" y="4395752"/>
                  <a:pt x="5210298" y="4346533"/>
                  <a:pt x="5210298" y="4285839"/>
                </a:cubicBezTo>
                <a:cubicBezTo>
                  <a:pt x="5210298" y="4225146"/>
                  <a:pt x="5161048" y="4175927"/>
                  <a:pt x="5100316" y="4175927"/>
                </a:cubicBezTo>
                <a:close/>
                <a:moveTo>
                  <a:pt x="4663288" y="4175927"/>
                </a:moveTo>
                <a:cubicBezTo>
                  <a:pt x="4602556" y="4175927"/>
                  <a:pt x="4553306" y="4225146"/>
                  <a:pt x="4553306" y="4285839"/>
                </a:cubicBezTo>
                <a:cubicBezTo>
                  <a:pt x="4553306" y="4346533"/>
                  <a:pt x="4602556" y="4395752"/>
                  <a:pt x="4663288" y="4395752"/>
                </a:cubicBezTo>
                <a:cubicBezTo>
                  <a:pt x="4724020" y="4395752"/>
                  <a:pt x="4773271" y="4346533"/>
                  <a:pt x="4773271" y="4285839"/>
                </a:cubicBezTo>
                <a:cubicBezTo>
                  <a:pt x="4773271" y="4225146"/>
                  <a:pt x="4724020" y="4175927"/>
                  <a:pt x="4663288" y="4175927"/>
                </a:cubicBezTo>
                <a:close/>
                <a:moveTo>
                  <a:pt x="4221551" y="4175927"/>
                </a:moveTo>
                <a:cubicBezTo>
                  <a:pt x="4160818" y="4175927"/>
                  <a:pt x="4111568" y="4225146"/>
                  <a:pt x="4111568" y="4285839"/>
                </a:cubicBezTo>
                <a:cubicBezTo>
                  <a:pt x="4111568" y="4346533"/>
                  <a:pt x="4160818" y="4395752"/>
                  <a:pt x="4221551" y="4395752"/>
                </a:cubicBezTo>
                <a:cubicBezTo>
                  <a:pt x="4282283" y="4395752"/>
                  <a:pt x="4331533" y="4346533"/>
                  <a:pt x="4331533" y="4285839"/>
                </a:cubicBezTo>
                <a:cubicBezTo>
                  <a:pt x="4331533" y="4225146"/>
                  <a:pt x="4282283" y="4175927"/>
                  <a:pt x="4221551" y="4175927"/>
                </a:cubicBezTo>
                <a:close/>
                <a:moveTo>
                  <a:pt x="4877912" y="3947779"/>
                </a:moveTo>
                <a:cubicBezTo>
                  <a:pt x="4817179" y="3947779"/>
                  <a:pt x="4767929" y="3996998"/>
                  <a:pt x="4767929" y="4057691"/>
                </a:cubicBezTo>
                <a:cubicBezTo>
                  <a:pt x="4767929" y="4118385"/>
                  <a:pt x="4817179" y="4167604"/>
                  <a:pt x="4877912" y="4167604"/>
                </a:cubicBezTo>
                <a:cubicBezTo>
                  <a:pt x="4938644" y="4167604"/>
                  <a:pt x="4987894" y="4118385"/>
                  <a:pt x="4987894" y="4057691"/>
                </a:cubicBezTo>
                <a:cubicBezTo>
                  <a:pt x="4987894" y="3996998"/>
                  <a:pt x="4938644" y="3947779"/>
                  <a:pt x="4877912" y="3947779"/>
                </a:cubicBezTo>
                <a:close/>
                <a:moveTo>
                  <a:pt x="4436131" y="3947779"/>
                </a:moveTo>
                <a:cubicBezTo>
                  <a:pt x="4375399" y="3947779"/>
                  <a:pt x="4326149" y="3996998"/>
                  <a:pt x="4326149" y="4057691"/>
                </a:cubicBezTo>
                <a:cubicBezTo>
                  <a:pt x="4326149" y="4118385"/>
                  <a:pt x="4375399" y="4167604"/>
                  <a:pt x="4436131" y="4167604"/>
                </a:cubicBezTo>
                <a:cubicBezTo>
                  <a:pt x="4496863" y="4167604"/>
                  <a:pt x="4546114" y="4118385"/>
                  <a:pt x="4546114" y="4057691"/>
                </a:cubicBezTo>
                <a:cubicBezTo>
                  <a:pt x="4546114" y="3996998"/>
                  <a:pt x="4496863" y="3947779"/>
                  <a:pt x="4436131" y="3947779"/>
                </a:cubicBezTo>
                <a:close/>
                <a:moveTo>
                  <a:pt x="3999147" y="3947779"/>
                </a:moveTo>
                <a:cubicBezTo>
                  <a:pt x="3938414" y="3947779"/>
                  <a:pt x="3889164" y="3996998"/>
                  <a:pt x="3889164" y="4057691"/>
                </a:cubicBezTo>
                <a:cubicBezTo>
                  <a:pt x="3889164" y="4118385"/>
                  <a:pt x="3938414" y="4167604"/>
                  <a:pt x="3999147" y="4167604"/>
                </a:cubicBezTo>
                <a:cubicBezTo>
                  <a:pt x="4059879" y="4167604"/>
                  <a:pt x="4109129" y="4118385"/>
                  <a:pt x="4109129" y="4057691"/>
                </a:cubicBezTo>
                <a:cubicBezTo>
                  <a:pt x="4109129" y="3996998"/>
                  <a:pt x="4059879" y="3947779"/>
                  <a:pt x="3999147" y="3947779"/>
                </a:cubicBezTo>
                <a:close/>
                <a:moveTo>
                  <a:pt x="5100316" y="3723793"/>
                </a:moveTo>
                <a:cubicBezTo>
                  <a:pt x="5039583" y="3723793"/>
                  <a:pt x="4990333" y="3773012"/>
                  <a:pt x="4990333" y="3833706"/>
                </a:cubicBezTo>
                <a:cubicBezTo>
                  <a:pt x="4990333" y="3894399"/>
                  <a:pt x="5039583" y="3943618"/>
                  <a:pt x="5100316" y="3943618"/>
                </a:cubicBezTo>
                <a:cubicBezTo>
                  <a:pt x="5161048" y="3943618"/>
                  <a:pt x="5210298" y="3894399"/>
                  <a:pt x="5210298" y="3833706"/>
                </a:cubicBezTo>
                <a:cubicBezTo>
                  <a:pt x="5210298" y="3773012"/>
                  <a:pt x="5161048" y="3723793"/>
                  <a:pt x="5100316" y="3723793"/>
                </a:cubicBezTo>
                <a:close/>
                <a:moveTo>
                  <a:pt x="4663288" y="3723793"/>
                </a:moveTo>
                <a:cubicBezTo>
                  <a:pt x="4602556" y="3723793"/>
                  <a:pt x="4553306" y="3773012"/>
                  <a:pt x="4553306" y="3833706"/>
                </a:cubicBezTo>
                <a:cubicBezTo>
                  <a:pt x="4553306" y="3894399"/>
                  <a:pt x="4602556" y="3943618"/>
                  <a:pt x="4663288" y="3943618"/>
                </a:cubicBezTo>
                <a:cubicBezTo>
                  <a:pt x="4724020" y="3943618"/>
                  <a:pt x="4773271" y="3894399"/>
                  <a:pt x="4773271" y="3833706"/>
                </a:cubicBezTo>
                <a:cubicBezTo>
                  <a:pt x="4773271" y="3773012"/>
                  <a:pt x="4724020" y="3723793"/>
                  <a:pt x="4663288" y="3723793"/>
                </a:cubicBezTo>
                <a:close/>
                <a:moveTo>
                  <a:pt x="4221551" y="3723793"/>
                </a:moveTo>
                <a:cubicBezTo>
                  <a:pt x="4160818" y="3723793"/>
                  <a:pt x="4111568" y="3773012"/>
                  <a:pt x="4111568" y="3833706"/>
                </a:cubicBezTo>
                <a:cubicBezTo>
                  <a:pt x="4111568" y="3894399"/>
                  <a:pt x="4160818" y="3943618"/>
                  <a:pt x="4221551" y="3943618"/>
                </a:cubicBezTo>
                <a:cubicBezTo>
                  <a:pt x="4282283" y="3943618"/>
                  <a:pt x="4331533" y="3894399"/>
                  <a:pt x="4331533" y="3833706"/>
                </a:cubicBezTo>
                <a:cubicBezTo>
                  <a:pt x="4331533" y="3773012"/>
                  <a:pt x="4282283" y="3723793"/>
                  <a:pt x="4221551" y="3723793"/>
                </a:cubicBezTo>
                <a:close/>
                <a:moveTo>
                  <a:pt x="3784522" y="3723793"/>
                </a:moveTo>
                <a:cubicBezTo>
                  <a:pt x="3723790" y="3723793"/>
                  <a:pt x="3674540" y="3773012"/>
                  <a:pt x="3674540" y="3833706"/>
                </a:cubicBezTo>
                <a:cubicBezTo>
                  <a:pt x="3674540" y="3894399"/>
                  <a:pt x="3723790" y="3943618"/>
                  <a:pt x="3784522" y="3943618"/>
                </a:cubicBezTo>
                <a:cubicBezTo>
                  <a:pt x="3845254" y="3943618"/>
                  <a:pt x="3894505" y="3894399"/>
                  <a:pt x="3894505" y="3833706"/>
                </a:cubicBezTo>
                <a:cubicBezTo>
                  <a:pt x="3894505" y="3773012"/>
                  <a:pt x="3845254" y="3723793"/>
                  <a:pt x="3784522" y="3723793"/>
                </a:cubicBezTo>
                <a:close/>
                <a:moveTo>
                  <a:pt x="3125091" y="3492073"/>
                </a:moveTo>
                <a:cubicBezTo>
                  <a:pt x="3064358" y="3492073"/>
                  <a:pt x="3015108" y="3541292"/>
                  <a:pt x="3015108" y="3601985"/>
                </a:cubicBezTo>
                <a:cubicBezTo>
                  <a:pt x="3015108" y="3662679"/>
                  <a:pt x="3064358" y="3711898"/>
                  <a:pt x="3125091" y="3711898"/>
                </a:cubicBezTo>
                <a:cubicBezTo>
                  <a:pt x="3185823" y="3711898"/>
                  <a:pt x="3235073" y="3662679"/>
                  <a:pt x="3235073" y="3601985"/>
                </a:cubicBezTo>
                <a:cubicBezTo>
                  <a:pt x="3235073" y="3541292"/>
                  <a:pt x="3185823" y="3492073"/>
                  <a:pt x="3125091" y="3492073"/>
                </a:cubicBezTo>
                <a:close/>
                <a:moveTo>
                  <a:pt x="3347538" y="3268088"/>
                </a:moveTo>
                <a:cubicBezTo>
                  <a:pt x="3286805" y="3268088"/>
                  <a:pt x="3237555" y="3317307"/>
                  <a:pt x="3237555" y="3377999"/>
                </a:cubicBezTo>
                <a:cubicBezTo>
                  <a:pt x="3237555" y="3438693"/>
                  <a:pt x="3286805" y="3487912"/>
                  <a:pt x="3347538" y="3487912"/>
                </a:cubicBezTo>
                <a:cubicBezTo>
                  <a:pt x="3408270" y="3487912"/>
                  <a:pt x="3457520" y="3438693"/>
                  <a:pt x="3457520" y="3377999"/>
                </a:cubicBezTo>
                <a:cubicBezTo>
                  <a:pt x="3457520" y="3317307"/>
                  <a:pt x="3408270" y="3268088"/>
                  <a:pt x="3347538" y="3268088"/>
                </a:cubicBezTo>
                <a:close/>
                <a:moveTo>
                  <a:pt x="0" y="0"/>
                </a:moveTo>
                <a:lnTo>
                  <a:pt x="5401235" y="0"/>
                </a:lnTo>
                <a:lnTo>
                  <a:pt x="5401235" y="3536974"/>
                </a:lnTo>
                <a:lnTo>
                  <a:pt x="5392663" y="3524269"/>
                </a:lnTo>
                <a:cubicBezTo>
                  <a:pt x="5372759" y="3504378"/>
                  <a:pt x="5345264" y="3492073"/>
                  <a:pt x="5314898" y="3492073"/>
                </a:cubicBezTo>
                <a:cubicBezTo>
                  <a:pt x="5254165" y="3492073"/>
                  <a:pt x="5204915" y="3541292"/>
                  <a:pt x="5204915" y="3601985"/>
                </a:cubicBezTo>
                <a:cubicBezTo>
                  <a:pt x="5204915" y="3662679"/>
                  <a:pt x="5254165" y="3711898"/>
                  <a:pt x="5314898" y="3711898"/>
                </a:cubicBezTo>
                <a:cubicBezTo>
                  <a:pt x="5345264" y="3711898"/>
                  <a:pt x="5372759" y="3699593"/>
                  <a:pt x="5392663" y="3679702"/>
                </a:cubicBezTo>
                <a:lnTo>
                  <a:pt x="5401235" y="3666997"/>
                </a:lnTo>
                <a:lnTo>
                  <a:pt x="5401235" y="3992680"/>
                </a:lnTo>
                <a:lnTo>
                  <a:pt x="5392663" y="3979975"/>
                </a:lnTo>
                <a:cubicBezTo>
                  <a:pt x="5372759" y="3960084"/>
                  <a:pt x="5345264" y="3947779"/>
                  <a:pt x="5314898" y="3947779"/>
                </a:cubicBezTo>
                <a:cubicBezTo>
                  <a:pt x="5254165" y="3947779"/>
                  <a:pt x="5204915" y="3996998"/>
                  <a:pt x="5204915" y="4057691"/>
                </a:cubicBezTo>
                <a:cubicBezTo>
                  <a:pt x="5204915" y="4118385"/>
                  <a:pt x="5254165" y="4167604"/>
                  <a:pt x="5314898" y="4167604"/>
                </a:cubicBezTo>
                <a:cubicBezTo>
                  <a:pt x="5345264" y="4167604"/>
                  <a:pt x="5372759" y="4155299"/>
                  <a:pt x="5392663" y="4135408"/>
                </a:cubicBezTo>
                <a:lnTo>
                  <a:pt x="5401235" y="4122703"/>
                </a:lnTo>
                <a:lnTo>
                  <a:pt x="5401235" y="4444856"/>
                </a:lnTo>
                <a:lnTo>
                  <a:pt x="5392663" y="4432151"/>
                </a:lnTo>
                <a:cubicBezTo>
                  <a:pt x="5372759" y="4412260"/>
                  <a:pt x="5345264" y="4399955"/>
                  <a:pt x="5314898" y="4399955"/>
                </a:cubicBezTo>
                <a:cubicBezTo>
                  <a:pt x="5254165" y="4399955"/>
                  <a:pt x="5204915" y="4449174"/>
                  <a:pt x="5204915" y="4509867"/>
                </a:cubicBezTo>
                <a:cubicBezTo>
                  <a:pt x="5204915" y="4570561"/>
                  <a:pt x="5254165" y="4619780"/>
                  <a:pt x="5314898" y="4619780"/>
                </a:cubicBezTo>
                <a:cubicBezTo>
                  <a:pt x="5345264" y="4619780"/>
                  <a:pt x="5372759" y="4607476"/>
                  <a:pt x="5392663" y="4587584"/>
                </a:cubicBezTo>
                <a:lnTo>
                  <a:pt x="5401235" y="4574879"/>
                </a:lnTo>
                <a:lnTo>
                  <a:pt x="5401235" y="4900562"/>
                </a:lnTo>
                <a:lnTo>
                  <a:pt x="5392663" y="4887857"/>
                </a:lnTo>
                <a:cubicBezTo>
                  <a:pt x="5372759" y="4867966"/>
                  <a:pt x="5345264" y="4855661"/>
                  <a:pt x="5314898" y="4855661"/>
                </a:cubicBezTo>
                <a:cubicBezTo>
                  <a:pt x="5254165" y="4855661"/>
                  <a:pt x="5204915" y="4904880"/>
                  <a:pt x="5204915" y="4965574"/>
                </a:cubicBezTo>
                <a:cubicBezTo>
                  <a:pt x="5204915" y="5026267"/>
                  <a:pt x="5254165" y="5075486"/>
                  <a:pt x="5314898" y="5075486"/>
                </a:cubicBezTo>
                <a:cubicBezTo>
                  <a:pt x="5345264" y="5075486"/>
                  <a:pt x="5372759" y="5063181"/>
                  <a:pt x="5392663" y="5043290"/>
                </a:cubicBezTo>
                <a:lnTo>
                  <a:pt x="5401235" y="5030586"/>
                </a:lnTo>
                <a:lnTo>
                  <a:pt x="5401235" y="5352737"/>
                </a:lnTo>
                <a:lnTo>
                  <a:pt x="5392663" y="5340032"/>
                </a:lnTo>
                <a:cubicBezTo>
                  <a:pt x="5372759" y="5320141"/>
                  <a:pt x="5345264" y="5307836"/>
                  <a:pt x="5314898" y="5307836"/>
                </a:cubicBezTo>
                <a:cubicBezTo>
                  <a:pt x="5254165" y="5307836"/>
                  <a:pt x="5204915" y="5357055"/>
                  <a:pt x="5204915" y="5417748"/>
                </a:cubicBezTo>
                <a:cubicBezTo>
                  <a:pt x="5204915" y="5478442"/>
                  <a:pt x="5254165" y="5527661"/>
                  <a:pt x="5314898" y="5527661"/>
                </a:cubicBezTo>
                <a:cubicBezTo>
                  <a:pt x="5345264" y="5527661"/>
                  <a:pt x="5372759" y="5515357"/>
                  <a:pt x="5392663" y="5495465"/>
                </a:cubicBezTo>
                <a:lnTo>
                  <a:pt x="5401235" y="5482760"/>
                </a:lnTo>
                <a:lnTo>
                  <a:pt x="5401235" y="5808443"/>
                </a:lnTo>
                <a:lnTo>
                  <a:pt x="5392663" y="5795739"/>
                </a:lnTo>
                <a:cubicBezTo>
                  <a:pt x="5372759" y="5775847"/>
                  <a:pt x="5345264" y="5763542"/>
                  <a:pt x="5314898" y="5763542"/>
                </a:cubicBezTo>
                <a:cubicBezTo>
                  <a:pt x="5254165" y="5763542"/>
                  <a:pt x="5204915" y="5812761"/>
                  <a:pt x="5204915" y="5873455"/>
                </a:cubicBezTo>
                <a:cubicBezTo>
                  <a:pt x="5204915" y="5934148"/>
                  <a:pt x="5254165" y="5983367"/>
                  <a:pt x="5314898" y="5983367"/>
                </a:cubicBezTo>
                <a:cubicBezTo>
                  <a:pt x="5345264" y="5983367"/>
                  <a:pt x="5372759" y="5971062"/>
                  <a:pt x="5392663" y="5951171"/>
                </a:cubicBezTo>
                <a:lnTo>
                  <a:pt x="5401235" y="5938467"/>
                </a:lnTo>
                <a:lnTo>
                  <a:pt x="5401235" y="6264149"/>
                </a:lnTo>
                <a:lnTo>
                  <a:pt x="5392663" y="6251445"/>
                </a:lnTo>
                <a:cubicBezTo>
                  <a:pt x="5372759" y="6231553"/>
                  <a:pt x="5345264" y="6219248"/>
                  <a:pt x="5314898" y="6219248"/>
                </a:cubicBezTo>
                <a:cubicBezTo>
                  <a:pt x="5254165" y="6219248"/>
                  <a:pt x="5204915" y="6268467"/>
                  <a:pt x="5204915" y="6329161"/>
                </a:cubicBezTo>
                <a:cubicBezTo>
                  <a:pt x="5204915" y="6389854"/>
                  <a:pt x="5254165" y="6439073"/>
                  <a:pt x="5314898" y="6439073"/>
                </a:cubicBezTo>
                <a:cubicBezTo>
                  <a:pt x="5345264" y="6439073"/>
                  <a:pt x="5372759" y="6426769"/>
                  <a:pt x="5392663" y="6406877"/>
                </a:cubicBezTo>
                <a:lnTo>
                  <a:pt x="5401235" y="6394173"/>
                </a:lnTo>
                <a:lnTo>
                  <a:pt x="5401235" y="6716325"/>
                </a:lnTo>
                <a:lnTo>
                  <a:pt x="5392663" y="6703620"/>
                </a:lnTo>
                <a:cubicBezTo>
                  <a:pt x="5372759" y="6683729"/>
                  <a:pt x="5345264" y="6671424"/>
                  <a:pt x="5314898" y="6671424"/>
                </a:cubicBezTo>
                <a:cubicBezTo>
                  <a:pt x="5254165" y="6671424"/>
                  <a:pt x="5204915" y="6720643"/>
                  <a:pt x="5204915" y="6781336"/>
                </a:cubicBezTo>
                <a:cubicBezTo>
                  <a:pt x="5204915" y="6796510"/>
                  <a:pt x="5207993" y="6810966"/>
                  <a:pt x="5213559" y="6824115"/>
                </a:cubicBezTo>
                <a:lnTo>
                  <a:pt x="5236415" y="6857991"/>
                </a:lnTo>
                <a:lnTo>
                  <a:pt x="4956394" y="6857991"/>
                </a:lnTo>
                <a:lnTo>
                  <a:pt x="4979250" y="6824115"/>
                </a:lnTo>
                <a:cubicBezTo>
                  <a:pt x="4984816" y="6810966"/>
                  <a:pt x="4987894" y="6796510"/>
                  <a:pt x="4987894" y="6781336"/>
                </a:cubicBezTo>
                <a:cubicBezTo>
                  <a:pt x="4987894" y="6720643"/>
                  <a:pt x="4938644" y="6671424"/>
                  <a:pt x="4877912" y="6671424"/>
                </a:cubicBezTo>
                <a:cubicBezTo>
                  <a:pt x="4817179" y="6671424"/>
                  <a:pt x="4767929" y="6720643"/>
                  <a:pt x="4767929" y="6781336"/>
                </a:cubicBezTo>
                <a:cubicBezTo>
                  <a:pt x="4767929" y="6796510"/>
                  <a:pt x="4771007" y="6810966"/>
                  <a:pt x="4776573" y="6824115"/>
                </a:cubicBezTo>
                <a:lnTo>
                  <a:pt x="4799429" y="6857991"/>
                </a:lnTo>
                <a:lnTo>
                  <a:pt x="4514613" y="6857991"/>
                </a:lnTo>
                <a:lnTo>
                  <a:pt x="4537470" y="6824115"/>
                </a:lnTo>
                <a:cubicBezTo>
                  <a:pt x="4543036" y="6810966"/>
                  <a:pt x="4546114" y="6796510"/>
                  <a:pt x="4546114" y="6781336"/>
                </a:cubicBezTo>
                <a:cubicBezTo>
                  <a:pt x="4546114" y="6720643"/>
                  <a:pt x="4496863" y="6671424"/>
                  <a:pt x="4436131" y="6671424"/>
                </a:cubicBezTo>
                <a:cubicBezTo>
                  <a:pt x="4375399" y="6671424"/>
                  <a:pt x="4326149" y="6720643"/>
                  <a:pt x="4326149" y="6781336"/>
                </a:cubicBezTo>
                <a:cubicBezTo>
                  <a:pt x="4326149" y="6796510"/>
                  <a:pt x="4329227" y="6810966"/>
                  <a:pt x="4334793" y="6824115"/>
                </a:cubicBezTo>
                <a:lnTo>
                  <a:pt x="4357649" y="6857991"/>
                </a:lnTo>
                <a:lnTo>
                  <a:pt x="4077629" y="6857991"/>
                </a:lnTo>
                <a:lnTo>
                  <a:pt x="4100485" y="6824115"/>
                </a:lnTo>
                <a:cubicBezTo>
                  <a:pt x="4106051" y="6810966"/>
                  <a:pt x="4109129" y="6796510"/>
                  <a:pt x="4109129" y="6781336"/>
                </a:cubicBezTo>
                <a:cubicBezTo>
                  <a:pt x="4109129" y="6720643"/>
                  <a:pt x="4059879" y="6671424"/>
                  <a:pt x="3999147" y="6671424"/>
                </a:cubicBezTo>
                <a:cubicBezTo>
                  <a:pt x="3938414" y="6671424"/>
                  <a:pt x="3889164" y="6720643"/>
                  <a:pt x="3889164" y="6781336"/>
                </a:cubicBezTo>
                <a:cubicBezTo>
                  <a:pt x="3889164" y="6796510"/>
                  <a:pt x="3892242" y="6810966"/>
                  <a:pt x="3897808" y="6824115"/>
                </a:cubicBezTo>
                <a:lnTo>
                  <a:pt x="3920664" y="6857991"/>
                </a:lnTo>
                <a:lnTo>
                  <a:pt x="3640600" y="6857991"/>
                </a:lnTo>
                <a:lnTo>
                  <a:pt x="3663457" y="6824115"/>
                </a:lnTo>
                <a:cubicBezTo>
                  <a:pt x="3669023" y="6810966"/>
                  <a:pt x="3672101" y="6796510"/>
                  <a:pt x="3672101" y="6781336"/>
                </a:cubicBezTo>
                <a:cubicBezTo>
                  <a:pt x="3672101" y="6720643"/>
                  <a:pt x="3622850" y="6671424"/>
                  <a:pt x="3562118" y="6671424"/>
                </a:cubicBezTo>
                <a:cubicBezTo>
                  <a:pt x="3501386" y="6671424"/>
                  <a:pt x="3452136" y="6720643"/>
                  <a:pt x="3452136" y="6781336"/>
                </a:cubicBezTo>
                <a:cubicBezTo>
                  <a:pt x="3452136" y="6796510"/>
                  <a:pt x="3455214" y="6810966"/>
                  <a:pt x="3460780" y="6824115"/>
                </a:cubicBezTo>
                <a:lnTo>
                  <a:pt x="3483636" y="6857991"/>
                </a:lnTo>
                <a:lnTo>
                  <a:pt x="3203573" y="6857991"/>
                </a:lnTo>
                <a:lnTo>
                  <a:pt x="3226429" y="6824115"/>
                </a:lnTo>
                <a:cubicBezTo>
                  <a:pt x="3231995" y="6810966"/>
                  <a:pt x="3235073" y="6796510"/>
                  <a:pt x="3235073" y="6781336"/>
                </a:cubicBezTo>
                <a:cubicBezTo>
                  <a:pt x="3235073" y="6720643"/>
                  <a:pt x="3185823" y="6671424"/>
                  <a:pt x="3125091" y="6671424"/>
                </a:cubicBezTo>
                <a:cubicBezTo>
                  <a:pt x="3064358" y="6671424"/>
                  <a:pt x="3015108" y="6720643"/>
                  <a:pt x="3015108" y="6781336"/>
                </a:cubicBezTo>
                <a:cubicBezTo>
                  <a:pt x="3015108" y="6796510"/>
                  <a:pt x="3018186" y="6810966"/>
                  <a:pt x="3023752" y="6824115"/>
                </a:cubicBezTo>
                <a:lnTo>
                  <a:pt x="3046608" y="6857991"/>
                </a:lnTo>
                <a:lnTo>
                  <a:pt x="2761835" y="6857991"/>
                </a:lnTo>
                <a:lnTo>
                  <a:pt x="2784691" y="6824115"/>
                </a:lnTo>
                <a:cubicBezTo>
                  <a:pt x="2790257" y="6810966"/>
                  <a:pt x="2793335" y="6796510"/>
                  <a:pt x="2793335" y="6781336"/>
                </a:cubicBezTo>
                <a:cubicBezTo>
                  <a:pt x="2793335" y="6720643"/>
                  <a:pt x="2744085" y="6671424"/>
                  <a:pt x="2683353" y="6671424"/>
                </a:cubicBezTo>
                <a:cubicBezTo>
                  <a:pt x="2622620" y="6671424"/>
                  <a:pt x="2573370" y="6720643"/>
                  <a:pt x="2573370" y="6781336"/>
                </a:cubicBezTo>
                <a:cubicBezTo>
                  <a:pt x="2573370" y="6796510"/>
                  <a:pt x="2576448" y="6810966"/>
                  <a:pt x="2582014" y="6824115"/>
                </a:cubicBezTo>
                <a:lnTo>
                  <a:pt x="2604870" y="6857991"/>
                </a:lnTo>
                <a:lnTo>
                  <a:pt x="2324808" y="6857991"/>
                </a:lnTo>
                <a:lnTo>
                  <a:pt x="2347664" y="6824115"/>
                </a:lnTo>
                <a:cubicBezTo>
                  <a:pt x="2353230" y="6810966"/>
                  <a:pt x="2356308" y="6796510"/>
                  <a:pt x="2356308" y="6781336"/>
                </a:cubicBezTo>
                <a:cubicBezTo>
                  <a:pt x="2356308" y="6720643"/>
                  <a:pt x="2307058" y="6671424"/>
                  <a:pt x="2246325" y="6671424"/>
                </a:cubicBezTo>
                <a:cubicBezTo>
                  <a:pt x="2185593" y="6671424"/>
                  <a:pt x="2136343" y="6720643"/>
                  <a:pt x="2136343" y="6781336"/>
                </a:cubicBezTo>
                <a:cubicBezTo>
                  <a:pt x="2136343" y="6796510"/>
                  <a:pt x="2139421" y="6810966"/>
                  <a:pt x="2144987" y="6824115"/>
                </a:cubicBezTo>
                <a:lnTo>
                  <a:pt x="2167843" y="6857991"/>
                </a:lnTo>
                <a:lnTo>
                  <a:pt x="1887822" y="6857991"/>
                </a:lnTo>
                <a:lnTo>
                  <a:pt x="1910678" y="6824115"/>
                </a:lnTo>
                <a:cubicBezTo>
                  <a:pt x="1916244" y="6810966"/>
                  <a:pt x="1919322" y="6796510"/>
                  <a:pt x="1919322" y="6781336"/>
                </a:cubicBezTo>
                <a:cubicBezTo>
                  <a:pt x="1919322" y="6720643"/>
                  <a:pt x="1870072" y="6671424"/>
                  <a:pt x="1809339" y="6671424"/>
                </a:cubicBezTo>
                <a:cubicBezTo>
                  <a:pt x="1748607" y="6671424"/>
                  <a:pt x="1699357" y="6720643"/>
                  <a:pt x="1699357" y="6781336"/>
                </a:cubicBezTo>
                <a:cubicBezTo>
                  <a:pt x="1699357" y="6796510"/>
                  <a:pt x="1702435" y="6810966"/>
                  <a:pt x="1708001" y="6824115"/>
                </a:cubicBezTo>
                <a:lnTo>
                  <a:pt x="1730857" y="6857991"/>
                </a:lnTo>
                <a:lnTo>
                  <a:pt x="1450794" y="6857991"/>
                </a:lnTo>
                <a:lnTo>
                  <a:pt x="1473650" y="6824115"/>
                </a:lnTo>
                <a:cubicBezTo>
                  <a:pt x="1479216" y="6810966"/>
                  <a:pt x="1482294" y="6796510"/>
                  <a:pt x="1482294" y="6781336"/>
                </a:cubicBezTo>
                <a:cubicBezTo>
                  <a:pt x="1482294" y="6720643"/>
                  <a:pt x="1433044" y="6671424"/>
                  <a:pt x="1372311" y="6671424"/>
                </a:cubicBezTo>
                <a:cubicBezTo>
                  <a:pt x="1311579" y="6671424"/>
                  <a:pt x="1262329" y="6720643"/>
                  <a:pt x="1262329" y="6781336"/>
                </a:cubicBezTo>
                <a:cubicBezTo>
                  <a:pt x="1262329" y="6796510"/>
                  <a:pt x="1265407" y="6810966"/>
                  <a:pt x="1270974" y="6824115"/>
                </a:cubicBezTo>
                <a:lnTo>
                  <a:pt x="1293829" y="6857991"/>
                </a:lnTo>
                <a:lnTo>
                  <a:pt x="0" y="6857991"/>
                </a:lnTo>
                <a:close/>
              </a:path>
            </a:pathLst>
          </a:custGeom>
          <a:solidFill>
            <a:schemeClr val="bg1">
              <a:lumMod val="85000"/>
            </a:schemeClr>
          </a:solidFill>
        </p:spPr>
        <p:txBody>
          <a:bodyPr wrap="square" lIns="216000" tIns="216000" rIns="216000" bIns="216000">
            <a:noAutofit/>
          </a:bodyPr>
          <a:lstStyle>
            <a:lvl1pPr>
              <a:defRPr sz="1400">
                <a:solidFill>
                  <a:schemeClr val="bg1"/>
                </a:solidFill>
              </a:defRPr>
            </a:lvl1pPr>
          </a:lstStyle>
          <a:p>
            <a:r>
              <a:rPr lang="en-US"/>
              <a:t>Click icon to add picture</a:t>
            </a:r>
            <a:endParaRPr lang="en-AU" dirty="0"/>
          </a:p>
        </p:txBody>
      </p:sp>
      <p:sp>
        <p:nvSpPr>
          <p:cNvPr id="3" name="Text Placeholder 8">
            <a:extLst>
              <a:ext uri="{FF2B5EF4-FFF2-40B4-BE49-F238E27FC236}">
                <a16:creationId xmlns:a16="http://schemas.microsoft.com/office/drawing/2014/main" id="{F004EAB9-8496-4A8C-7C9C-A594F5CBDF97}"/>
              </a:ext>
            </a:extLst>
          </p:cNvPr>
          <p:cNvSpPr>
            <a:spLocks noGrp="1"/>
          </p:cNvSpPr>
          <p:nvPr>
            <p:ph type="body" sz="quarter" idx="13"/>
          </p:nvPr>
        </p:nvSpPr>
        <p:spPr>
          <a:xfrm>
            <a:off x="838200" y="1825625"/>
            <a:ext cx="518160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1">
            <a:extLst>
              <a:ext uri="{FF2B5EF4-FFF2-40B4-BE49-F238E27FC236}">
                <a16:creationId xmlns:a16="http://schemas.microsoft.com/office/drawing/2014/main" id="{ADAA9BA0-5B6B-13C8-A12A-93737C234ED7}"/>
              </a:ext>
            </a:extLst>
          </p:cNvPr>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3763532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dots">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68DB4331-0AB9-4A2E-8BC8-09881A244BD7}"/>
              </a:ext>
            </a:extLst>
          </p:cNvPr>
          <p:cNvSpPr>
            <a:spLocks noGrp="1"/>
          </p:cNvSpPr>
          <p:nvPr>
            <p:ph sz="quarter" idx="13"/>
          </p:nvPr>
        </p:nvSpPr>
        <p:spPr>
          <a:xfrm>
            <a:off x="838201" y="1808163"/>
            <a:ext cx="9000000"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descr="A colorful dots on a black background&#10;&#10;Description automatically generated">
            <a:extLst>
              <a:ext uri="{FF2B5EF4-FFF2-40B4-BE49-F238E27FC236}">
                <a16:creationId xmlns:a16="http://schemas.microsoft.com/office/drawing/2014/main" id="{3893E38C-848E-3D71-2475-5D8C9B1435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831" b="4472"/>
          <a:stretch/>
        </p:blipFill>
        <p:spPr>
          <a:xfrm>
            <a:off x="7669165" y="2303577"/>
            <a:ext cx="4522835" cy="4554423"/>
          </a:xfrm>
          <a:prstGeom prst="rect">
            <a:avLst/>
          </a:prstGeom>
        </p:spPr>
      </p:pic>
      <p:sp>
        <p:nvSpPr>
          <p:cNvPr id="3" name="Title 1">
            <a:extLst>
              <a:ext uri="{FF2B5EF4-FFF2-40B4-BE49-F238E27FC236}">
                <a16:creationId xmlns:a16="http://schemas.microsoft.com/office/drawing/2014/main" id="{5BEA6D3B-49EC-7DE8-BB65-A53AEF95418B}"/>
              </a:ext>
            </a:extLst>
          </p:cNvPr>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109951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small dots">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68DB4331-0AB9-4A2E-8BC8-09881A244BD7}"/>
              </a:ext>
            </a:extLst>
          </p:cNvPr>
          <p:cNvSpPr>
            <a:spLocks noGrp="1"/>
          </p:cNvSpPr>
          <p:nvPr>
            <p:ph sz="quarter" idx="13"/>
          </p:nvPr>
        </p:nvSpPr>
        <p:spPr>
          <a:xfrm>
            <a:off x="838201" y="1808163"/>
            <a:ext cx="9000000"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descr="A colorful dots on a black background&#10;&#10;Description automatically generated">
            <a:extLst>
              <a:ext uri="{FF2B5EF4-FFF2-40B4-BE49-F238E27FC236}">
                <a16:creationId xmlns:a16="http://schemas.microsoft.com/office/drawing/2014/main" id="{3893E38C-848E-3D71-2475-5D8C9B1435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1725" b="4472"/>
          <a:stretch/>
        </p:blipFill>
        <p:spPr>
          <a:xfrm rot="16200000" flipH="1">
            <a:off x="8585607" y="3235813"/>
            <a:ext cx="2689951" cy="4554423"/>
          </a:xfrm>
          <a:prstGeom prst="rect">
            <a:avLst/>
          </a:prstGeom>
        </p:spPr>
      </p:pic>
      <p:sp>
        <p:nvSpPr>
          <p:cNvPr id="3" name="Title 1">
            <a:extLst>
              <a:ext uri="{FF2B5EF4-FFF2-40B4-BE49-F238E27FC236}">
                <a16:creationId xmlns:a16="http://schemas.microsoft.com/office/drawing/2014/main" id="{5BEA6D3B-49EC-7DE8-BB65-A53AEF95418B}"/>
              </a:ext>
            </a:extLst>
          </p:cNvPr>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347101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right char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B3B3FC00-CE6B-4344-9DF4-6AE4E22345A1}"/>
              </a:ext>
            </a:extLst>
          </p:cNvPr>
          <p:cNvSpPr>
            <a:spLocks noGrp="1"/>
          </p:cNvSpPr>
          <p:nvPr>
            <p:ph type="body" sz="quarter" idx="13"/>
          </p:nvPr>
        </p:nvSpPr>
        <p:spPr>
          <a:xfrm>
            <a:off x="838200" y="1825625"/>
            <a:ext cx="518160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Chart Placeholder 2">
            <a:extLst>
              <a:ext uri="{FF2B5EF4-FFF2-40B4-BE49-F238E27FC236}">
                <a16:creationId xmlns:a16="http://schemas.microsoft.com/office/drawing/2014/main" id="{BEC54FBD-FC94-46C9-98DA-E2A9D72EB5DF}"/>
              </a:ext>
            </a:extLst>
          </p:cNvPr>
          <p:cNvSpPr>
            <a:spLocks noGrp="1"/>
          </p:cNvSpPr>
          <p:nvPr>
            <p:ph type="chart" sz="quarter" idx="19"/>
          </p:nvPr>
        </p:nvSpPr>
        <p:spPr>
          <a:xfrm>
            <a:off x="6457950" y="1825625"/>
            <a:ext cx="5238750" cy="3927475"/>
          </a:xfrm>
          <a:noFill/>
        </p:spPr>
        <p:txBody>
          <a:bodyPr/>
          <a:lstStyle/>
          <a:p>
            <a:r>
              <a:rPr lang="en-US"/>
              <a:t>Click icon to add chart</a:t>
            </a:r>
            <a:endParaRPr lang="en-GB"/>
          </a:p>
        </p:txBody>
      </p:sp>
      <p:sp>
        <p:nvSpPr>
          <p:cNvPr id="7" name="Title 1"/>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232158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B3B3FC00-CE6B-4344-9DF4-6AE4E22345A1}"/>
              </a:ext>
            </a:extLst>
          </p:cNvPr>
          <p:cNvSpPr>
            <a:spLocks noGrp="1"/>
          </p:cNvSpPr>
          <p:nvPr>
            <p:ph type="body" sz="quarter" idx="13"/>
          </p:nvPr>
        </p:nvSpPr>
        <p:spPr>
          <a:xfrm>
            <a:off x="838200" y="1825625"/>
            <a:ext cx="518160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2">
            <a:extLst>
              <a:ext uri="{FF2B5EF4-FFF2-40B4-BE49-F238E27FC236}">
                <a16:creationId xmlns:a16="http://schemas.microsoft.com/office/drawing/2014/main" id="{C76EF59C-FD05-4990-957B-FC4D71C0A8B9}"/>
              </a:ext>
            </a:extLst>
          </p:cNvPr>
          <p:cNvSpPr>
            <a:spLocks noGrp="1"/>
          </p:cNvSpPr>
          <p:nvPr>
            <p:ph sz="quarter" idx="20"/>
          </p:nvPr>
        </p:nvSpPr>
        <p:spPr>
          <a:xfrm>
            <a:off x="6457950" y="1825625"/>
            <a:ext cx="523875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2264618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icon list">
    <p:spTree>
      <p:nvGrpSpPr>
        <p:cNvPr id="1" name=""/>
        <p:cNvGrpSpPr/>
        <p:nvPr/>
      </p:nvGrpSpPr>
      <p:grpSpPr>
        <a:xfrm>
          <a:off x="0" y="0"/>
          <a:ext cx="0" cy="0"/>
          <a:chOff x="0" y="0"/>
          <a:chExt cx="0" cy="0"/>
        </a:xfrm>
      </p:grpSpPr>
      <p:sp>
        <p:nvSpPr>
          <p:cNvPr id="15" name="Text Placeholder 26">
            <a:extLst>
              <a:ext uri="{FF2B5EF4-FFF2-40B4-BE49-F238E27FC236}">
                <a16:creationId xmlns:a16="http://schemas.microsoft.com/office/drawing/2014/main" id="{E568F171-B15A-40CA-BCD1-831D5538F664}"/>
              </a:ext>
            </a:extLst>
          </p:cNvPr>
          <p:cNvSpPr>
            <a:spLocks noGrp="1"/>
          </p:cNvSpPr>
          <p:nvPr>
            <p:ph type="body" sz="quarter" idx="10" hasCustomPrompt="1"/>
          </p:nvPr>
        </p:nvSpPr>
        <p:spPr>
          <a:xfrm>
            <a:off x="838200" y="3194560"/>
            <a:ext cx="10458600" cy="18000"/>
          </a:xfrm>
          <a:solidFill>
            <a:schemeClr val="accent1"/>
          </a:solidFill>
        </p:spPr>
        <p:txBody>
          <a:bodyPr/>
          <a:lstStyle>
            <a:lvl1pPr>
              <a:spcBef>
                <a:spcPts val="0"/>
              </a:spcBef>
              <a:defRPr sz="200" b="0">
                <a:solidFill>
                  <a:srgbClr val="E8E8E9"/>
                </a:solidFill>
                <a:latin typeface="+mn-lt"/>
              </a:defRPr>
            </a:lvl1pPr>
            <a:lvl2pPr>
              <a:spcBef>
                <a:spcPts val="0"/>
              </a:spcBef>
              <a:defRPr sz="200">
                <a:solidFill>
                  <a:srgbClr val="E8E8E9"/>
                </a:solidFill>
              </a:defRPr>
            </a:lvl2pPr>
            <a:lvl3pPr marL="0" indent="0">
              <a:spcBef>
                <a:spcPts val="0"/>
              </a:spcBef>
              <a:buNone/>
              <a:defRPr sz="200">
                <a:solidFill>
                  <a:srgbClr val="E8E8E9"/>
                </a:solidFill>
              </a:defRPr>
            </a:lvl3pPr>
            <a:lvl4pPr marL="0" indent="0">
              <a:spcBef>
                <a:spcPts val="0"/>
              </a:spcBef>
              <a:buFont typeface="Arial" panose="020B0604020202020204" pitchFamily="34" charset="0"/>
              <a:buNone/>
              <a:defRPr sz="200">
                <a:solidFill>
                  <a:srgbClr val="E8E8E9"/>
                </a:solidFill>
              </a:defRPr>
            </a:lvl4pPr>
            <a:lvl5pPr marL="0">
              <a:spcBef>
                <a:spcPts val="0"/>
              </a:spcBef>
              <a:defRPr sz="200">
                <a:solidFill>
                  <a:srgbClr val="E8E8E9"/>
                </a:solidFill>
              </a:defRPr>
            </a:lvl5pPr>
            <a:lvl6pPr>
              <a:spcBef>
                <a:spcPts val="0"/>
              </a:spcBef>
              <a:defRPr sz="200">
                <a:solidFill>
                  <a:srgbClr val="E8E8E9"/>
                </a:solidFill>
                <a:latin typeface="+mn-lt"/>
              </a:defRPr>
            </a:lvl6pPr>
            <a:lvl7pPr>
              <a:spcBef>
                <a:spcPts val="0"/>
              </a:spcBef>
              <a:defRPr sz="200">
                <a:solidFill>
                  <a:srgbClr val="E8E8E9"/>
                </a:solidFill>
                <a:latin typeface="+mn-lt"/>
              </a:defRPr>
            </a:lvl7pPr>
            <a:lvl8pPr>
              <a:spcBef>
                <a:spcPts val="0"/>
              </a:spcBef>
              <a:defRPr sz="200">
                <a:solidFill>
                  <a:srgbClr val="E8E8E9"/>
                </a:solidFill>
                <a:latin typeface="+mn-lt"/>
              </a:defRPr>
            </a:lvl8pPr>
            <a:lvl9pPr>
              <a:spcBef>
                <a:spcPts val="0"/>
              </a:spcBef>
              <a:defRPr sz="200">
                <a:solidFill>
                  <a:srgbClr val="E8E8E9"/>
                </a:solidFill>
                <a:latin typeface="+mn-lt"/>
              </a:defRPr>
            </a:lvl9pPr>
          </a:lstStyle>
          <a:p>
            <a:pPr lvl="0"/>
            <a:r>
              <a:rPr lang="en-US" dirty="0"/>
              <a:t>   </a:t>
            </a:r>
            <a:endParaRPr lang="en-GB" dirty="0"/>
          </a:p>
        </p:txBody>
      </p:sp>
      <p:sp>
        <p:nvSpPr>
          <p:cNvPr id="16" name="Text Placeholder 26">
            <a:extLst>
              <a:ext uri="{FF2B5EF4-FFF2-40B4-BE49-F238E27FC236}">
                <a16:creationId xmlns:a16="http://schemas.microsoft.com/office/drawing/2014/main" id="{3476F6E1-4A69-4FBE-942B-4B5D0E094679}"/>
              </a:ext>
            </a:extLst>
          </p:cNvPr>
          <p:cNvSpPr>
            <a:spLocks noGrp="1"/>
          </p:cNvSpPr>
          <p:nvPr>
            <p:ph type="body" sz="quarter" idx="19"/>
          </p:nvPr>
        </p:nvSpPr>
        <p:spPr>
          <a:xfrm>
            <a:off x="2969050" y="2054485"/>
            <a:ext cx="1935200" cy="1060459"/>
          </a:xfrm>
        </p:spPr>
        <p:txBody>
          <a:bodyPr anchor="b"/>
          <a:lstStyle>
            <a:lvl1pPr>
              <a:spcBef>
                <a:spcPts val="0"/>
              </a:spcBef>
              <a:defRPr sz="1800" b="1">
                <a:latin typeface="Lato" panose="020F0502020204030203" pitchFamily="34" charset="0"/>
                <a:ea typeface="Lato" panose="020F0502020204030203" pitchFamily="34" charset="0"/>
                <a:cs typeface="Lato" panose="020F0502020204030203" pitchFamily="34" charset="0"/>
              </a:defRPr>
            </a:lvl1pPr>
            <a:lvl2pPr>
              <a:spcBef>
                <a:spcPts val="0"/>
              </a:spcBef>
              <a:defRPr sz="1400" b="1">
                <a:latin typeface="Lato" panose="020F0502020204030203" pitchFamily="34" charset="0"/>
                <a:ea typeface="Lato" panose="020F0502020204030203" pitchFamily="34" charset="0"/>
                <a:cs typeface="Lato" panose="020F0502020204030203" pitchFamily="34" charset="0"/>
              </a:defRPr>
            </a:lvl2pPr>
            <a:lvl3pPr marL="0" indent="0">
              <a:spcBef>
                <a:spcPts val="0"/>
              </a:spcBef>
              <a:buNone/>
              <a:defRPr sz="1400" b="1">
                <a:latin typeface="Lato" panose="020F0502020204030203" pitchFamily="34" charset="0"/>
                <a:ea typeface="Lato" panose="020F0502020204030203" pitchFamily="34" charset="0"/>
                <a:cs typeface="Lato" panose="020F0502020204030203" pitchFamily="34" charset="0"/>
              </a:defRPr>
            </a:lvl3pPr>
            <a:lvl4pPr marL="0" indent="0">
              <a:spcBef>
                <a:spcPts val="0"/>
              </a:spcBef>
              <a:buFont typeface="Arial" panose="020B0604020202020204" pitchFamily="34" charset="0"/>
              <a:buNone/>
              <a:defRPr sz="1400" b="1">
                <a:latin typeface="Lato" panose="020F0502020204030203" pitchFamily="34" charset="0"/>
                <a:ea typeface="Lato" panose="020F0502020204030203" pitchFamily="34" charset="0"/>
                <a:cs typeface="Lato" panose="020F0502020204030203" pitchFamily="34" charset="0"/>
              </a:defRPr>
            </a:lvl4pPr>
            <a:lvl5pPr marL="0">
              <a:spcBef>
                <a:spcPts val="0"/>
              </a:spcBef>
              <a:defRPr sz="1400" b="1">
                <a:latin typeface="Lato" panose="020F0502020204030203" pitchFamily="34" charset="0"/>
                <a:ea typeface="Lato" panose="020F0502020204030203" pitchFamily="34" charset="0"/>
                <a:cs typeface="Lato" panose="020F0502020204030203" pitchFamily="34" charset="0"/>
              </a:defRPr>
            </a:lvl5pPr>
            <a:lvl6pPr>
              <a:spcBef>
                <a:spcPts val="0"/>
              </a:spcBef>
              <a:defRPr sz="1400" b="1">
                <a:latin typeface="Lato" panose="020F0502020204030203" pitchFamily="34" charset="0"/>
                <a:ea typeface="Lato" panose="020F0502020204030203" pitchFamily="34" charset="0"/>
                <a:cs typeface="Lato" panose="020F0502020204030203" pitchFamily="34" charset="0"/>
              </a:defRPr>
            </a:lvl6pPr>
            <a:lvl7pPr>
              <a:spcBef>
                <a:spcPts val="0"/>
              </a:spcBef>
              <a:defRPr sz="1400" b="1">
                <a:latin typeface="Lato" panose="020F0502020204030203" pitchFamily="34" charset="0"/>
                <a:ea typeface="Lato" panose="020F0502020204030203" pitchFamily="34" charset="0"/>
                <a:cs typeface="Lato" panose="020F0502020204030203" pitchFamily="34" charset="0"/>
              </a:defRPr>
            </a:lvl7pPr>
            <a:lvl8pPr>
              <a:spcBef>
                <a:spcPts val="0"/>
              </a:spcBef>
              <a:defRPr sz="1400" b="1">
                <a:latin typeface="Lato" panose="020F0502020204030203" pitchFamily="34" charset="0"/>
                <a:ea typeface="Lato" panose="020F0502020204030203" pitchFamily="34" charset="0"/>
                <a:cs typeface="Lato" panose="020F0502020204030203" pitchFamily="34" charset="0"/>
              </a:defRPr>
            </a:lvl8pPr>
            <a:lvl9pPr>
              <a:spcBef>
                <a:spcPts val="0"/>
              </a:spcBef>
              <a:defRPr sz="1400" b="1">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a:extLst>
              <a:ext uri="{FF2B5EF4-FFF2-40B4-BE49-F238E27FC236}">
                <a16:creationId xmlns:a16="http://schemas.microsoft.com/office/drawing/2014/main" id="{04361C44-168C-48BE-B22A-688AA8295E35}"/>
              </a:ext>
            </a:extLst>
          </p:cNvPr>
          <p:cNvSpPr>
            <a:spLocks noGrp="1"/>
          </p:cNvSpPr>
          <p:nvPr>
            <p:ph type="body" sz="quarter" idx="26"/>
          </p:nvPr>
        </p:nvSpPr>
        <p:spPr>
          <a:xfrm>
            <a:off x="2969050" y="3371792"/>
            <a:ext cx="1935200" cy="2400367"/>
          </a:xfrm>
        </p:spPr>
        <p:txBody>
          <a:bodyPr/>
          <a:lstStyle>
            <a:lvl1pPr>
              <a:defRPr b="0"/>
            </a:lvl1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6">
            <a:extLst>
              <a:ext uri="{FF2B5EF4-FFF2-40B4-BE49-F238E27FC236}">
                <a16:creationId xmlns:a16="http://schemas.microsoft.com/office/drawing/2014/main" id="{8D8309BE-0A1C-47B6-9519-7FABFD7C0938}"/>
              </a:ext>
            </a:extLst>
          </p:cNvPr>
          <p:cNvSpPr>
            <a:spLocks noGrp="1"/>
          </p:cNvSpPr>
          <p:nvPr>
            <p:ph type="body" sz="quarter" idx="30"/>
          </p:nvPr>
        </p:nvSpPr>
        <p:spPr>
          <a:xfrm>
            <a:off x="5099900" y="2054485"/>
            <a:ext cx="1935200" cy="1060459"/>
          </a:xfrm>
        </p:spPr>
        <p:txBody>
          <a:bodyPr anchor="b"/>
          <a:lstStyle>
            <a:lvl1pPr>
              <a:spcBef>
                <a:spcPts val="0"/>
              </a:spcBef>
              <a:defRPr sz="1800" b="1">
                <a:latin typeface="Lato" panose="020F0502020204030203" pitchFamily="34" charset="0"/>
                <a:ea typeface="Lato" panose="020F0502020204030203" pitchFamily="34" charset="0"/>
                <a:cs typeface="Lato" panose="020F0502020204030203" pitchFamily="34" charset="0"/>
              </a:defRPr>
            </a:lvl1pPr>
            <a:lvl2pPr>
              <a:spcBef>
                <a:spcPts val="0"/>
              </a:spcBef>
              <a:defRPr sz="1400" b="1">
                <a:latin typeface="Lato" panose="020F0502020204030203" pitchFamily="34" charset="0"/>
                <a:ea typeface="Lato" panose="020F0502020204030203" pitchFamily="34" charset="0"/>
                <a:cs typeface="Lato" panose="020F0502020204030203" pitchFamily="34" charset="0"/>
              </a:defRPr>
            </a:lvl2pPr>
            <a:lvl3pPr marL="0" indent="0">
              <a:spcBef>
                <a:spcPts val="0"/>
              </a:spcBef>
              <a:buNone/>
              <a:defRPr sz="1400" b="1">
                <a:latin typeface="Lato" panose="020F0502020204030203" pitchFamily="34" charset="0"/>
                <a:ea typeface="Lato" panose="020F0502020204030203" pitchFamily="34" charset="0"/>
                <a:cs typeface="Lato" panose="020F0502020204030203" pitchFamily="34" charset="0"/>
              </a:defRPr>
            </a:lvl3pPr>
            <a:lvl4pPr marL="0" indent="0">
              <a:spcBef>
                <a:spcPts val="0"/>
              </a:spcBef>
              <a:buFont typeface="Arial" panose="020B0604020202020204" pitchFamily="34" charset="0"/>
              <a:buNone/>
              <a:defRPr sz="1400" b="1">
                <a:latin typeface="Lato" panose="020F0502020204030203" pitchFamily="34" charset="0"/>
                <a:ea typeface="Lato" panose="020F0502020204030203" pitchFamily="34" charset="0"/>
                <a:cs typeface="Lato" panose="020F0502020204030203" pitchFamily="34" charset="0"/>
              </a:defRPr>
            </a:lvl4pPr>
            <a:lvl5pPr marL="0">
              <a:spcBef>
                <a:spcPts val="0"/>
              </a:spcBef>
              <a:defRPr sz="1400" b="1">
                <a:latin typeface="Lato" panose="020F0502020204030203" pitchFamily="34" charset="0"/>
                <a:ea typeface="Lato" panose="020F0502020204030203" pitchFamily="34" charset="0"/>
                <a:cs typeface="Lato" panose="020F0502020204030203" pitchFamily="34" charset="0"/>
              </a:defRPr>
            </a:lvl5pPr>
            <a:lvl6pPr>
              <a:spcBef>
                <a:spcPts val="0"/>
              </a:spcBef>
              <a:defRPr sz="1400" b="1">
                <a:latin typeface="Lato" panose="020F0502020204030203" pitchFamily="34" charset="0"/>
                <a:ea typeface="Lato" panose="020F0502020204030203" pitchFamily="34" charset="0"/>
                <a:cs typeface="Lato" panose="020F0502020204030203" pitchFamily="34" charset="0"/>
              </a:defRPr>
            </a:lvl6pPr>
            <a:lvl7pPr>
              <a:spcBef>
                <a:spcPts val="0"/>
              </a:spcBef>
              <a:defRPr sz="1400" b="1">
                <a:latin typeface="Lato" panose="020F0502020204030203" pitchFamily="34" charset="0"/>
                <a:ea typeface="Lato" panose="020F0502020204030203" pitchFamily="34" charset="0"/>
                <a:cs typeface="Lato" panose="020F0502020204030203" pitchFamily="34" charset="0"/>
              </a:defRPr>
            </a:lvl7pPr>
            <a:lvl8pPr>
              <a:spcBef>
                <a:spcPts val="0"/>
              </a:spcBef>
              <a:defRPr sz="1400" b="1">
                <a:latin typeface="Lato" panose="020F0502020204030203" pitchFamily="34" charset="0"/>
                <a:ea typeface="Lato" panose="020F0502020204030203" pitchFamily="34" charset="0"/>
                <a:cs typeface="Lato" panose="020F0502020204030203" pitchFamily="34" charset="0"/>
              </a:defRPr>
            </a:lvl8pPr>
            <a:lvl9pPr>
              <a:spcBef>
                <a:spcPts val="0"/>
              </a:spcBef>
              <a:defRPr sz="1400" b="1">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12">
            <a:extLst>
              <a:ext uri="{FF2B5EF4-FFF2-40B4-BE49-F238E27FC236}">
                <a16:creationId xmlns:a16="http://schemas.microsoft.com/office/drawing/2014/main" id="{4D76CC80-1273-4410-81E9-812E68FC3986}"/>
              </a:ext>
            </a:extLst>
          </p:cNvPr>
          <p:cNvSpPr>
            <a:spLocks noGrp="1"/>
          </p:cNvSpPr>
          <p:nvPr>
            <p:ph type="body" sz="quarter" idx="31"/>
          </p:nvPr>
        </p:nvSpPr>
        <p:spPr>
          <a:xfrm>
            <a:off x="5099900" y="3371792"/>
            <a:ext cx="1935200" cy="2400367"/>
          </a:xfrm>
        </p:spPr>
        <p:txBody>
          <a:bodyPr/>
          <a:lstStyle>
            <a:lvl1pPr>
              <a:defRPr b="0"/>
            </a:lvl1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6">
            <a:extLst>
              <a:ext uri="{FF2B5EF4-FFF2-40B4-BE49-F238E27FC236}">
                <a16:creationId xmlns:a16="http://schemas.microsoft.com/office/drawing/2014/main" id="{CDA7DDE9-D066-4AA4-894A-2AB49D8DFA69}"/>
              </a:ext>
            </a:extLst>
          </p:cNvPr>
          <p:cNvSpPr>
            <a:spLocks noGrp="1"/>
          </p:cNvSpPr>
          <p:nvPr>
            <p:ph type="body" sz="quarter" idx="32"/>
          </p:nvPr>
        </p:nvSpPr>
        <p:spPr>
          <a:xfrm>
            <a:off x="7230750" y="2054485"/>
            <a:ext cx="1935200" cy="1060459"/>
          </a:xfrm>
        </p:spPr>
        <p:txBody>
          <a:bodyPr anchor="b"/>
          <a:lstStyle>
            <a:lvl1pPr>
              <a:spcBef>
                <a:spcPts val="0"/>
              </a:spcBef>
              <a:defRPr sz="1800" b="1">
                <a:latin typeface="Lato" panose="020F0502020204030203" pitchFamily="34" charset="0"/>
                <a:ea typeface="Lato" panose="020F0502020204030203" pitchFamily="34" charset="0"/>
                <a:cs typeface="Lato" panose="020F0502020204030203" pitchFamily="34" charset="0"/>
              </a:defRPr>
            </a:lvl1pPr>
            <a:lvl2pPr>
              <a:spcBef>
                <a:spcPts val="0"/>
              </a:spcBef>
              <a:defRPr sz="1400" b="1">
                <a:latin typeface="Lato" panose="020F0502020204030203" pitchFamily="34" charset="0"/>
                <a:ea typeface="Lato" panose="020F0502020204030203" pitchFamily="34" charset="0"/>
                <a:cs typeface="Lato" panose="020F0502020204030203" pitchFamily="34" charset="0"/>
              </a:defRPr>
            </a:lvl2pPr>
            <a:lvl3pPr marL="0" indent="0">
              <a:spcBef>
                <a:spcPts val="0"/>
              </a:spcBef>
              <a:buNone/>
              <a:defRPr sz="1400" b="1">
                <a:latin typeface="Lato" panose="020F0502020204030203" pitchFamily="34" charset="0"/>
                <a:ea typeface="Lato" panose="020F0502020204030203" pitchFamily="34" charset="0"/>
                <a:cs typeface="Lato" panose="020F0502020204030203" pitchFamily="34" charset="0"/>
              </a:defRPr>
            </a:lvl3pPr>
            <a:lvl4pPr marL="0" indent="0">
              <a:spcBef>
                <a:spcPts val="0"/>
              </a:spcBef>
              <a:buFont typeface="Arial" panose="020B0604020202020204" pitchFamily="34" charset="0"/>
              <a:buNone/>
              <a:defRPr sz="1400" b="1">
                <a:latin typeface="Lato" panose="020F0502020204030203" pitchFamily="34" charset="0"/>
                <a:ea typeface="Lato" panose="020F0502020204030203" pitchFamily="34" charset="0"/>
                <a:cs typeface="Lato" panose="020F0502020204030203" pitchFamily="34" charset="0"/>
              </a:defRPr>
            </a:lvl4pPr>
            <a:lvl5pPr marL="0">
              <a:spcBef>
                <a:spcPts val="0"/>
              </a:spcBef>
              <a:defRPr sz="1400" b="1">
                <a:latin typeface="Lato" panose="020F0502020204030203" pitchFamily="34" charset="0"/>
                <a:ea typeface="Lato" panose="020F0502020204030203" pitchFamily="34" charset="0"/>
                <a:cs typeface="Lato" panose="020F0502020204030203" pitchFamily="34" charset="0"/>
              </a:defRPr>
            </a:lvl5pPr>
            <a:lvl6pPr>
              <a:spcBef>
                <a:spcPts val="0"/>
              </a:spcBef>
              <a:defRPr sz="1400" b="1">
                <a:latin typeface="Lato" panose="020F0502020204030203" pitchFamily="34" charset="0"/>
                <a:ea typeface="Lato" panose="020F0502020204030203" pitchFamily="34" charset="0"/>
                <a:cs typeface="Lato" panose="020F0502020204030203" pitchFamily="34" charset="0"/>
              </a:defRPr>
            </a:lvl6pPr>
            <a:lvl7pPr>
              <a:spcBef>
                <a:spcPts val="0"/>
              </a:spcBef>
              <a:defRPr sz="1400" b="1">
                <a:latin typeface="Lato" panose="020F0502020204030203" pitchFamily="34" charset="0"/>
                <a:ea typeface="Lato" panose="020F0502020204030203" pitchFamily="34" charset="0"/>
                <a:cs typeface="Lato" panose="020F0502020204030203" pitchFamily="34" charset="0"/>
              </a:defRPr>
            </a:lvl7pPr>
            <a:lvl8pPr>
              <a:spcBef>
                <a:spcPts val="0"/>
              </a:spcBef>
              <a:defRPr sz="1400" b="1">
                <a:latin typeface="Lato" panose="020F0502020204030203" pitchFamily="34" charset="0"/>
                <a:ea typeface="Lato" panose="020F0502020204030203" pitchFamily="34" charset="0"/>
                <a:cs typeface="Lato" panose="020F0502020204030203" pitchFamily="34" charset="0"/>
              </a:defRPr>
            </a:lvl8pPr>
            <a:lvl9pPr>
              <a:spcBef>
                <a:spcPts val="0"/>
              </a:spcBef>
              <a:defRPr sz="1400" b="1">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12">
            <a:extLst>
              <a:ext uri="{FF2B5EF4-FFF2-40B4-BE49-F238E27FC236}">
                <a16:creationId xmlns:a16="http://schemas.microsoft.com/office/drawing/2014/main" id="{C40551A5-F5BF-4F2E-9060-A49EB36B5A71}"/>
              </a:ext>
            </a:extLst>
          </p:cNvPr>
          <p:cNvSpPr>
            <a:spLocks noGrp="1"/>
          </p:cNvSpPr>
          <p:nvPr>
            <p:ph type="body" sz="quarter" idx="33"/>
          </p:nvPr>
        </p:nvSpPr>
        <p:spPr>
          <a:xfrm>
            <a:off x="7230750" y="3371792"/>
            <a:ext cx="1935200" cy="2400367"/>
          </a:xfrm>
        </p:spPr>
        <p:txBody>
          <a:bodyPr/>
          <a:lstStyle>
            <a:lvl1pPr>
              <a:defRPr b="0"/>
            </a:lvl1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6">
            <a:extLst>
              <a:ext uri="{FF2B5EF4-FFF2-40B4-BE49-F238E27FC236}">
                <a16:creationId xmlns:a16="http://schemas.microsoft.com/office/drawing/2014/main" id="{3EB66F72-380A-4128-BD6B-9E6D585A0B54}"/>
              </a:ext>
            </a:extLst>
          </p:cNvPr>
          <p:cNvSpPr>
            <a:spLocks noGrp="1"/>
          </p:cNvSpPr>
          <p:nvPr>
            <p:ph type="body" sz="quarter" idx="34"/>
          </p:nvPr>
        </p:nvSpPr>
        <p:spPr>
          <a:xfrm>
            <a:off x="9361600" y="2054485"/>
            <a:ext cx="1935200" cy="1060459"/>
          </a:xfrm>
        </p:spPr>
        <p:txBody>
          <a:bodyPr anchor="b"/>
          <a:lstStyle>
            <a:lvl1pPr>
              <a:spcBef>
                <a:spcPts val="0"/>
              </a:spcBef>
              <a:defRPr sz="1800" b="1">
                <a:latin typeface="Lato" panose="020F0502020204030203" pitchFamily="34" charset="0"/>
                <a:ea typeface="Lato" panose="020F0502020204030203" pitchFamily="34" charset="0"/>
                <a:cs typeface="Lato" panose="020F0502020204030203" pitchFamily="34" charset="0"/>
              </a:defRPr>
            </a:lvl1pPr>
            <a:lvl2pPr>
              <a:spcBef>
                <a:spcPts val="0"/>
              </a:spcBef>
              <a:defRPr sz="1400" b="1">
                <a:latin typeface="Lato" panose="020F0502020204030203" pitchFamily="34" charset="0"/>
                <a:ea typeface="Lato" panose="020F0502020204030203" pitchFamily="34" charset="0"/>
                <a:cs typeface="Lato" panose="020F0502020204030203" pitchFamily="34" charset="0"/>
              </a:defRPr>
            </a:lvl2pPr>
            <a:lvl3pPr marL="0" indent="0">
              <a:spcBef>
                <a:spcPts val="0"/>
              </a:spcBef>
              <a:buNone/>
              <a:defRPr sz="1400" b="1">
                <a:latin typeface="Lato" panose="020F0502020204030203" pitchFamily="34" charset="0"/>
                <a:ea typeface="Lato" panose="020F0502020204030203" pitchFamily="34" charset="0"/>
                <a:cs typeface="Lato" panose="020F0502020204030203" pitchFamily="34" charset="0"/>
              </a:defRPr>
            </a:lvl3pPr>
            <a:lvl4pPr marL="0" indent="0">
              <a:spcBef>
                <a:spcPts val="0"/>
              </a:spcBef>
              <a:buFont typeface="Arial" panose="020B0604020202020204" pitchFamily="34" charset="0"/>
              <a:buNone/>
              <a:defRPr sz="1400" b="1">
                <a:latin typeface="Lato" panose="020F0502020204030203" pitchFamily="34" charset="0"/>
                <a:ea typeface="Lato" panose="020F0502020204030203" pitchFamily="34" charset="0"/>
                <a:cs typeface="Lato" panose="020F0502020204030203" pitchFamily="34" charset="0"/>
              </a:defRPr>
            </a:lvl4pPr>
            <a:lvl5pPr marL="0">
              <a:spcBef>
                <a:spcPts val="0"/>
              </a:spcBef>
              <a:defRPr sz="1400" b="1">
                <a:latin typeface="Lato" panose="020F0502020204030203" pitchFamily="34" charset="0"/>
                <a:ea typeface="Lato" panose="020F0502020204030203" pitchFamily="34" charset="0"/>
                <a:cs typeface="Lato" panose="020F0502020204030203" pitchFamily="34" charset="0"/>
              </a:defRPr>
            </a:lvl5pPr>
            <a:lvl6pPr>
              <a:spcBef>
                <a:spcPts val="0"/>
              </a:spcBef>
              <a:defRPr sz="1400" b="1">
                <a:latin typeface="Lato" panose="020F0502020204030203" pitchFamily="34" charset="0"/>
                <a:ea typeface="Lato" panose="020F0502020204030203" pitchFamily="34" charset="0"/>
                <a:cs typeface="Lato" panose="020F0502020204030203" pitchFamily="34" charset="0"/>
              </a:defRPr>
            </a:lvl6pPr>
            <a:lvl7pPr>
              <a:spcBef>
                <a:spcPts val="0"/>
              </a:spcBef>
              <a:defRPr sz="1400" b="1">
                <a:latin typeface="Lato" panose="020F0502020204030203" pitchFamily="34" charset="0"/>
                <a:ea typeface="Lato" panose="020F0502020204030203" pitchFamily="34" charset="0"/>
                <a:cs typeface="Lato" panose="020F0502020204030203" pitchFamily="34" charset="0"/>
              </a:defRPr>
            </a:lvl7pPr>
            <a:lvl8pPr>
              <a:spcBef>
                <a:spcPts val="0"/>
              </a:spcBef>
              <a:defRPr sz="1400" b="1">
                <a:latin typeface="Lato" panose="020F0502020204030203" pitchFamily="34" charset="0"/>
                <a:ea typeface="Lato" panose="020F0502020204030203" pitchFamily="34" charset="0"/>
                <a:cs typeface="Lato" panose="020F0502020204030203" pitchFamily="34" charset="0"/>
              </a:defRPr>
            </a:lvl8pPr>
            <a:lvl9pPr>
              <a:spcBef>
                <a:spcPts val="0"/>
              </a:spcBef>
              <a:defRPr sz="1400" b="1">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2">
            <a:extLst>
              <a:ext uri="{FF2B5EF4-FFF2-40B4-BE49-F238E27FC236}">
                <a16:creationId xmlns:a16="http://schemas.microsoft.com/office/drawing/2014/main" id="{E2773CA2-FEAB-434D-A889-4AE5865CF8D2}"/>
              </a:ext>
            </a:extLst>
          </p:cNvPr>
          <p:cNvSpPr>
            <a:spLocks noGrp="1"/>
          </p:cNvSpPr>
          <p:nvPr>
            <p:ph type="body" sz="quarter" idx="35"/>
          </p:nvPr>
        </p:nvSpPr>
        <p:spPr>
          <a:xfrm>
            <a:off x="9361600" y="3371792"/>
            <a:ext cx="1935200" cy="2400367"/>
          </a:xfrm>
        </p:spPr>
        <p:txBody>
          <a:bodyPr/>
          <a:lstStyle>
            <a:lvl1pPr>
              <a:defRPr b="0"/>
            </a:lvl1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6">
            <a:extLst>
              <a:ext uri="{FF2B5EF4-FFF2-40B4-BE49-F238E27FC236}">
                <a16:creationId xmlns:a16="http://schemas.microsoft.com/office/drawing/2014/main" id="{46819FF9-7672-41D0-A205-14F733EE6148}"/>
              </a:ext>
            </a:extLst>
          </p:cNvPr>
          <p:cNvSpPr>
            <a:spLocks noGrp="1"/>
          </p:cNvSpPr>
          <p:nvPr>
            <p:ph type="body" sz="quarter" idx="36"/>
          </p:nvPr>
        </p:nvSpPr>
        <p:spPr>
          <a:xfrm>
            <a:off x="838200" y="2054485"/>
            <a:ext cx="1935200" cy="1060459"/>
          </a:xfrm>
        </p:spPr>
        <p:txBody>
          <a:bodyPr anchor="b"/>
          <a:lstStyle>
            <a:lvl1pPr>
              <a:spcBef>
                <a:spcPts val="0"/>
              </a:spcBef>
              <a:defRPr sz="1800" b="1">
                <a:latin typeface="Lato" panose="020F0502020204030203" pitchFamily="34" charset="0"/>
                <a:ea typeface="Lato" panose="020F0502020204030203" pitchFamily="34" charset="0"/>
                <a:cs typeface="Lato" panose="020F0502020204030203" pitchFamily="34" charset="0"/>
              </a:defRPr>
            </a:lvl1pPr>
            <a:lvl2pPr>
              <a:spcBef>
                <a:spcPts val="0"/>
              </a:spcBef>
              <a:defRPr sz="1400" b="1">
                <a:latin typeface="Lato" panose="020F0502020204030203" pitchFamily="34" charset="0"/>
                <a:ea typeface="Lato" panose="020F0502020204030203" pitchFamily="34" charset="0"/>
                <a:cs typeface="Lato" panose="020F0502020204030203" pitchFamily="34" charset="0"/>
              </a:defRPr>
            </a:lvl2pPr>
            <a:lvl3pPr marL="0" indent="0">
              <a:spcBef>
                <a:spcPts val="0"/>
              </a:spcBef>
              <a:buNone/>
              <a:defRPr sz="1400" b="1">
                <a:latin typeface="Lato" panose="020F0502020204030203" pitchFamily="34" charset="0"/>
                <a:ea typeface="Lato" panose="020F0502020204030203" pitchFamily="34" charset="0"/>
                <a:cs typeface="Lato" panose="020F0502020204030203" pitchFamily="34" charset="0"/>
              </a:defRPr>
            </a:lvl3pPr>
            <a:lvl4pPr marL="0" indent="0">
              <a:spcBef>
                <a:spcPts val="0"/>
              </a:spcBef>
              <a:buFont typeface="Arial" panose="020B0604020202020204" pitchFamily="34" charset="0"/>
              <a:buNone/>
              <a:defRPr sz="1400" b="1">
                <a:latin typeface="Lato" panose="020F0502020204030203" pitchFamily="34" charset="0"/>
                <a:ea typeface="Lato" panose="020F0502020204030203" pitchFamily="34" charset="0"/>
                <a:cs typeface="Lato" panose="020F0502020204030203" pitchFamily="34" charset="0"/>
              </a:defRPr>
            </a:lvl4pPr>
            <a:lvl5pPr marL="0">
              <a:spcBef>
                <a:spcPts val="0"/>
              </a:spcBef>
              <a:defRPr sz="1400" b="1">
                <a:latin typeface="Lato" panose="020F0502020204030203" pitchFamily="34" charset="0"/>
                <a:ea typeface="Lato" panose="020F0502020204030203" pitchFamily="34" charset="0"/>
                <a:cs typeface="Lato" panose="020F0502020204030203" pitchFamily="34" charset="0"/>
              </a:defRPr>
            </a:lvl5pPr>
            <a:lvl6pPr>
              <a:spcBef>
                <a:spcPts val="0"/>
              </a:spcBef>
              <a:defRPr sz="1400" b="1">
                <a:latin typeface="Lato" panose="020F0502020204030203" pitchFamily="34" charset="0"/>
                <a:ea typeface="Lato" panose="020F0502020204030203" pitchFamily="34" charset="0"/>
                <a:cs typeface="Lato" panose="020F0502020204030203" pitchFamily="34" charset="0"/>
              </a:defRPr>
            </a:lvl6pPr>
            <a:lvl7pPr>
              <a:spcBef>
                <a:spcPts val="0"/>
              </a:spcBef>
              <a:defRPr sz="1400" b="1">
                <a:latin typeface="Lato" panose="020F0502020204030203" pitchFamily="34" charset="0"/>
                <a:ea typeface="Lato" panose="020F0502020204030203" pitchFamily="34" charset="0"/>
                <a:cs typeface="Lato" panose="020F0502020204030203" pitchFamily="34" charset="0"/>
              </a:defRPr>
            </a:lvl7pPr>
            <a:lvl8pPr>
              <a:spcBef>
                <a:spcPts val="0"/>
              </a:spcBef>
              <a:defRPr sz="1400" b="1">
                <a:latin typeface="Lato" panose="020F0502020204030203" pitchFamily="34" charset="0"/>
                <a:ea typeface="Lato" panose="020F0502020204030203" pitchFamily="34" charset="0"/>
                <a:cs typeface="Lato" panose="020F0502020204030203" pitchFamily="34" charset="0"/>
              </a:defRPr>
            </a:lvl8pPr>
            <a:lvl9pPr>
              <a:spcBef>
                <a:spcPts val="0"/>
              </a:spcBef>
              <a:defRPr sz="1400" b="1">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12">
            <a:extLst>
              <a:ext uri="{FF2B5EF4-FFF2-40B4-BE49-F238E27FC236}">
                <a16:creationId xmlns:a16="http://schemas.microsoft.com/office/drawing/2014/main" id="{EF939829-E27A-43F7-9E81-5D32D467FF64}"/>
              </a:ext>
            </a:extLst>
          </p:cNvPr>
          <p:cNvSpPr>
            <a:spLocks noGrp="1"/>
          </p:cNvSpPr>
          <p:nvPr>
            <p:ph type="body" sz="quarter" idx="37"/>
          </p:nvPr>
        </p:nvSpPr>
        <p:spPr>
          <a:xfrm>
            <a:off x="838200" y="3371792"/>
            <a:ext cx="1935200" cy="2400367"/>
          </a:xfrm>
        </p:spPr>
        <p:txBody>
          <a:bodyPr/>
          <a:lstStyle>
            <a:lvl1pPr>
              <a:defRPr b="0"/>
            </a:lvl1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p:txBody>
          <a:bodyPr/>
          <a:lstStyle>
            <a:lvl1pPr>
              <a:defRPr/>
            </a:lvl1pPr>
          </a:lstStyle>
          <a:p>
            <a:r>
              <a:rPr lang="en-GB" dirty="0"/>
              <a:t>Custom graphic A.</a:t>
            </a:r>
          </a:p>
        </p:txBody>
      </p:sp>
    </p:spTree>
    <p:extLst>
      <p:ext uri="{BB962C8B-B14F-4D97-AF65-F5344CB8AC3E}">
        <p14:creationId xmlns:p14="http://schemas.microsoft.com/office/powerpoint/2010/main" val="2780798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entre chart">
    <p:spTree>
      <p:nvGrpSpPr>
        <p:cNvPr id="1" name=""/>
        <p:cNvGrpSpPr/>
        <p:nvPr/>
      </p:nvGrpSpPr>
      <p:grpSpPr>
        <a:xfrm>
          <a:off x="0" y="0"/>
          <a:ext cx="0" cy="0"/>
          <a:chOff x="0" y="0"/>
          <a:chExt cx="0" cy="0"/>
        </a:xfrm>
      </p:grpSpPr>
      <p:sp>
        <p:nvSpPr>
          <p:cNvPr id="7" name="SmartArt Placeholder 4">
            <a:extLst>
              <a:ext uri="{FF2B5EF4-FFF2-40B4-BE49-F238E27FC236}">
                <a16:creationId xmlns:a16="http://schemas.microsoft.com/office/drawing/2014/main" id="{D190DADE-EB86-4B4E-8956-C9CC76E9F9C7}"/>
              </a:ext>
            </a:extLst>
          </p:cNvPr>
          <p:cNvSpPr>
            <a:spLocks noGrp="1"/>
          </p:cNvSpPr>
          <p:nvPr>
            <p:ph type="dgm" sz="quarter" idx="18"/>
          </p:nvPr>
        </p:nvSpPr>
        <p:spPr>
          <a:xfrm>
            <a:off x="3600450" y="1808163"/>
            <a:ext cx="4933950" cy="3944937"/>
          </a:xfrm>
        </p:spPr>
        <p:txBody>
          <a:bodyPr/>
          <a:lstStyle/>
          <a:p>
            <a:r>
              <a:rPr lang="en-US"/>
              <a:t>Click icon to add SmartArt graphic</a:t>
            </a:r>
            <a:endParaRPr lang="en-GB"/>
          </a:p>
        </p:txBody>
      </p:sp>
      <p:sp>
        <p:nvSpPr>
          <p:cNvPr id="8" name="Text Placeholder 12">
            <a:extLst>
              <a:ext uri="{FF2B5EF4-FFF2-40B4-BE49-F238E27FC236}">
                <a16:creationId xmlns:a16="http://schemas.microsoft.com/office/drawing/2014/main" id="{18C7D0DA-4E6B-4448-B12E-17B8EDCA589F}"/>
              </a:ext>
            </a:extLst>
          </p:cNvPr>
          <p:cNvSpPr>
            <a:spLocks noGrp="1"/>
          </p:cNvSpPr>
          <p:nvPr>
            <p:ph type="body" sz="quarter" idx="27"/>
          </p:nvPr>
        </p:nvSpPr>
        <p:spPr>
          <a:xfrm>
            <a:off x="838200" y="1808163"/>
            <a:ext cx="2520000" cy="1866909"/>
          </a:xfrm>
        </p:spPr>
        <p:txBody>
          <a:bodyPr/>
          <a:lstStyle>
            <a:lvl1pPr>
              <a:defRPr sz="1800" b="1"/>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C9E46EB4-DD01-4873-BE23-DAEAB4498D41}"/>
              </a:ext>
            </a:extLst>
          </p:cNvPr>
          <p:cNvSpPr>
            <a:spLocks noGrp="1"/>
          </p:cNvSpPr>
          <p:nvPr>
            <p:ph type="body" sz="quarter" idx="26"/>
          </p:nvPr>
        </p:nvSpPr>
        <p:spPr>
          <a:xfrm>
            <a:off x="838200" y="3905250"/>
            <a:ext cx="2520000" cy="1866909"/>
          </a:xfrm>
        </p:spPr>
        <p:txBody>
          <a:bodyPr/>
          <a:lstStyle>
            <a:lvl1pPr>
              <a:defRPr sz="1800" b="1"/>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2">
            <a:extLst>
              <a:ext uri="{FF2B5EF4-FFF2-40B4-BE49-F238E27FC236}">
                <a16:creationId xmlns:a16="http://schemas.microsoft.com/office/drawing/2014/main" id="{102F0F9B-5C7A-450F-8168-FF889ECF8104}"/>
              </a:ext>
            </a:extLst>
          </p:cNvPr>
          <p:cNvSpPr>
            <a:spLocks noGrp="1"/>
          </p:cNvSpPr>
          <p:nvPr>
            <p:ph type="body" sz="quarter" idx="28"/>
          </p:nvPr>
        </p:nvSpPr>
        <p:spPr>
          <a:xfrm>
            <a:off x="8776650" y="3905250"/>
            <a:ext cx="2520000" cy="1866909"/>
          </a:xfrm>
        </p:spPr>
        <p:txBody>
          <a:bodyPr/>
          <a:lstStyle>
            <a:lvl1pPr>
              <a:defRPr sz="1800" b="1"/>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a:extLst>
              <a:ext uri="{FF2B5EF4-FFF2-40B4-BE49-F238E27FC236}">
                <a16:creationId xmlns:a16="http://schemas.microsoft.com/office/drawing/2014/main" id="{CDDA1059-EF5F-45BD-AB8A-A9CDEE1AB7A6}"/>
              </a:ext>
            </a:extLst>
          </p:cNvPr>
          <p:cNvSpPr>
            <a:spLocks noGrp="1"/>
          </p:cNvSpPr>
          <p:nvPr>
            <p:ph type="body" sz="quarter" idx="29"/>
          </p:nvPr>
        </p:nvSpPr>
        <p:spPr>
          <a:xfrm>
            <a:off x="8776650" y="1808163"/>
            <a:ext cx="2520000" cy="1866909"/>
          </a:xfrm>
        </p:spPr>
        <p:txBody>
          <a:bodyPr/>
          <a:lstStyle>
            <a:lvl1pPr>
              <a:defRPr sz="1800" b="1"/>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319434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dots">
    <p:spTree>
      <p:nvGrpSpPr>
        <p:cNvPr id="1" name=""/>
        <p:cNvGrpSpPr/>
        <p:nvPr/>
      </p:nvGrpSpPr>
      <p:grpSpPr>
        <a:xfrm>
          <a:off x="0" y="0"/>
          <a:ext cx="0" cy="0"/>
          <a:chOff x="0" y="0"/>
          <a:chExt cx="0" cy="0"/>
        </a:xfrm>
      </p:grpSpPr>
      <p:sp>
        <p:nvSpPr>
          <p:cNvPr id="25" name="Title 1"/>
          <p:cNvSpPr>
            <a:spLocks noGrp="1"/>
          </p:cNvSpPr>
          <p:nvPr>
            <p:ph type="ctrTitle" hasCustomPrompt="1"/>
          </p:nvPr>
        </p:nvSpPr>
        <p:spPr>
          <a:xfrm>
            <a:off x="628650" y="1588527"/>
            <a:ext cx="7886700" cy="701603"/>
          </a:xfrm>
        </p:spPr>
        <p:txBody>
          <a:bodyPr anchor="b"/>
          <a:lstStyle>
            <a:lvl1pPr algn="l">
              <a:defRPr sz="3730" b="1" u="none">
                <a:solidFill>
                  <a:srgbClr val="323B45"/>
                </a:solidFill>
              </a:defRPr>
            </a:lvl1pPr>
          </a:lstStyle>
          <a:p>
            <a:r>
              <a:rPr lang="en-US" dirty="0"/>
              <a:t>Click to add title.</a:t>
            </a:r>
            <a:endParaRPr lang="en-GB" dirty="0"/>
          </a:p>
        </p:txBody>
      </p:sp>
      <p:sp>
        <p:nvSpPr>
          <p:cNvPr id="26"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rgbClr val="323B45"/>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3" name="Picture 2" descr="A colorful dots on a black background&#10;&#10;Description automatically generated">
            <a:extLst>
              <a:ext uri="{FF2B5EF4-FFF2-40B4-BE49-F238E27FC236}">
                <a16:creationId xmlns:a16="http://schemas.microsoft.com/office/drawing/2014/main" id="{C0207313-4B88-C0F3-7B23-1516CD602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7383"/>
          <a:stretch/>
        </p:blipFill>
        <p:spPr>
          <a:xfrm>
            <a:off x="7588483" y="2290130"/>
            <a:ext cx="4603517" cy="4767619"/>
          </a:xfrm>
          <a:prstGeom prst="rect">
            <a:avLst/>
          </a:prstGeom>
        </p:spPr>
      </p:pic>
      <p:pic>
        <p:nvPicPr>
          <p:cNvPr id="5" name="Picture 4" descr="A black and grey logo&#10;&#10;Description automatically generated">
            <a:extLst>
              <a:ext uri="{FF2B5EF4-FFF2-40B4-BE49-F238E27FC236}">
                <a16:creationId xmlns:a16="http://schemas.microsoft.com/office/drawing/2014/main" id="{6953FBE1-EF7F-67BB-FF73-C9B1381252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917" b="16967"/>
          <a:stretch/>
        </p:blipFill>
        <p:spPr>
          <a:xfrm>
            <a:off x="460513" y="5993295"/>
            <a:ext cx="5874026" cy="565667"/>
          </a:xfrm>
          <a:prstGeom prst="rect">
            <a:avLst/>
          </a:prstGeom>
        </p:spPr>
      </p:pic>
    </p:spTree>
    <p:extLst>
      <p:ext uri="{BB962C8B-B14F-4D97-AF65-F5344CB8AC3E}">
        <p14:creationId xmlns:p14="http://schemas.microsoft.com/office/powerpoint/2010/main" val="4131413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full chart">
    <p:spTree>
      <p:nvGrpSpPr>
        <p:cNvPr id="1" name=""/>
        <p:cNvGrpSpPr/>
        <p:nvPr/>
      </p:nvGrpSpPr>
      <p:grpSpPr>
        <a:xfrm>
          <a:off x="0" y="0"/>
          <a:ext cx="0" cy="0"/>
          <a:chOff x="0" y="0"/>
          <a:chExt cx="0" cy="0"/>
        </a:xfrm>
      </p:grpSpPr>
      <p:sp>
        <p:nvSpPr>
          <p:cNvPr id="7" name="SmartArt Placeholder 4">
            <a:extLst>
              <a:ext uri="{FF2B5EF4-FFF2-40B4-BE49-F238E27FC236}">
                <a16:creationId xmlns:a16="http://schemas.microsoft.com/office/drawing/2014/main" id="{D190DADE-EB86-4B4E-8956-C9CC76E9F9C7}"/>
              </a:ext>
            </a:extLst>
          </p:cNvPr>
          <p:cNvSpPr>
            <a:spLocks noGrp="1"/>
          </p:cNvSpPr>
          <p:nvPr>
            <p:ph type="dgm" sz="quarter" idx="18"/>
          </p:nvPr>
        </p:nvSpPr>
        <p:spPr>
          <a:xfrm>
            <a:off x="872655" y="1808163"/>
            <a:ext cx="10243236" cy="3944937"/>
          </a:xfrm>
        </p:spPr>
        <p:txBody>
          <a:bodyPr/>
          <a:lstStyle/>
          <a:p>
            <a:r>
              <a:rPr lang="en-US"/>
              <a:t>Click icon to add SmartArt graphic</a:t>
            </a:r>
            <a:endParaRPr lang="en-GB"/>
          </a:p>
        </p:txBody>
      </p:sp>
      <p:sp>
        <p:nvSpPr>
          <p:cNvPr id="8" name="Title 1"/>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40133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85EFD6-21AD-3BAC-FBA2-537315B5CFCC}"/>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a:t>Title and content slide.</a:t>
            </a:r>
            <a:endParaRPr lang="en-GB" dirty="0"/>
          </a:p>
        </p:txBody>
      </p:sp>
      <p:sp>
        <p:nvSpPr>
          <p:cNvPr id="9" name="Content Placeholder 7">
            <a:extLst>
              <a:ext uri="{FF2B5EF4-FFF2-40B4-BE49-F238E27FC236}">
                <a16:creationId xmlns:a16="http://schemas.microsoft.com/office/drawing/2014/main" id="{68DB4331-0AB9-4A2E-8BC8-09881A244BD7}"/>
              </a:ext>
            </a:extLst>
          </p:cNvPr>
          <p:cNvSpPr>
            <a:spLocks noGrp="1"/>
          </p:cNvSpPr>
          <p:nvPr>
            <p:ph sz="quarter" idx="13"/>
          </p:nvPr>
        </p:nvSpPr>
        <p:spPr>
          <a:xfrm>
            <a:off x="838200" y="1808163"/>
            <a:ext cx="10515599"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Rectangle 2">
            <a:extLst>
              <a:ext uri="{FF2B5EF4-FFF2-40B4-BE49-F238E27FC236}">
                <a16:creationId xmlns:a16="http://schemas.microsoft.com/office/drawing/2014/main" id="{AD32EE01-FE1A-EE22-9378-1343E9033CAB}"/>
              </a:ext>
            </a:extLst>
          </p:cNvPr>
          <p:cNvSpPr/>
          <p:nvPr userDrawn="1"/>
        </p:nvSpPr>
        <p:spPr>
          <a:xfrm>
            <a:off x="0" y="1001695"/>
            <a:ext cx="4094920" cy="1581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6C50500-D9DC-8945-9577-984187DB6F01}"/>
              </a:ext>
            </a:extLst>
          </p:cNvPr>
          <p:cNvSpPr/>
          <p:nvPr userDrawn="1"/>
        </p:nvSpPr>
        <p:spPr>
          <a:xfrm>
            <a:off x="4094920" y="1001695"/>
            <a:ext cx="4025347" cy="15813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6F5E3C-3060-83B0-B7C7-0226CC20B2E3}"/>
              </a:ext>
            </a:extLst>
          </p:cNvPr>
          <p:cNvSpPr/>
          <p:nvPr userDrawn="1"/>
        </p:nvSpPr>
        <p:spPr>
          <a:xfrm>
            <a:off x="8120268" y="1001695"/>
            <a:ext cx="4075042" cy="1581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95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5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dam photo">
    <p:spTree>
      <p:nvGrpSpPr>
        <p:cNvPr id="1" name=""/>
        <p:cNvGrpSpPr/>
        <p:nvPr/>
      </p:nvGrpSpPr>
      <p:grpSpPr>
        <a:xfrm>
          <a:off x="0" y="0"/>
          <a:ext cx="0" cy="0"/>
          <a:chOff x="0" y="0"/>
          <a:chExt cx="0" cy="0"/>
        </a:xfrm>
      </p:grpSpPr>
      <p:pic>
        <p:nvPicPr>
          <p:cNvPr id="6" name="Picture 5" descr="A large concrete dam with water and mountains&#10;&#10;Description automatically generated">
            <a:extLst>
              <a:ext uri="{FF2B5EF4-FFF2-40B4-BE49-F238E27FC236}">
                <a16:creationId xmlns:a16="http://schemas.microsoft.com/office/drawing/2014/main" id="{8FD8B09C-CC1F-D15D-5EE6-F7C61D2755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347" r="16667" b="31088"/>
          <a:stretch/>
        </p:blipFill>
        <p:spPr>
          <a:xfrm>
            <a:off x="0" y="0"/>
            <a:ext cx="12192000" cy="6858000"/>
          </a:xfrm>
          <a:prstGeom prst="rect">
            <a:avLst/>
          </a:prstGeom>
        </p:spPr>
      </p:pic>
      <p:sp>
        <p:nvSpPr>
          <p:cNvPr id="9"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10"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4" name="Picture 3">
            <a:extLst>
              <a:ext uri="{FF2B5EF4-FFF2-40B4-BE49-F238E27FC236}">
                <a16:creationId xmlns:a16="http://schemas.microsoft.com/office/drawing/2014/main" id="{6093CE1E-C303-3116-E593-BB080AA153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48573" y="239367"/>
            <a:ext cx="825036" cy="814181"/>
          </a:xfrm>
          <a:prstGeom prst="rect">
            <a:avLst/>
          </a:prstGeom>
        </p:spPr>
      </p:pic>
    </p:spTree>
    <p:extLst>
      <p:ext uri="{BB962C8B-B14F-4D97-AF65-F5344CB8AC3E}">
        <p14:creationId xmlns:p14="http://schemas.microsoft.com/office/powerpoint/2010/main" val="237938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light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91095F-AEA4-0107-35EC-C171AF3CB2E7}"/>
              </a:ext>
            </a:extLst>
          </p:cNvPr>
          <p:cNvSpPr/>
          <p:nvPr userDrawn="1"/>
        </p:nvSpPr>
        <p:spPr>
          <a:xfrm>
            <a:off x="10972800" y="161365"/>
            <a:ext cx="1089212" cy="9009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B15CA45-D838-03AB-E7D7-31696C62CFED}"/>
              </a:ext>
            </a:extLst>
          </p:cNvPr>
          <p:cNvSpPr>
            <a:spLocks noGrp="1"/>
          </p:cNvSpPr>
          <p:nvPr>
            <p:ph type="pic" sz="quarter" idx="14"/>
          </p:nvPr>
        </p:nvSpPr>
        <p:spPr>
          <a:xfrm>
            <a:off x="1" y="0"/>
            <a:ext cx="12191998" cy="6858000"/>
          </a:xfrm>
          <a:custGeom>
            <a:avLst/>
            <a:gdLst>
              <a:gd name="connsiteX0" fmla="*/ 11546480 w 12191998"/>
              <a:gd name="connsiteY0" fmla="*/ 529633 h 6858000"/>
              <a:gd name="connsiteX1" fmla="*/ 11473914 w 12191998"/>
              <a:gd name="connsiteY1" fmla="*/ 560145 h 6858000"/>
              <a:gd name="connsiteX2" fmla="*/ 11473914 w 12191998"/>
              <a:gd name="connsiteY2" fmla="*/ 707211 h 6858000"/>
              <a:gd name="connsiteX3" fmla="*/ 11619045 w 12191998"/>
              <a:gd name="connsiteY3" fmla="*/ 707211 h 6858000"/>
              <a:gd name="connsiteX4" fmla="*/ 11619045 w 12191998"/>
              <a:gd name="connsiteY4" fmla="*/ 559891 h 6858000"/>
              <a:gd name="connsiteX5" fmla="*/ 11546480 w 12191998"/>
              <a:gd name="connsiteY5" fmla="*/ 529633 h 6858000"/>
              <a:gd name="connsiteX6" fmla="*/ 11349588 w 12191998"/>
              <a:gd name="connsiteY6" fmla="*/ 329640 h 6858000"/>
              <a:gd name="connsiteX7" fmla="*/ 11277273 w 12191998"/>
              <a:gd name="connsiteY7" fmla="*/ 360120 h 6858000"/>
              <a:gd name="connsiteX8" fmla="*/ 11255215 w 12191998"/>
              <a:gd name="connsiteY8" fmla="*/ 469594 h 6858000"/>
              <a:gd name="connsiteX9" fmla="*/ 11301587 w 12191998"/>
              <a:gd name="connsiteY9" fmla="*/ 538047 h 6858000"/>
              <a:gd name="connsiteX10" fmla="*/ 11328407 w 12191998"/>
              <a:gd name="connsiteY10" fmla="*/ 632789 h 6858000"/>
              <a:gd name="connsiteX11" fmla="*/ 11328407 w 12191998"/>
              <a:gd name="connsiteY11" fmla="*/ 633424 h 6858000"/>
              <a:gd name="connsiteX12" fmla="*/ 11301587 w 12191998"/>
              <a:gd name="connsiteY12" fmla="*/ 728166 h 6858000"/>
              <a:gd name="connsiteX13" fmla="*/ 11255215 w 12191998"/>
              <a:gd name="connsiteY13" fmla="*/ 796619 h 6858000"/>
              <a:gd name="connsiteX14" fmla="*/ 11277273 w 12191998"/>
              <a:gd name="connsiteY14" fmla="*/ 906220 h 6858000"/>
              <a:gd name="connsiteX15" fmla="*/ 11349588 w 12191998"/>
              <a:gd name="connsiteY15" fmla="*/ 936700 h 6858000"/>
              <a:gd name="connsiteX16" fmla="*/ 11350089 w 12191998"/>
              <a:gd name="connsiteY16" fmla="*/ 936700 h 6858000"/>
              <a:gd name="connsiteX17" fmla="*/ 11422279 w 12191998"/>
              <a:gd name="connsiteY17" fmla="*/ 906220 h 6858000"/>
              <a:gd name="connsiteX18" fmla="*/ 11444337 w 12191998"/>
              <a:gd name="connsiteY18" fmla="*/ 796619 h 6858000"/>
              <a:gd name="connsiteX19" fmla="*/ 11398090 w 12191998"/>
              <a:gd name="connsiteY19" fmla="*/ 728166 h 6858000"/>
              <a:gd name="connsiteX20" fmla="*/ 11371145 w 12191998"/>
              <a:gd name="connsiteY20" fmla="*/ 633424 h 6858000"/>
              <a:gd name="connsiteX21" fmla="*/ 11371145 w 12191998"/>
              <a:gd name="connsiteY21" fmla="*/ 632789 h 6858000"/>
              <a:gd name="connsiteX22" fmla="*/ 11398090 w 12191998"/>
              <a:gd name="connsiteY22" fmla="*/ 538047 h 6858000"/>
              <a:gd name="connsiteX23" fmla="*/ 11444337 w 12191998"/>
              <a:gd name="connsiteY23" fmla="*/ 469594 h 6858000"/>
              <a:gd name="connsiteX24" fmla="*/ 11422279 w 12191998"/>
              <a:gd name="connsiteY24" fmla="*/ 360120 h 6858000"/>
              <a:gd name="connsiteX25" fmla="*/ 11350089 w 12191998"/>
              <a:gd name="connsiteY25" fmla="*/ 329640 h 6858000"/>
              <a:gd name="connsiteX26" fmla="*/ 11742620 w 12191998"/>
              <a:gd name="connsiteY26" fmla="*/ 329640 h 6858000"/>
              <a:gd name="connsiteX27" fmla="*/ 11670430 w 12191998"/>
              <a:gd name="connsiteY27" fmla="*/ 360120 h 6858000"/>
              <a:gd name="connsiteX28" fmla="*/ 11648372 w 12191998"/>
              <a:gd name="connsiteY28" fmla="*/ 469594 h 6858000"/>
              <a:gd name="connsiteX29" fmla="*/ 11694744 w 12191998"/>
              <a:gd name="connsiteY29" fmla="*/ 538047 h 6858000"/>
              <a:gd name="connsiteX30" fmla="*/ 11721564 w 12191998"/>
              <a:gd name="connsiteY30" fmla="*/ 632789 h 6858000"/>
              <a:gd name="connsiteX31" fmla="*/ 11721564 w 12191998"/>
              <a:gd name="connsiteY31" fmla="*/ 633424 h 6858000"/>
              <a:gd name="connsiteX32" fmla="*/ 11694744 w 12191998"/>
              <a:gd name="connsiteY32" fmla="*/ 728166 h 6858000"/>
              <a:gd name="connsiteX33" fmla="*/ 11648372 w 12191998"/>
              <a:gd name="connsiteY33" fmla="*/ 796619 h 6858000"/>
              <a:gd name="connsiteX34" fmla="*/ 11670430 w 12191998"/>
              <a:gd name="connsiteY34" fmla="*/ 906220 h 6858000"/>
              <a:gd name="connsiteX35" fmla="*/ 11742620 w 12191998"/>
              <a:gd name="connsiteY35" fmla="*/ 936700 h 6858000"/>
              <a:gd name="connsiteX36" fmla="*/ 11743121 w 12191998"/>
              <a:gd name="connsiteY36" fmla="*/ 936700 h 6858000"/>
              <a:gd name="connsiteX37" fmla="*/ 11815436 w 12191998"/>
              <a:gd name="connsiteY37" fmla="*/ 906220 h 6858000"/>
              <a:gd name="connsiteX38" fmla="*/ 11837494 w 12191998"/>
              <a:gd name="connsiteY38" fmla="*/ 796619 h 6858000"/>
              <a:gd name="connsiteX39" fmla="*/ 11790997 w 12191998"/>
              <a:gd name="connsiteY39" fmla="*/ 728166 h 6858000"/>
              <a:gd name="connsiteX40" fmla="*/ 11764176 w 12191998"/>
              <a:gd name="connsiteY40" fmla="*/ 633424 h 6858000"/>
              <a:gd name="connsiteX41" fmla="*/ 11764176 w 12191998"/>
              <a:gd name="connsiteY41" fmla="*/ 632789 h 6858000"/>
              <a:gd name="connsiteX42" fmla="*/ 11790997 w 12191998"/>
              <a:gd name="connsiteY42" fmla="*/ 538047 h 6858000"/>
              <a:gd name="connsiteX43" fmla="*/ 11837494 w 12191998"/>
              <a:gd name="connsiteY43" fmla="*/ 469594 h 6858000"/>
              <a:gd name="connsiteX44" fmla="*/ 11815436 w 12191998"/>
              <a:gd name="connsiteY44" fmla="*/ 360120 h 6858000"/>
              <a:gd name="connsiteX45" fmla="*/ 11743121 w 12191998"/>
              <a:gd name="connsiteY45" fmla="*/ 329640 h 6858000"/>
              <a:gd name="connsiteX46" fmla="*/ 0 w 12191998"/>
              <a:gd name="connsiteY46" fmla="*/ 0 h 6858000"/>
              <a:gd name="connsiteX47" fmla="*/ 12191998 w 12191998"/>
              <a:gd name="connsiteY47" fmla="*/ 0 h 6858000"/>
              <a:gd name="connsiteX48" fmla="*/ 12191998 w 12191998"/>
              <a:gd name="connsiteY48" fmla="*/ 6858000 h 6858000"/>
              <a:gd name="connsiteX49" fmla="*/ 0 w 12191998"/>
              <a:gd name="connsiteY4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998" h="6858000">
                <a:moveTo>
                  <a:pt x="11546480" y="529633"/>
                </a:moveTo>
                <a:cubicBezTo>
                  <a:pt x="11520223" y="529665"/>
                  <a:pt x="11493966" y="539825"/>
                  <a:pt x="11473914" y="560145"/>
                </a:cubicBezTo>
                <a:cubicBezTo>
                  <a:pt x="11433809" y="600658"/>
                  <a:pt x="11433809" y="666571"/>
                  <a:pt x="11473914" y="707211"/>
                </a:cubicBezTo>
                <a:cubicBezTo>
                  <a:pt x="11514019" y="747724"/>
                  <a:pt x="11578940" y="747724"/>
                  <a:pt x="11619045" y="707211"/>
                </a:cubicBezTo>
                <a:cubicBezTo>
                  <a:pt x="11659150" y="666571"/>
                  <a:pt x="11659150" y="600658"/>
                  <a:pt x="11619045" y="559891"/>
                </a:cubicBezTo>
                <a:cubicBezTo>
                  <a:pt x="11598992" y="539698"/>
                  <a:pt x="11572736" y="529602"/>
                  <a:pt x="11546480" y="529633"/>
                </a:cubicBezTo>
                <a:close/>
                <a:moveTo>
                  <a:pt x="11349588" y="329640"/>
                </a:moveTo>
                <a:cubicBezTo>
                  <a:pt x="11323394" y="329767"/>
                  <a:pt x="11297326" y="339800"/>
                  <a:pt x="11277273" y="360120"/>
                </a:cubicBezTo>
                <a:cubicBezTo>
                  <a:pt x="11246693" y="390981"/>
                  <a:pt x="11239800" y="430351"/>
                  <a:pt x="11255215" y="469594"/>
                </a:cubicBezTo>
                <a:cubicBezTo>
                  <a:pt x="11264490" y="493470"/>
                  <a:pt x="11286798" y="513663"/>
                  <a:pt x="11301587" y="538047"/>
                </a:cubicBezTo>
                <a:cubicBezTo>
                  <a:pt x="11317754" y="564844"/>
                  <a:pt x="11326026" y="586434"/>
                  <a:pt x="11328407" y="632789"/>
                </a:cubicBezTo>
                <a:lnTo>
                  <a:pt x="11328407" y="633424"/>
                </a:lnTo>
                <a:cubicBezTo>
                  <a:pt x="11326151" y="679779"/>
                  <a:pt x="11317754" y="701369"/>
                  <a:pt x="11301587" y="728166"/>
                </a:cubicBezTo>
                <a:cubicBezTo>
                  <a:pt x="11286798" y="752677"/>
                  <a:pt x="11264490" y="772743"/>
                  <a:pt x="11255215" y="796619"/>
                </a:cubicBezTo>
                <a:cubicBezTo>
                  <a:pt x="11239925" y="835862"/>
                  <a:pt x="11246818" y="875232"/>
                  <a:pt x="11277273" y="906220"/>
                </a:cubicBezTo>
                <a:cubicBezTo>
                  <a:pt x="11297326" y="926413"/>
                  <a:pt x="11323394" y="936700"/>
                  <a:pt x="11349588" y="936700"/>
                </a:cubicBezTo>
                <a:lnTo>
                  <a:pt x="11350089" y="936700"/>
                </a:lnTo>
                <a:cubicBezTo>
                  <a:pt x="11376283" y="936573"/>
                  <a:pt x="11402351" y="926413"/>
                  <a:pt x="11422279" y="906220"/>
                </a:cubicBezTo>
                <a:cubicBezTo>
                  <a:pt x="11452859" y="875232"/>
                  <a:pt x="11459877" y="835862"/>
                  <a:pt x="11444337" y="796619"/>
                </a:cubicBezTo>
                <a:cubicBezTo>
                  <a:pt x="11435062" y="772743"/>
                  <a:pt x="11412754" y="752677"/>
                  <a:pt x="11398090" y="728166"/>
                </a:cubicBezTo>
                <a:cubicBezTo>
                  <a:pt x="11381797" y="701369"/>
                  <a:pt x="11373400" y="679779"/>
                  <a:pt x="11371145" y="633424"/>
                </a:cubicBezTo>
                <a:lnTo>
                  <a:pt x="11371145" y="632789"/>
                </a:lnTo>
                <a:cubicBezTo>
                  <a:pt x="11373526" y="586561"/>
                  <a:pt x="11381923" y="564844"/>
                  <a:pt x="11398090" y="538047"/>
                </a:cubicBezTo>
                <a:cubicBezTo>
                  <a:pt x="11412754" y="513663"/>
                  <a:pt x="11435062" y="493470"/>
                  <a:pt x="11444337" y="469594"/>
                </a:cubicBezTo>
                <a:cubicBezTo>
                  <a:pt x="11459752" y="430351"/>
                  <a:pt x="11452859" y="390981"/>
                  <a:pt x="11422279" y="360120"/>
                </a:cubicBezTo>
                <a:cubicBezTo>
                  <a:pt x="11402351" y="339800"/>
                  <a:pt x="11376283" y="329640"/>
                  <a:pt x="11350089" y="329640"/>
                </a:cubicBezTo>
                <a:close/>
                <a:moveTo>
                  <a:pt x="11742620" y="329640"/>
                </a:moveTo>
                <a:cubicBezTo>
                  <a:pt x="11716551" y="329767"/>
                  <a:pt x="11690357" y="339800"/>
                  <a:pt x="11670430" y="360120"/>
                </a:cubicBezTo>
                <a:cubicBezTo>
                  <a:pt x="11639850" y="390981"/>
                  <a:pt x="11632957" y="430351"/>
                  <a:pt x="11648372" y="469594"/>
                </a:cubicBezTo>
                <a:cubicBezTo>
                  <a:pt x="11657772" y="493470"/>
                  <a:pt x="11679955" y="513663"/>
                  <a:pt x="11694744" y="538047"/>
                </a:cubicBezTo>
                <a:cubicBezTo>
                  <a:pt x="11710911" y="564844"/>
                  <a:pt x="11719308" y="586434"/>
                  <a:pt x="11721564" y="632789"/>
                </a:cubicBezTo>
                <a:lnTo>
                  <a:pt x="11721564" y="633424"/>
                </a:lnTo>
                <a:cubicBezTo>
                  <a:pt x="11719308" y="679779"/>
                  <a:pt x="11710911" y="701369"/>
                  <a:pt x="11694744" y="728166"/>
                </a:cubicBezTo>
                <a:cubicBezTo>
                  <a:pt x="11679955" y="752677"/>
                  <a:pt x="11657772" y="772743"/>
                  <a:pt x="11648372" y="796619"/>
                </a:cubicBezTo>
                <a:cubicBezTo>
                  <a:pt x="11633082" y="835862"/>
                  <a:pt x="11639975" y="875232"/>
                  <a:pt x="11670430" y="906220"/>
                </a:cubicBezTo>
                <a:cubicBezTo>
                  <a:pt x="11690357" y="926413"/>
                  <a:pt x="11716551" y="936700"/>
                  <a:pt x="11742620" y="936700"/>
                </a:cubicBezTo>
                <a:lnTo>
                  <a:pt x="11743121" y="936700"/>
                </a:lnTo>
                <a:cubicBezTo>
                  <a:pt x="11769315" y="936573"/>
                  <a:pt x="11795508" y="926413"/>
                  <a:pt x="11815436" y="906220"/>
                </a:cubicBezTo>
                <a:cubicBezTo>
                  <a:pt x="11845891" y="875232"/>
                  <a:pt x="11852784" y="835862"/>
                  <a:pt x="11837494" y="796619"/>
                </a:cubicBezTo>
                <a:cubicBezTo>
                  <a:pt x="11828094" y="772743"/>
                  <a:pt x="11805911" y="752677"/>
                  <a:pt x="11790997" y="728166"/>
                </a:cubicBezTo>
                <a:cubicBezTo>
                  <a:pt x="11774954" y="701369"/>
                  <a:pt x="11766557" y="679779"/>
                  <a:pt x="11764176" y="633424"/>
                </a:cubicBezTo>
                <a:lnTo>
                  <a:pt x="11764176" y="632789"/>
                </a:lnTo>
                <a:cubicBezTo>
                  <a:pt x="11766557" y="586561"/>
                  <a:pt x="11774954" y="564844"/>
                  <a:pt x="11790997" y="538047"/>
                </a:cubicBezTo>
                <a:cubicBezTo>
                  <a:pt x="11805911" y="513663"/>
                  <a:pt x="11828219" y="493470"/>
                  <a:pt x="11837494" y="469594"/>
                </a:cubicBezTo>
                <a:cubicBezTo>
                  <a:pt x="11852784" y="430351"/>
                  <a:pt x="11845891" y="390981"/>
                  <a:pt x="11815436" y="360120"/>
                </a:cubicBezTo>
                <a:cubicBezTo>
                  <a:pt x="11795383" y="339800"/>
                  <a:pt x="11769315" y="329640"/>
                  <a:pt x="11743121" y="329640"/>
                </a:cubicBezTo>
                <a:close/>
                <a:moveTo>
                  <a:pt x="0" y="0"/>
                </a:moveTo>
                <a:lnTo>
                  <a:pt x="12191998" y="0"/>
                </a:lnTo>
                <a:lnTo>
                  <a:pt x="12191998" y="6858000"/>
                </a:lnTo>
                <a:lnTo>
                  <a:pt x="0" y="6858000"/>
                </a:lnTo>
                <a:close/>
              </a:path>
            </a:pathLst>
          </a:custGeom>
          <a:solidFill>
            <a:schemeClr val="bg1">
              <a:lumMod val="85000"/>
            </a:schemeClr>
          </a:solidFill>
        </p:spPr>
        <p:txBody>
          <a:bodyPr wrap="square" lIns="216000" tIns="216000" rIns="216000" bIns="216000">
            <a:noAutofit/>
          </a:bodyPr>
          <a:lstStyle>
            <a:lvl1pPr>
              <a:defRPr sz="1400">
                <a:solidFill>
                  <a:schemeClr val="bg1"/>
                </a:solidFill>
              </a:defRPr>
            </a:lvl1pPr>
          </a:lstStyle>
          <a:p>
            <a:r>
              <a:rPr lang="en-US"/>
              <a:t>Click icon to add picture</a:t>
            </a:r>
            <a:endParaRPr lang="en-AU" dirty="0"/>
          </a:p>
        </p:txBody>
      </p:sp>
      <p:sp>
        <p:nvSpPr>
          <p:cNvPr id="9" name="Title 1"/>
          <p:cNvSpPr>
            <a:spLocks noGrp="1"/>
          </p:cNvSpPr>
          <p:nvPr>
            <p:ph type="ctrTitle" hasCustomPrompt="1"/>
          </p:nvPr>
        </p:nvSpPr>
        <p:spPr>
          <a:xfrm>
            <a:off x="628650" y="1588527"/>
            <a:ext cx="7886700" cy="701603"/>
          </a:xfrm>
        </p:spPr>
        <p:txBody>
          <a:bodyPr anchor="b"/>
          <a:lstStyle>
            <a:lvl1pPr algn="l">
              <a:defRPr sz="3730" b="1" u="none">
                <a:solidFill>
                  <a:schemeClr val="tx1"/>
                </a:solidFill>
              </a:defRPr>
            </a:lvl1pPr>
          </a:lstStyle>
          <a:p>
            <a:r>
              <a:rPr lang="en-US" dirty="0"/>
              <a:t>Click to add title.</a:t>
            </a:r>
            <a:endParaRPr lang="en-GB" dirty="0"/>
          </a:p>
        </p:txBody>
      </p:sp>
      <p:sp>
        <p:nvSpPr>
          <p:cNvPr id="10"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tx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spTree>
    <p:extLst>
      <p:ext uri="{BB962C8B-B14F-4D97-AF65-F5344CB8AC3E}">
        <p14:creationId xmlns:p14="http://schemas.microsoft.com/office/powerpoint/2010/main" val="14490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dark photo">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ABA686AE-6685-C7B7-2A40-6A50DB7A3F76}"/>
              </a:ext>
            </a:extLst>
          </p:cNvPr>
          <p:cNvSpPr>
            <a:spLocks noGrp="1"/>
          </p:cNvSpPr>
          <p:nvPr>
            <p:ph type="pic" sz="quarter" idx="14"/>
          </p:nvPr>
        </p:nvSpPr>
        <p:spPr>
          <a:xfrm>
            <a:off x="1" y="0"/>
            <a:ext cx="12191998" cy="6858000"/>
          </a:xfrm>
          <a:custGeom>
            <a:avLst/>
            <a:gdLst>
              <a:gd name="connsiteX0" fmla="*/ 11546480 w 12191998"/>
              <a:gd name="connsiteY0" fmla="*/ 529633 h 6858000"/>
              <a:gd name="connsiteX1" fmla="*/ 11473914 w 12191998"/>
              <a:gd name="connsiteY1" fmla="*/ 560145 h 6858000"/>
              <a:gd name="connsiteX2" fmla="*/ 11473914 w 12191998"/>
              <a:gd name="connsiteY2" fmla="*/ 707211 h 6858000"/>
              <a:gd name="connsiteX3" fmla="*/ 11619045 w 12191998"/>
              <a:gd name="connsiteY3" fmla="*/ 707211 h 6858000"/>
              <a:gd name="connsiteX4" fmla="*/ 11619045 w 12191998"/>
              <a:gd name="connsiteY4" fmla="*/ 559891 h 6858000"/>
              <a:gd name="connsiteX5" fmla="*/ 11546480 w 12191998"/>
              <a:gd name="connsiteY5" fmla="*/ 529633 h 6858000"/>
              <a:gd name="connsiteX6" fmla="*/ 11349588 w 12191998"/>
              <a:gd name="connsiteY6" fmla="*/ 329640 h 6858000"/>
              <a:gd name="connsiteX7" fmla="*/ 11277273 w 12191998"/>
              <a:gd name="connsiteY7" fmla="*/ 360120 h 6858000"/>
              <a:gd name="connsiteX8" fmla="*/ 11255215 w 12191998"/>
              <a:gd name="connsiteY8" fmla="*/ 469594 h 6858000"/>
              <a:gd name="connsiteX9" fmla="*/ 11301587 w 12191998"/>
              <a:gd name="connsiteY9" fmla="*/ 538047 h 6858000"/>
              <a:gd name="connsiteX10" fmla="*/ 11328407 w 12191998"/>
              <a:gd name="connsiteY10" fmla="*/ 632789 h 6858000"/>
              <a:gd name="connsiteX11" fmla="*/ 11328407 w 12191998"/>
              <a:gd name="connsiteY11" fmla="*/ 633424 h 6858000"/>
              <a:gd name="connsiteX12" fmla="*/ 11301587 w 12191998"/>
              <a:gd name="connsiteY12" fmla="*/ 728166 h 6858000"/>
              <a:gd name="connsiteX13" fmla="*/ 11255215 w 12191998"/>
              <a:gd name="connsiteY13" fmla="*/ 796619 h 6858000"/>
              <a:gd name="connsiteX14" fmla="*/ 11277273 w 12191998"/>
              <a:gd name="connsiteY14" fmla="*/ 906220 h 6858000"/>
              <a:gd name="connsiteX15" fmla="*/ 11349588 w 12191998"/>
              <a:gd name="connsiteY15" fmla="*/ 936700 h 6858000"/>
              <a:gd name="connsiteX16" fmla="*/ 11350089 w 12191998"/>
              <a:gd name="connsiteY16" fmla="*/ 936700 h 6858000"/>
              <a:gd name="connsiteX17" fmla="*/ 11422279 w 12191998"/>
              <a:gd name="connsiteY17" fmla="*/ 906220 h 6858000"/>
              <a:gd name="connsiteX18" fmla="*/ 11444337 w 12191998"/>
              <a:gd name="connsiteY18" fmla="*/ 796619 h 6858000"/>
              <a:gd name="connsiteX19" fmla="*/ 11398090 w 12191998"/>
              <a:gd name="connsiteY19" fmla="*/ 728166 h 6858000"/>
              <a:gd name="connsiteX20" fmla="*/ 11371145 w 12191998"/>
              <a:gd name="connsiteY20" fmla="*/ 633424 h 6858000"/>
              <a:gd name="connsiteX21" fmla="*/ 11371145 w 12191998"/>
              <a:gd name="connsiteY21" fmla="*/ 632789 h 6858000"/>
              <a:gd name="connsiteX22" fmla="*/ 11398090 w 12191998"/>
              <a:gd name="connsiteY22" fmla="*/ 538047 h 6858000"/>
              <a:gd name="connsiteX23" fmla="*/ 11444337 w 12191998"/>
              <a:gd name="connsiteY23" fmla="*/ 469594 h 6858000"/>
              <a:gd name="connsiteX24" fmla="*/ 11422279 w 12191998"/>
              <a:gd name="connsiteY24" fmla="*/ 360120 h 6858000"/>
              <a:gd name="connsiteX25" fmla="*/ 11350089 w 12191998"/>
              <a:gd name="connsiteY25" fmla="*/ 329640 h 6858000"/>
              <a:gd name="connsiteX26" fmla="*/ 11742620 w 12191998"/>
              <a:gd name="connsiteY26" fmla="*/ 329640 h 6858000"/>
              <a:gd name="connsiteX27" fmla="*/ 11670430 w 12191998"/>
              <a:gd name="connsiteY27" fmla="*/ 360120 h 6858000"/>
              <a:gd name="connsiteX28" fmla="*/ 11648372 w 12191998"/>
              <a:gd name="connsiteY28" fmla="*/ 469594 h 6858000"/>
              <a:gd name="connsiteX29" fmla="*/ 11694744 w 12191998"/>
              <a:gd name="connsiteY29" fmla="*/ 538047 h 6858000"/>
              <a:gd name="connsiteX30" fmla="*/ 11721564 w 12191998"/>
              <a:gd name="connsiteY30" fmla="*/ 632789 h 6858000"/>
              <a:gd name="connsiteX31" fmla="*/ 11721564 w 12191998"/>
              <a:gd name="connsiteY31" fmla="*/ 633424 h 6858000"/>
              <a:gd name="connsiteX32" fmla="*/ 11694744 w 12191998"/>
              <a:gd name="connsiteY32" fmla="*/ 728166 h 6858000"/>
              <a:gd name="connsiteX33" fmla="*/ 11648372 w 12191998"/>
              <a:gd name="connsiteY33" fmla="*/ 796619 h 6858000"/>
              <a:gd name="connsiteX34" fmla="*/ 11670430 w 12191998"/>
              <a:gd name="connsiteY34" fmla="*/ 906220 h 6858000"/>
              <a:gd name="connsiteX35" fmla="*/ 11742620 w 12191998"/>
              <a:gd name="connsiteY35" fmla="*/ 936700 h 6858000"/>
              <a:gd name="connsiteX36" fmla="*/ 11743121 w 12191998"/>
              <a:gd name="connsiteY36" fmla="*/ 936700 h 6858000"/>
              <a:gd name="connsiteX37" fmla="*/ 11815436 w 12191998"/>
              <a:gd name="connsiteY37" fmla="*/ 906220 h 6858000"/>
              <a:gd name="connsiteX38" fmla="*/ 11837494 w 12191998"/>
              <a:gd name="connsiteY38" fmla="*/ 796619 h 6858000"/>
              <a:gd name="connsiteX39" fmla="*/ 11790997 w 12191998"/>
              <a:gd name="connsiteY39" fmla="*/ 728166 h 6858000"/>
              <a:gd name="connsiteX40" fmla="*/ 11764176 w 12191998"/>
              <a:gd name="connsiteY40" fmla="*/ 633424 h 6858000"/>
              <a:gd name="connsiteX41" fmla="*/ 11764176 w 12191998"/>
              <a:gd name="connsiteY41" fmla="*/ 632789 h 6858000"/>
              <a:gd name="connsiteX42" fmla="*/ 11790997 w 12191998"/>
              <a:gd name="connsiteY42" fmla="*/ 538047 h 6858000"/>
              <a:gd name="connsiteX43" fmla="*/ 11837494 w 12191998"/>
              <a:gd name="connsiteY43" fmla="*/ 469594 h 6858000"/>
              <a:gd name="connsiteX44" fmla="*/ 11815436 w 12191998"/>
              <a:gd name="connsiteY44" fmla="*/ 360120 h 6858000"/>
              <a:gd name="connsiteX45" fmla="*/ 11743121 w 12191998"/>
              <a:gd name="connsiteY45" fmla="*/ 329640 h 6858000"/>
              <a:gd name="connsiteX46" fmla="*/ 0 w 12191998"/>
              <a:gd name="connsiteY46" fmla="*/ 0 h 6858000"/>
              <a:gd name="connsiteX47" fmla="*/ 12191998 w 12191998"/>
              <a:gd name="connsiteY47" fmla="*/ 0 h 6858000"/>
              <a:gd name="connsiteX48" fmla="*/ 12191998 w 12191998"/>
              <a:gd name="connsiteY48" fmla="*/ 6858000 h 6858000"/>
              <a:gd name="connsiteX49" fmla="*/ 0 w 12191998"/>
              <a:gd name="connsiteY4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998" h="6858000">
                <a:moveTo>
                  <a:pt x="11546480" y="529633"/>
                </a:moveTo>
                <a:cubicBezTo>
                  <a:pt x="11520223" y="529665"/>
                  <a:pt x="11493966" y="539825"/>
                  <a:pt x="11473914" y="560145"/>
                </a:cubicBezTo>
                <a:cubicBezTo>
                  <a:pt x="11433809" y="600658"/>
                  <a:pt x="11433809" y="666571"/>
                  <a:pt x="11473914" y="707211"/>
                </a:cubicBezTo>
                <a:cubicBezTo>
                  <a:pt x="11514019" y="747724"/>
                  <a:pt x="11578940" y="747724"/>
                  <a:pt x="11619045" y="707211"/>
                </a:cubicBezTo>
                <a:cubicBezTo>
                  <a:pt x="11659150" y="666571"/>
                  <a:pt x="11659150" y="600658"/>
                  <a:pt x="11619045" y="559891"/>
                </a:cubicBezTo>
                <a:cubicBezTo>
                  <a:pt x="11598992" y="539698"/>
                  <a:pt x="11572736" y="529602"/>
                  <a:pt x="11546480" y="529633"/>
                </a:cubicBezTo>
                <a:close/>
                <a:moveTo>
                  <a:pt x="11349588" y="329640"/>
                </a:moveTo>
                <a:cubicBezTo>
                  <a:pt x="11323394" y="329767"/>
                  <a:pt x="11297326" y="339800"/>
                  <a:pt x="11277273" y="360120"/>
                </a:cubicBezTo>
                <a:cubicBezTo>
                  <a:pt x="11246693" y="390981"/>
                  <a:pt x="11239800" y="430351"/>
                  <a:pt x="11255215" y="469594"/>
                </a:cubicBezTo>
                <a:cubicBezTo>
                  <a:pt x="11264490" y="493470"/>
                  <a:pt x="11286798" y="513663"/>
                  <a:pt x="11301587" y="538047"/>
                </a:cubicBezTo>
                <a:cubicBezTo>
                  <a:pt x="11317754" y="564844"/>
                  <a:pt x="11326026" y="586434"/>
                  <a:pt x="11328407" y="632789"/>
                </a:cubicBezTo>
                <a:lnTo>
                  <a:pt x="11328407" y="633424"/>
                </a:lnTo>
                <a:cubicBezTo>
                  <a:pt x="11326151" y="679779"/>
                  <a:pt x="11317754" y="701369"/>
                  <a:pt x="11301587" y="728166"/>
                </a:cubicBezTo>
                <a:cubicBezTo>
                  <a:pt x="11286798" y="752677"/>
                  <a:pt x="11264490" y="772743"/>
                  <a:pt x="11255215" y="796619"/>
                </a:cubicBezTo>
                <a:cubicBezTo>
                  <a:pt x="11239925" y="835862"/>
                  <a:pt x="11246818" y="875232"/>
                  <a:pt x="11277273" y="906220"/>
                </a:cubicBezTo>
                <a:cubicBezTo>
                  <a:pt x="11297326" y="926413"/>
                  <a:pt x="11323394" y="936700"/>
                  <a:pt x="11349588" y="936700"/>
                </a:cubicBezTo>
                <a:lnTo>
                  <a:pt x="11350089" y="936700"/>
                </a:lnTo>
                <a:cubicBezTo>
                  <a:pt x="11376283" y="936573"/>
                  <a:pt x="11402351" y="926413"/>
                  <a:pt x="11422279" y="906220"/>
                </a:cubicBezTo>
                <a:cubicBezTo>
                  <a:pt x="11452859" y="875232"/>
                  <a:pt x="11459877" y="835862"/>
                  <a:pt x="11444337" y="796619"/>
                </a:cubicBezTo>
                <a:cubicBezTo>
                  <a:pt x="11435062" y="772743"/>
                  <a:pt x="11412754" y="752677"/>
                  <a:pt x="11398090" y="728166"/>
                </a:cubicBezTo>
                <a:cubicBezTo>
                  <a:pt x="11381797" y="701369"/>
                  <a:pt x="11373400" y="679779"/>
                  <a:pt x="11371145" y="633424"/>
                </a:cubicBezTo>
                <a:lnTo>
                  <a:pt x="11371145" y="632789"/>
                </a:lnTo>
                <a:cubicBezTo>
                  <a:pt x="11373526" y="586561"/>
                  <a:pt x="11381923" y="564844"/>
                  <a:pt x="11398090" y="538047"/>
                </a:cubicBezTo>
                <a:cubicBezTo>
                  <a:pt x="11412754" y="513663"/>
                  <a:pt x="11435062" y="493470"/>
                  <a:pt x="11444337" y="469594"/>
                </a:cubicBezTo>
                <a:cubicBezTo>
                  <a:pt x="11459752" y="430351"/>
                  <a:pt x="11452859" y="390981"/>
                  <a:pt x="11422279" y="360120"/>
                </a:cubicBezTo>
                <a:cubicBezTo>
                  <a:pt x="11402351" y="339800"/>
                  <a:pt x="11376283" y="329640"/>
                  <a:pt x="11350089" y="329640"/>
                </a:cubicBezTo>
                <a:close/>
                <a:moveTo>
                  <a:pt x="11742620" y="329640"/>
                </a:moveTo>
                <a:cubicBezTo>
                  <a:pt x="11716551" y="329767"/>
                  <a:pt x="11690357" y="339800"/>
                  <a:pt x="11670430" y="360120"/>
                </a:cubicBezTo>
                <a:cubicBezTo>
                  <a:pt x="11639850" y="390981"/>
                  <a:pt x="11632957" y="430351"/>
                  <a:pt x="11648372" y="469594"/>
                </a:cubicBezTo>
                <a:cubicBezTo>
                  <a:pt x="11657772" y="493470"/>
                  <a:pt x="11679955" y="513663"/>
                  <a:pt x="11694744" y="538047"/>
                </a:cubicBezTo>
                <a:cubicBezTo>
                  <a:pt x="11710911" y="564844"/>
                  <a:pt x="11719308" y="586434"/>
                  <a:pt x="11721564" y="632789"/>
                </a:cubicBezTo>
                <a:lnTo>
                  <a:pt x="11721564" y="633424"/>
                </a:lnTo>
                <a:cubicBezTo>
                  <a:pt x="11719308" y="679779"/>
                  <a:pt x="11710911" y="701369"/>
                  <a:pt x="11694744" y="728166"/>
                </a:cubicBezTo>
                <a:cubicBezTo>
                  <a:pt x="11679955" y="752677"/>
                  <a:pt x="11657772" y="772743"/>
                  <a:pt x="11648372" y="796619"/>
                </a:cubicBezTo>
                <a:cubicBezTo>
                  <a:pt x="11633082" y="835862"/>
                  <a:pt x="11639975" y="875232"/>
                  <a:pt x="11670430" y="906220"/>
                </a:cubicBezTo>
                <a:cubicBezTo>
                  <a:pt x="11690357" y="926413"/>
                  <a:pt x="11716551" y="936700"/>
                  <a:pt x="11742620" y="936700"/>
                </a:cubicBezTo>
                <a:lnTo>
                  <a:pt x="11743121" y="936700"/>
                </a:lnTo>
                <a:cubicBezTo>
                  <a:pt x="11769315" y="936573"/>
                  <a:pt x="11795508" y="926413"/>
                  <a:pt x="11815436" y="906220"/>
                </a:cubicBezTo>
                <a:cubicBezTo>
                  <a:pt x="11845891" y="875232"/>
                  <a:pt x="11852784" y="835862"/>
                  <a:pt x="11837494" y="796619"/>
                </a:cubicBezTo>
                <a:cubicBezTo>
                  <a:pt x="11828094" y="772743"/>
                  <a:pt x="11805911" y="752677"/>
                  <a:pt x="11790997" y="728166"/>
                </a:cubicBezTo>
                <a:cubicBezTo>
                  <a:pt x="11774954" y="701369"/>
                  <a:pt x="11766557" y="679779"/>
                  <a:pt x="11764176" y="633424"/>
                </a:cubicBezTo>
                <a:lnTo>
                  <a:pt x="11764176" y="632789"/>
                </a:lnTo>
                <a:cubicBezTo>
                  <a:pt x="11766557" y="586561"/>
                  <a:pt x="11774954" y="564844"/>
                  <a:pt x="11790997" y="538047"/>
                </a:cubicBezTo>
                <a:cubicBezTo>
                  <a:pt x="11805911" y="513663"/>
                  <a:pt x="11828219" y="493470"/>
                  <a:pt x="11837494" y="469594"/>
                </a:cubicBezTo>
                <a:cubicBezTo>
                  <a:pt x="11852784" y="430351"/>
                  <a:pt x="11845891" y="390981"/>
                  <a:pt x="11815436" y="360120"/>
                </a:cubicBezTo>
                <a:cubicBezTo>
                  <a:pt x="11795383" y="339800"/>
                  <a:pt x="11769315" y="329640"/>
                  <a:pt x="11743121" y="329640"/>
                </a:cubicBezTo>
                <a:close/>
                <a:moveTo>
                  <a:pt x="0" y="0"/>
                </a:moveTo>
                <a:lnTo>
                  <a:pt x="12191998" y="0"/>
                </a:lnTo>
                <a:lnTo>
                  <a:pt x="12191998" y="6858000"/>
                </a:lnTo>
                <a:lnTo>
                  <a:pt x="0" y="6858000"/>
                </a:lnTo>
                <a:close/>
              </a:path>
            </a:pathLst>
          </a:custGeom>
          <a:solidFill>
            <a:schemeClr val="bg1">
              <a:lumMod val="85000"/>
            </a:schemeClr>
          </a:solidFill>
        </p:spPr>
        <p:txBody>
          <a:bodyPr wrap="square" lIns="216000" tIns="216000" rIns="216000" bIns="216000">
            <a:noAutofit/>
          </a:bodyPr>
          <a:lstStyle>
            <a:lvl1pPr>
              <a:defRPr sz="1400">
                <a:solidFill>
                  <a:schemeClr val="bg1"/>
                </a:solidFill>
              </a:defRPr>
            </a:lvl1pPr>
          </a:lstStyle>
          <a:p>
            <a:r>
              <a:rPr lang="en-US"/>
              <a:t>Click icon to add picture</a:t>
            </a:r>
            <a:endParaRPr lang="en-AU" dirty="0"/>
          </a:p>
        </p:txBody>
      </p:sp>
      <p:sp>
        <p:nvSpPr>
          <p:cNvPr id="6"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8"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spTree>
    <p:extLst>
      <p:ext uri="{BB962C8B-B14F-4D97-AF65-F5344CB8AC3E}">
        <p14:creationId xmlns:p14="http://schemas.microsoft.com/office/powerpoint/2010/main" val="347803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gre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5C0FFC-82B6-411D-9567-161CBA952FC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30"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8" name="Picture 7" descr="A white logo with a black background&#10;&#10;Description automatically generated">
            <a:extLst>
              <a:ext uri="{FF2B5EF4-FFF2-40B4-BE49-F238E27FC236}">
                <a16:creationId xmlns:a16="http://schemas.microsoft.com/office/drawing/2014/main" id="{2671D0F2-5643-6140-2F84-4700E705F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3145" y="239367"/>
            <a:ext cx="835892" cy="814181"/>
          </a:xfrm>
          <a:prstGeom prst="rect">
            <a:avLst/>
          </a:prstGeom>
        </p:spPr>
      </p:pic>
      <p:pic>
        <p:nvPicPr>
          <p:cNvPr id="2" name="Picture 1">
            <a:extLst>
              <a:ext uri="{FF2B5EF4-FFF2-40B4-BE49-F238E27FC236}">
                <a16:creationId xmlns:a16="http://schemas.microsoft.com/office/drawing/2014/main" id="{C571FAEC-6AF5-F7F5-1C95-EA98B9A159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9" r="18805" b="3838"/>
          <a:stretch/>
        </p:blipFill>
        <p:spPr>
          <a:xfrm>
            <a:off x="7772399" y="2330374"/>
            <a:ext cx="4419602" cy="4541073"/>
          </a:xfrm>
          <a:prstGeom prst="rect">
            <a:avLst/>
          </a:prstGeom>
        </p:spPr>
      </p:pic>
    </p:spTree>
    <p:extLst>
      <p:ext uri="{BB962C8B-B14F-4D97-AF65-F5344CB8AC3E}">
        <p14:creationId xmlns:p14="http://schemas.microsoft.com/office/powerpoint/2010/main" val="40744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 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5C0FFC-82B6-411D-9567-161CBA952FC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30"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5" name="Picture 4" descr="A white logo with a black background&#10;&#10;Description automatically generated">
            <a:extLst>
              <a:ext uri="{FF2B5EF4-FFF2-40B4-BE49-F238E27FC236}">
                <a16:creationId xmlns:a16="http://schemas.microsoft.com/office/drawing/2014/main" id="{FDE3E25B-0CE8-AA8F-7282-6B18125AA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3145" y="239367"/>
            <a:ext cx="835892" cy="814181"/>
          </a:xfrm>
          <a:prstGeom prst="rect">
            <a:avLst/>
          </a:prstGeom>
        </p:spPr>
      </p:pic>
      <p:pic>
        <p:nvPicPr>
          <p:cNvPr id="2" name="Picture 1">
            <a:extLst>
              <a:ext uri="{FF2B5EF4-FFF2-40B4-BE49-F238E27FC236}">
                <a16:creationId xmlns:a16="http://schemas.microsoft.com/office/drawing/2014/main" id="{DECED781-FC8E-019A-2498-36AE5611EF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9" r="18805" b="3838"/>
          <a:stretch/>
        </p:blipFill>
        <p:spPr>
          <a:xfrm>
            <a:off x="7772399" y="2330374"/>
            <a:ext cx="4419602" cy="4541073"/>
          </a:xfrm>
          <a:prstGeom prst="rect">
            <a:avLst/>
          </a:prstGeom>
        </p:spPr>
      </p:pic>
    </p:spTree>
    <p:extLst>
      <p:ext uri="{BB962C8B-B14F-4D97-AF65-F5344CB8AC3E}">
        <p14:creationId xmlns:p14="http://schemas.microsoft.com/office/powerpoint/2010/main" val="288631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5C0FFC-82B6-411D-9567-161CBA952FCD}"/>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8"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4" name="Picture 3" descr="A white logo with a black background&#10;&#10;Description automatically generated">
            <a:extLst>
              <a:ext uri="{FF2B5EF4-FFF2-40B4-BE49-F238E27FC236}">
                <a16:creationId xmlns:a16="http://schemas.microsoft.com/office/drawing/2014/main" id="{C18A6C09-CC1E-6C54-4546-445233E1C9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3145" y="239367"/>
            <a:ext cx="835892" cy="814181"/>
          </a:xfrm>
          <a:prstGeom prst="rect">
            <a:avLst/>
          </a:prstGeom>
        </p:spPr>
      </p:pic>
      <p:pic>
        <p:nvPicPr>
          <p:cNvPr id="2" name="Picture 1">
            <a:extLst>
              <a:ext uri="{FF2B5EF4-FFF2-40B4-BE49-F238E27FC236}">
                <a16:creationId xmlns:a16="http://schemas.microsoft.com/office/drawing/2014/main" id="{2DF37E02-4A13-02CA-CCF5-A6590AE18E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9" r="18805" b="3838"/>
          <a:stretch/>
        </p:blipFill>
        <p:spPr>
          <a:xfrm>
            <a:off x="7772399" y="2330374"/>
            <a:ext cx="4419602" cy="4541073"/>
          </a:xfrm>
          <a:prstGeom prst="rect">
            <a:avLst/>
          </a:prstGeom>
        </p:spPr>
      </p:pic>
    </p:spTree>
    <p:extLst>
      <p:ext uri="{BB962C8B-B14F-4D97-AF65-F5344CB8AC3E}">
        <p14:creationId xmlns:p14="http://schemas.microsoft.com/office/powerpoint/2010/main" val="118775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5C0FFC-82B6-411D-9567-161CBA952FCD}"/>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8"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4" name="Picture 3" descr="A white logo with a black background&#10;&#10;Description automatically generated">
            <a:extLst>
              <a:ext uri="{FF2B5EF4-FFF2-40B4-BE49-F238E27FC236}">
                <a16:creationId xmlns:a16="http://schemas.microsoft.com/office/drawing/2014/main" id="{78061910-F20B-A484-37E5-CFBB8AEE7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3145" y="239367"/>
            <a:ext cx="835892" cy="814181"/>
          </a:xfrm>
          <a:prstGeom prst="rect">
            <a:avLst/>
          </a:prstGeom>
        </p:spPr>
      </p:pic>
      <p:pic>
        <p:nvPicPr>
          <p:cNvPr id="2" name="Picture 1">
            <a:extLst>
              <a:ext uri="{FF2B5EF4-FFF2-40B4-BE49-F238E27FC236}">
                <a16:creationId xmlns:a16="http://schemas.microsoft.com/office/drawing/2014/main" id="{652DFEA1-B41F-6075-0C0A-8B3B2300AB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9" r="18805" b="3838"/>
          <a:stretch/>
        </p:blipFill>
        <p:spPr>
          <a:xfrm>
            <a:off x="7772399" y="2330374"/>
            <a:ext cx="4419602" cy="4541073"/>
          </a:xfrm>
          <a:prstGeom prst="rect">
            <a:avLst/>
          </a:prstGeom>
        </p:spPr>
      </p:pic>
    </p:spTree>
    <p:extLst>
      <p:ext uri="{BB962C8B-B14F-4D97-AF65-F5344CB8AC3E}">
        <p14:creationId xmlns:p14="http://schemas.microsoft.com/office/powerpoint/2010/main" val="35912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3762"/>
            <a:ext cx="10458600" cy="866920"/>
          </a:xfrm>
          <a:prstGeom prst="rect">
            <a:avLst/>
          </a:prstGeom>
        </p:spPr>
        <p:txBody>
          <a:bodyPr vert="horz" lIns="91440" tIns="45720" rIns="91440" bIns="45720" rtlCol="0" anchor="b">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458600" cy="39274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Box 5">
            <a:extLst>
              <a:ext uri="{FF2B5EF4-FFF2-40B4-BE49-F238E27FC236}">
                <a16:creationId xmlns:a16="http://schemas.microsoft.com/office/drawing/2014/main" id="{190D5A86-0486-85A7-D0FC-15FCC78FD2A3}"/>
              </a:ext>
            </a:extLst>
          </p:cNvPr>
          <p:cNvSpPr txBox="1"/>
          <p:nvPr userDrawn="1">
            <p:extLst>
              <p:ext uri="{1162E1C5-73C7-4A58-AE30-91384D911F3F}">
                <p184:classification xmlns:p184="http://schemas.microsoft.com/office/powerpoint/2018/4/main" val="hdr"/>
              </p:ext>
            </p:extLst>
          </p:nvPr>
        </p:nvSpPr>
        <p:spPr>
          <a:xfrm>
            <a:off x="5915787" y="63500"/>
            <a:ext cx="388938" cy="152400"/>
          </a:xfrm>
          <a:prstGeom prst="rect">
            <a:avLst/>
          </a:prstGeom>
        </p:spPr>
        <p:txBody>
          <a:bodyPr horzOverflow="overflow" lIns="0" tIns="0" rIns="0" bIns="0">
            <a:spAutoFit/>
          </a:bodyPr>
          <a:lstStyle/>
          <a:p>
            <a:pPr algn="l"/>
            <a:r>
              <a:rPr lang="en-AU" sz="10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7" name="TextBox 6">
            <a:extLst>
              <a:ext uri="{FF2B5EF4-FFF2-40B4-BE49-F238E27FC236}">
                <a16:creationId xmlns:a16="http://schemas.microsoft.com/office/drawing/2014/main" id="{8057018A-0224-E42E-21A7-B7BFA9E472A1}"/>
              </a:ext>
            </a:extLst>
          </p:cNvPr>
          <p:cNvSpPr txBox="1"/>
          <p:nvPr userDrawn="1">
            <p:extLst>
              <p:ext uri="{1162E1C5-73C7-4A58-AE30-91384D911F3F}">
                <p184:classification xmlns:p184="http://schemas.microsoft.com/office/powerpoint/2018/4/main" val="ftr"/>
              </p:ext>
            </p:extLst>
          </p:nvPr>
        </p:nvSpPr>
        <p:spPr>
          <a:xfrm>
            <a:off x="5915787" y="6642100"/>
            <a:ext cx="388938" cy="152400"/>
          </a:xfrm>
          <a:prstGeom prst="rect">
            <a:avLst/>
          </a:prstGeom>
        </p:spPr>
        <p:txBody>
          <a:bodyPr horzOverflow="overflow" lIns="0" tIns="0" rIns="0" bIns="0">
            <a:spAutoFit/>
          </a:bodyPr>
          <a:lstStyle/>
          <a:p>
            <a:pPr algn="l"/>
            <a:r>
              <a:rPr lang="en-AU" sz="10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2" r:id="rId3"/>
    <p:sldLayoutId id="2147483691" r:id="rId4"/>
    <p:sldLayoutId id="2147483670" r:id="rId5"/>
    <p:sldLayoutId id="2147483671" r:id="rId6"/>
    <p:sldLayoutId id="2147483674" r:id="rId7"/>
    <p:sldLayoutId id="2147483675" r:id="rId8"/>
    <p:sldLayoutId id="2147483689" r:id="rId9"/>
    <p:sldLayoutId id="2147483650" r:id="rId10"/>
    <p:sldLayoutId id="2147483680" r:id="rId11"/>
    <p:sldLayoutId id="2147483684" r:id="rId12"/>
    <p:sldLayoutId id="2147483678" r:id="rId13"/>
    <p:sldLayoutId id="2147483676" r:id="rId14"/>
    <p:sldLayoutId id="2147483693" r:id="rId15"/>
    <p:sldLayoutId id="2147483685" r:id="rId16"/>
    <p:sldLayoutId id="2147483686" r:id="rId17"/>
    <p:sldLayoutId id="2147483681" r:id="rId18"/>
    <p:sldLayoutId id="2147483687" r:id="rId19"/>
    <p:sldLayoutId id="2147483688" r:id="rId20"/>
    <p:sldLayoutId id="2147483692" r:id="rId21"/>
    <p:sldLayoutId id="2147483655" r:id="rId22"/>
  </p:sldLayoutIdLst>
  <p:hf hdr="0" ftr="0" dt="0"/>
  <p:txStyles>
    <p:title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4.xml"/><Relationship Id="rId3" Type="http://schemas.openxmlformats.org/officeDocument/2006/relationships/image" Target="../media/image9.svg"/><Relationship Id="rId7" Type="http://schemas.openxmlformats.org/officeDocument/2006/relationships/slide" Target="slide6.xml"/><Relationship Id="rId12" Type="http://schemas.openxmlformats.org/officeDocument/2006/relationships/slide" Target="slide12.xml"/><Relationship Id="rId17" Type="http://schemas.openxmlformats.org/officeDocument/2006/relationships/slide" Target="slide42.xml"/><Relationship Id="rId2" Type="http://schemas.openxmlformats.org/officeDocument/2006/relationships/image" Target="../media/image8.png"/><Relationship Id="rId16" Type="http://schemas.openxmlformats.org/officeDocument/2006/relationships/slide" Target="slide33.xml"/><Relationship Id="rId1" Type="http://schemas.openxmlformats.org/officeDocument/2006/relationships/slideLayout" Target="../slideLayouts/slideLayout21.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4.xml"/><Relationship Id="rId15" Type="http://schemas.openxmlformats.org/officeDocument/2006/relationships/slide" Target="slide2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8.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09586A5-E848-CD11-5F64-F02599F461E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0000" r="10000"/>
          <a:stretch/>
        </p:blipFill>
        <p:spPr/>
      </p:pic>
      <p:sp>
        <p:nvSpPr>
          <p:cNvPr id="3" name="Title 2">
            <a:extLst>
              <a:ext uri="{FF2B5EF4-FFF2-40B4-BE49-F238E27FC236}">
                <a16:creationId xmlns:a16="http://schemas.microsoft.com/office/drawing/2014/main" id="{7F6665FD-153F-D2EC-CEB8-2114EF8E9645}"/>
              </a:ext>
            </a:extLst>
          </p:cNvPr>
          <p:cNvSpPr>
            <a:spLocks noGrp="1"/>
          </p:cNvSpPr>
          <p:nvPr>
            <p:ph type="ctrTitle"/>
          </p:nvPr>
        </p:nvSpPr>
        <p:spPr/>
        <p:txBody>
          <a:bodyPr/>
          <a:lstStyle/>
          <a:p>
            <a:r>
              <a:rPr lang="en-US" dirty="0"/>
              <a:t>Integrated Hazard &amp; Operability Study</a:t>
            </a:r>
          </a:p>
        </p:txBody>
      </p:sp>
      <p:sp>
        <p:nvSpPr>
          <p:cNvPr id="4" name="Text Placeholder 3">
            <a:extLst>
              <a:ext uri="{FF2B5EF4-FFF2-40B4-BE49-F238E27FC236}">
                <a16:creationId xmlns:a16="http://schemas.microsoft.com/office/drawing/2014/main" id="{062A8AA9-5F23-7393-F54D-82B0EC6E053B}"/>
              </a:ext>
            </a:extLst>
          </p:cNvPr>
          <p:cNvSpPr>
            <a:spLocks noGrp="1"/>
          </p:cNvSpPr>
          <p:nvPr>
            <p:ph type="body" sz="quarter" idx="10"/>
          </p:nvPr>
        </p:nvSpPr>
        <p:spPr/>
        <p:txBody>
          <a:bodyPr/>
          <a:lstStyle/>
          <a:p>
            <a:r>
              <a:rPr lang="en-GB"/>
              <a:t>Preparation Guide</a:t>
            </a:r>
            <a:endParaRPr lang="en-GB" dirty="0"/>
          </a:p>
        </p:txBody>
      </p:sp>
    </p:spTree>
    <p:extLst>
      <p:ext uri="{BB962C8B-B14F-4D97-AF65-F5344CB8AC3E}">
        <p14:creationId xmlns:p14="http://schemas.microsoft.com/office/powerpoint/2010/main" val="269064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44F01-0E5A-53E9-0904-6F490EFFE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C0AA9-C906-BDBE-F94B-C4B0A4D38311}"/>
              </a:ext>
            </a:extLst>
          </p:cNvPr>
          <p:cNvSpPr>
            <a:spLocks noGrp="1"/>
          </p:cNvSpPr>
          <p:nvPr>
            <p:ph type="title"/>
          </p:nvPr>
        </p:nvSpPr>
        <p:spPr/>
        <p:txBody>
          <a:bodyPr/>
          <a:lstStyle/>
          <a:p>
            <a:r>
              <a:rPr lang="en-GB" dirty="0"/>
              <a:t>Schedule &amp; Invite</a:t>
            </a:r>
            <a:endParaRPr lang="en-GB" b="0" dirty="0"/>
          </a:p>
        </p:txBody>
      </p:sp>
      <p:sp>
        <p:nvSpPr>
          <p:cNvPr id="3" name="Content Placeholder 2">
            <a:extLst>
              <a:ext uri="{FF2B5EF4-FFF2-40B4-BE49-F238E27FC236}">
                <a16:creationId xmlns:a16="http://schemas.microsoft.com/office/drawing/2014/main" id="{0F9457A5-6AFE-E267-C566-85A0BF846C9B}"/>
              </a:ext>
            </a:extLst>
          </p:cNvPr>
          <p:cNvSpPr>
            <a:spLocks noGrp="1"/>
          </p:cNvSpPr>
          <p:nvPr>
            <p:ph sz="quarter" idx="13"/>
          </p:nvPr>
        </p:nvSpPr>
        <p:spPr>
          <a:xfrm>
            <a:off x="404415" y="1691640"/>
            <a:ext cx="6335993" cy="4914892"/>
          </a:xfrm>
        </p:spPr>
        <p:txBody>
          <a:bodyPr/>
          <a:lstStyle/>
          <a:p>
            <a:pPr marL="0" lvl="4" indent="0">
              <a:spcBef>
                <a:spcPts val="400"/>
              </a:spcBef>
              <a:buNone/>
            </a:pPr>
            <a:r>
              <a:rPr lang="en-GB" b="1" dirty="0"/>
              <a:t>Before sending the invite:</a:t>
            </a:r>
          </a:p>
          <a:p>
            <a:pPr marL="285750" lvl="5" indent="-285750">
              <a:spcBef>
                <a:spcPts val="400"/>
              </a:spcBef>
              <a:buFont typeface="Arial" panose="020B0604020202020204" pitchFamily="34" charset="0"/>
              <a:buChar char="•"/>
            </a:pPr>
            <a:r>
              <a:rPr lang="en-GB" dirty="0"/>
              <a:t>Confirm attendance method, venue details, and any site access requirements.</a:t>
            </a:r>
          </a:p>
          <a:p>
            <a:pPr marL="0" lvl="4" indent="0">
              <a:spcBef>
                <a:spcPts val="400"/>
              </a:spcBef>
              <a:buNone/>
            </a:pPr>
            <a:r>
              <a:rPr lang="en-GB" b="1" dirty="0"/>
              <a:t>Before the workshop:</a:t>
            </a:r>
          </a:p>
          <a:p>
            <a:pPr marL="285750" lvl="4" indent="-285750">
              <a:spcBef>
                <a:spcPts val="400"/>
              </a:spcBef>
              <a:buFont typeface="Arial" panose="020B0604020202020204" pitchFamily="34" charset="0"/>
              <a:buChar char="•"/>
            </a:pPr>
            <a:r>
              <a:rPr lang="en-GB" dirty="0"/>
              <a:t>Ask participants to review pre‑read materials before the session.</a:t>
            </a:r>
          </a:p>
          <a:p>
            <a:pPr marL="285750" lvl="4" indent="-285750">
              <a:spcBef>
                <a:spcPts val="400"/>
              </a:spcBef>
              <a:buFont typeface="Arial" panose="020B0604020202020204" pitchFamily="34" charset="0"/>
              <a:buChar char="•"/>
            </a:pPr>
            <a:r>
              <a:rPr lang="en-GB" dirty="0"/>
              <a:t>Reconfirm attendance from key roles prior to the workshop; identify and request any required WHS attendee exemptions.</a:t>
            </a:r>
          </a:p>
          <a:p>
            <a:pPr marL="285750" lvl="4" indent="-285750">
              <a:spcBef>
                <a:spcPts val="400"/>
              </a:spcBef>
              <a:buFont typeface="Arial" panose="020B0604020202020204" pitchFamily="34" charset="0"/>
              <a:buChar char="•"/>
            </a:pPr>
            <a:r>
              <a:rPr lang="en-GB" dirty="0"/>
              <a:t>Ensure all essential stakeholders can attend for the full duration of the study.</a:t>
            </a:r>
          </a:p>
          <a:p>
            <a:pPr marL="0" lvl="4" indent="0">
              <a:spcBef>
                <a:spcPts val="400"/>
              </a:spcBef>
              <a:buNone/>
            </a:pPr>
            <a:r>
              <a:rPr lang="en-GB" b="1" dirty="0"/>
              <a:t>When sending the invite:</a:t>
            </a:r>
          </a:p>
          <a:p>
            <a:pPr marL="285750" lvl="4" indent="-285750">
              <a:spcBef>
                <a:spcPts val="400"/>
              </a:spcBef>
              <a:buFont typeface="Arial" panose="020B0604020202020204" pitchFamily="34" charset="0"/>
              <a:buChar char="•"/>
            </a:pPr>
            <a:r>
              <a:rPr lang="en-GB" dirty="0"/>
              <a:t>Attach agenda and required documents, such as pre‑read information (P&amp;IDs, layout drawings, SWMS, lift plans, reports, EIA, WHSMP).</a:t>
            </a:r>
          </a:p>
        </p:txBody>
      </p:sp>
      <p:sp>
        <p:nvSpPr>
          <p:cNvPr id="4" name="Content Placeholder 2">
            <a:extLst>
              <a:ext uri="{FF2B5EF4-FFF2-40B4-BE49-F238E27FC236}">
                <a16:creationId xmlns:a16="http://schemas.microsoft.com/office/drawing/2014/main" id="{A3E33CA0-9AA5-09D9-190B-04B924555BBA}"/>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7" name="Content Placeholder 2">
            <a:extLst>
              <a:ext uri="{FF2B5EF4-FFF2-40B4-BE49-F238E27FC236}">
                <a16:creationId xmlns:a16="http://schemas.microsoft.com/office/drawing/2014/main" id="{72781565-FD87-ED75-7370-6B394E94739B}"/>
              </a:ext>
            </a:extLst>
          </p:cNvPr>
          <p:cNvSpPr txBox="1">
            <a:spLocks/>
          </p:cNvSpPr>
          <p:nvPr/>
        </p:nvSpPr>
        <p:spPr>
          <a:xfrm>
            <a:off x="404414" y="1234224"/>
            <a:ext cx="11315697" cy="752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b="0" dirty="0"/>
              <a:t>Set your study up for success through early coordination and clear communication.</a:t>
            </a:r>
          </a:p>
        </p:txBody>
      </p:sp>
      <p:pic>
        <p:nvPicPr>
          <p:cNvPr id="5" name="Picture 2" descr="A Comprehensive Guide to Toolbox Talks- Free Template Included">
            <a:extLst>
              <a:ext uri="{FF2B5EF4-FFF2-40B4-BE49-F238E27FC236}">
                <a16:creationId xmlns:a16="http://schemas.microsoft.com/office/drawing/2014/main" id="{3D84D844-29CD-C864-126E-14A797F3B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407" y="1691640"/>
            <a:ext cx="5283199" cy="29718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0BBFAEA9-565A-E49D-9831-4129398C6FA0}"/>
              </a:ext>
            </a:extLst>
          </p:cNvPr>
          <p:cNvSpPr txBox="1">
            <a:spLocks/>
          </p:cNvSpPr>
          <p:nvPr/>
        </p:nvSpPr>
        <p:spPr>
          <a:xfrm>
            <a:off x="6740407" y="4721919"/>
            <a:ext cx="5283199" cy="18846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spcBef>
                <a:spcPts val="400"/>
              </a:spcBef>
              <a:buFont typeface="+mj-lt"/>
              <a:buNone/>
            </a:pPr>
            <a:r>
              <a:rPr lang="en-GB" b="1" dirty="0"/>
              <a:t>Avoid:</a:t>
            </a:r>
          </a:p>
          <a:p>
            <a:pPr marL="285750" lvl="5" indent="-285750">
              <a:spcBef>
                <a:spcPts val="400"/>
              </a:spcBef>
              <a:buFont typeface="Arial" panose="020B0604020202020204" pitchFamily="34" charset="0"/>
              <a:buChar char="•"/>
            </a:pPr>
            <a:r>
              <a:rPr lang="en-GB" dirty="0"/>
              <a:t>Missing key roles</a:t>
            </a:r>
          </a:p>
          <a:p>
            <a:pPr marL="285750" lvl="5" indent="-285750">
              <a:spcBef>
                <a:spcPts val="400"/>
              </a:spcBef>
              <a:buFont typeface="Arial" panose="020B0604020202020204" pitchFamily="34" charset="0"/>
              <a:buChar char="•"/>
            </a:pPr>
            <a:r>
              <a:rPr lang="en-GB" dirty="0"/>
              <a:t>No or incomplete pre‑read</a:t>
            </a:r>
          </a:p>
          <a:p>
            <a:pPr marL="285750" lvl="5" indent="-285750">
              <a:spcBef>
                <a:spcPts val="400"/>
              </a:spcBef>
              <a:buFont typeface="Arial" panose="020B0604020202020204" pitchFamily="34" charset="0"/>
              <a:buChar char="•"/>
            </a:pPr>
            <a:r>
              <a:rPr lang="en-GB" dirty="0"/>
              <a:t>Confusing venue/access details</a:t>
            </a:r>
          </a:p>
          <a:p>
            <a:pPr marL="285750" lvl="5" indent="-285750">
              <a:spcBef>
                <a:spcPts val="400"/>
              </a:spcBef>
              <a:buFont typeface="Arial" panose="020B0604020202020204" pitchFamily="34" charset="0"/>
              <a:buChar char="•"/>
            </a:pPr>
            <a:r>
              <a:rPr lang="en-GB" dirty="0"/>
              <a:t>SMEs joining late or leaving early</a:t>
            </a:r>
            <a:endParaRPr lang="en-GB" i="1" dirty="0"/>
          </a:p>
        </p:txBody>
      </p:sp>
    </p:spTree>
    <p:extLst>
      <p:ext uri="{BB962C8B-B14F-4D97-AF65-F5344CB8AC3E}">
        <p14:creationId xmlns:p14="http://schemas.microsoft.com/office/powerpoint/2010/main" val="124230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50091-1719-258E-E9DE-DC34028A4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F6158-5497-0C0C-E780-6DB09FA78281}"/>
              </a:ext>
            </a:extLst>
          </p:cNvPr>
          <p:cNvSpPr>
            <a:spLocks noGrp="1"/>
          </p:cNvSpPr>
          <p:nvPr>
            <p:ph type="title"/>
          </p:nvPr>
        </p:nvSpPr>
        <p:spPr/>
        <p:txBody>
          <a:bodyPr/>
          <a:lstStyle/>
          <a:p>
            <a:r>
              <a:rPr lang="en-GB" dirty="0"/>
              <a:t>Common Pitfalls &amp; How to Avoid Them</a:t>
            </a:r>
            <a:endParaRPr lang="en-GB" b="0" dirty="0"/>
          </a:p>
        </p:txBody>
      </p:sp>
      <p:sp>
        <p:nvSpPr>
          <p:cNvPr id="3" name="Content Placeholder 2">
            <a:extLst>
              <a:ext uri="{FF2B5EF4-FFF2-40B4-BE49-F238E27FC236}">
                <a16:creationId xmlns:a16="http://schemas.microsoft.com/office/drawing/2014/main" id="{B7F1DDD7-5AAA-1A8E-AA9A-A0E60513DC07}"/>
              </a:ext>
            </a:extLst>
          </p:cNvPr>
          <p:cNvSpPr>
            <a:spLocks noGrp="1"/>
          </p:cNvSpPr>
          <p:nvPr>
            <p:ph sz="quarter" idx="13"/>
          </p:nvPr>
        </p:nvSpPr>
        <p:spPr>
          <a:xfrm>
            <a:off x="404415" y="1691640"/>
            <a:ext cx="6335993" cy="4914892"/>
          </a:xfrm>
        </p:spPr>
        <p:txBody>
          <a:bodyPr/>
          <a:lstStyle/>
          <a:p>
            <a:pPr marL="0" lvl="4" indent="0">
              <a:spcBef>
                <a:spcPts val="400"/>
              </a:spcBef>
              <a:buNone/>
            </a:pPr>
            <a:r>
              <a:rPr lang="en-GB" sz="1400" b="1" dirty="0"/>
              <a:t>Design &amp; Documentation Pitfalls</a:t>
            </a:r>
          </a:p>
          <a:p>
            <a:pPr marL="285750" lvl="4" indent="-285750">
              <a:spcBef>
                <a:spcPts val="400"/>
              </a:spcBef>
              <a:buFont typeface="Arial" panose="020B0604020202020204" pitchFamily="34" charset="0"/>
              <a:buChar char="•"/>
            </a:pPr>
            <a:r>
              <a:rPr lang="en-GB" sz="1400" b="1" dirty="0"/>
              <a:t>Running the study too early </a:t>
            </a:r>
            <a:r>
              <a:rPr lang="en-GB" sz="1400" dirty="0"/>
              <a:t>→ </a:t>
            </a:r>
            <a:r>
              <a:rPr lang="en-GB" sz="1400" i="1" dirty="0"/>
              <a:t>Ensure design maturity (P&amp;IDs, layouts, PRR readiness) is validated before scheduling.</a:t>
            </a:r>
          </a:p>
          <a:p>
            <a:pPr marL="285750" lvl="4" indent="-285750">
              <a:spcBef>
                <a:spcPts val="400"/>
              </a:spcBef>
              <a:buFont typeface="Arial" panose="020B0604020202020204" pitchFamily="34" charset="0"/>
              <a:buChar char="•"/>
            </a:pPr>
            <a:r>
              <a:rPr lang="en-GB" sz="1400" b="1" dirty="0"/>
              <a:t>Missing or outdated drawings </a:t>
            </a:r>
            <a:r>
              <a:rPr lang="en-GB" sz="1400" dirty="0"/>
              <a:t>→ </a:t>
            </a:r>
            <a:r>
              <a:rPr lang="en-GB" sz="1400" i="1" dirty="0"/>
              <a:t>Confirm latest revisions are available and visible to all participants.</a:t>
            </a:r>
          </a:p>
          <a:p>
            <a:pPr marL="0" lvl="4" indent="0">
              <a:spcBef>
                <a:spcPts val="400"/>
              </a:spcBef>
              <a:buNone/>
            </a:pPr>
            <a:r>
              <a:rPr lang="en-GB" sz="1400" b="1" dirty="0"/>
              <a:t>People &amp; Roles Pitfalls</a:t>
            </a:r>
          </a:p>
          <a:p>
            <a:pPr marL="285750" lvl="4" indent="-285750">
              <a:spcBef>
                <a:spcPts val="400"/>
              </a:spcBef>
              <a:buFont typeface="Arial" panose="020B0604020202020204" pitchFamily="34" charset="0"/>
              <a:buChar char="•"/>
            </a:pPr>
            <a:r>
              <a:rPr lang="en-GB" sz="1400" b="1" dirty="0"/>
              <a:t>Missing key SMEs </a:t>
            </a:r>
            <a:r>
              <a:rPr lang="en-GB" sz="1400" dirty="0"/>
              <a:t>→ </a:t>
            </a:r>
            <a:r>
              <a:rPr lang="en-GB" sz="1400" i="1" dirty="0"/>
              <a:t>Identify required participants early and reconfirm their availability.</a:t>
            </a:r>
          </a:p>
          <a:p>
            <a:pPr marL="285750" lvl="4" indent="-285750">
              <a:spcBef>
                <a:spcPts val="400"/>
              </a:spcBef>
              <a:buFont typeface="Arial" panose="020B0604020202020204" pitchFamily="34" charset="0"/>
              <a:buChar char="•"/>
            </a:pPr>
            <a:r>
              <a:rPr lang="en-GB" sz="1400" b="1" dirty="0"/>
              <a:t>Participants not prepared </a:t>
            </a:r>
            <a:r>
              <a:rPr lang="en-GB" sz="1400" dirty="0"/>
              <a:t>→ </a:t>
            </a:r>
            <a:r>
              <a:rPr lang="en-GB" sz="1400" i="1" dirty="0"/>
              <a:t>Send pre‑reads early and request review before the session.</a:t>
            </a:r>
          </a:p>
          <a:p>
            <a:pPr marL="285750" lvl="4" indent="-285750">
              <a:spcBef>
                <a:spcPts val="400"/>
              </a:spcBef>
              <a:buFont typeface="Arial" panose="020B0604020202020204" pitchFamily="34" charset="0"/>
              <a:buChar char="•"/>
            </a:pPr>
            <a:r>
              <a:rPr lang="en-GB" sz="1400" b="1" dirty="0"/>
              <a:t>Ambiguous roles </a:t>
            </a:r>
            <a:r>
              <a:rPr lang="en-GB" sz="1400" dirty="0"/>
              <a:t>→ </a:t>
            </a:r>
            <a:r>
              <a:rPr lang="en-GB" sz="1400" i="1" dirty="0"/>
              <a:t>Confirm facilitator, scribe, and participant roles before scheduling.</a:t>
            </a:r>
          </a:p>
          <a:p>
            <a:pPr marL="0" lvl="4" indent="0">
              <a:spcBef>
                <a:spcPts val="400"/>
              </a:spcBef>
              <a:buNone/>
            </a:pPr>
            <a:r>
              <a:rPr lang="en-GB" sz="1400" b="1" dirty="0"/>
              <a:t>Scope &amp; Method Pitfalls</a:t>
            </a:r>
          </a:p>
          <a:p>
            <a:pPr marL="285750" lvl="4" indent="-285750">
              <a:spcBef>
                <a:spcPts val="400"/>
              </a:spcBef>
              <a:buFont typeface="Arial" panose="020B0604020202020204" pitchFamily="34" charset="0"/>
              <a:buChar char="•"/>
            </a:pPr>
            <a:r>
              <a:rPr lang="en-GB" sz="1400" b="1" dirty="0"/>
              <a:t>Poorly defined scope or boundaries </a:t>
            </a:r>
            <a:r>
              <a:rPr lang="en-GB" sz="1400" dirty="0"/>
              <a:t>→ </a:t>
            </a:r>
            <a:r>
              <a:rPr lang="en-GB" sz="1400" i="1" dirty="0"/>
              <a:t>Agree scope, nodes/blocks, and guide words with the facilitator in advance.</a:t>
            </a:r>
          </a:p>
          <a:p>
            <a:pPr marL="285750" lvl="4" indent="-285750">
              <a:spcBef>
                <a:spcPts val="400"/>
              </a:spcBef>
              <a:buFont typeface="Arial" panose="020B0604020202020204" pitchFamily="34" charset="0"/>
              <a:buChar char="•"/>
            </a:pPr>
            <a:r>
              <a:rPr lang="en-GB" sz="1400" b="1" dirty="0"/>
              <a:t>Using the wrong prompt tools </a:t>
            </a:r>
            <a:r>
              <a:rPr lang="en-GB" sz="1400" dirty="0"/>
              <a:t>→ </a:t>
            </a:r>
            <a:r>
              <a:rPr lang="en-GB" sz="1400" i="1" dirty="0"/>
              <a:t>Confirm applicable prompt sets (HAZID, HAZOP, Construction, What‑If, Causes of Failure).</a:t>
            </a:r>
          </a:p>
          <a:p>
            <a:pPr marL="285750" lvl="4" indent="-285750">
              <a:spcBef>
                <a:spcPts val="400"/>
              </a:spcBef>
              <a:buFont typeface="Arial" panose="020B0604020202020204" pitchFamily="34" charset="0"/>
              <a:buChar char="•"/>
            </a:pPr>
            <a:endParaRPr lang="en-GB" sz="1400" dirty="0"/>
          </a:p>
        </p:txBody>
      </p:sp>
      <p:sp>
        <p:nvSpPr>
          <p:cNvPr id="4" name="Content Placeholder 2">
            <a:extLst>
              <a:ext uri="{FF2B5EF4-FFF2-40B4-BE49-F238E27FC236}">
                <a16:creationId xmlns:a16="http://schemas.microsoft.com/office/drawing/2014/main" id="{51DB15E9-E045-B9D9-0325-CD8EE71A207B}"/>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7" name="Content Placeholder 2">
            <a:extLst>
              <a:ext uri="{FF2B5EF4-FFF2-40B4-BE49-F238E27FC236}">
                <a16:creationId xmlns:a16="http://schemas.microsoft.com/office/drawing/2014/main" id="{C69B84D8-BBA4-4BA3-846A-C522BBBB912B}"/>
              </a:ext>
            </a:extLst>
          </p:cNvPr>
          <p:cNvSpPr txBox="1">
            <a:spLocks/>
          </p:cNvSpPr>
          <p:nvPr/>
        </p:nvSpPr>
        <p:spPr>
          <a:xfrm>
            <a:off x="404414" y="1234224"/>
            <a:ext cx="11315697" cy="752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b="0" dirty="0"/>
              <a:t>Support smooth, efficient, high‑quality hazard studies by avoiding these common issues.</a:t>
            </a:r>
          </a:p>
        </p:txBody>
      </p:sp>
      <p:sp>
        <p:nvSpPr>
          <p:cNvPr id="12" name="Content Placeholder 2">
            <a:extLst>
              <a:ext uri="{FF2B5EF4-FFF2-40B4-BE49-F238E27FC236}">
                <a16:creationId xmlns:a16="http://schemas.microsoft.com/office/drawing/2014/main" id="{0BAF006E-9B68-C5B7-CBF0-7FDF6F312BED}"/>
              </a:ext>
            </a:extLst>
          </p:cNvPr>
          <p:cNvSpPr txBox="1">
            <a:spLocks/>
          </p:cNvSpPr>
          <p:nvPr/>
        </p:nvSpPr>
        <p:spPr>
          <a:xfrm>
            <a:off x="6740407" y="1691641"/>
            <a:ext cx="5283199" cy="491489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spcBef>
                <a:spcPts val="400"/>
              </a:spcBef>
              <a:buNone/>
            </a:pPr>
            <a:r>
              <a:rPr lang="en-GB" sz="1400" b="1" dirty="0"/>
              <a:t>Logistics &amp; Environment Pitfalls</a:t>
            </a:r>
          </a:p>
          <a:p>
            <a:pPr marL="285750" lvl="4" indent="-285750">
              <a:spcBef>
                <a:spcPts val="400"/>
              </a:spcBef>
              <a:buFont typeface="Arial" panose="020B0604020202020204" pitchFamily="34" charset="0"/>
              <a:buChar char="•"/>
            </a:pPr>
            <a:r>
              <a:rPr lang="en-GB" sz="1400" b="1" dirty="0"/>
              <a:t>Inadequate room setup </a:t>
            </a:r>
            <a:r>
              <a:rPr lang="en-GB" sz="1400" dirty="0"/>
              <a:t>→ </a:t>
            </a:r>
            <a:r>
              <a:rPr lang="en-GB" sz="1400" i="1" dirty="0"/>
              <a:t>Use dual screens (PRR + context media) and suitable seating for visibility and engagement.</a:t>
            </a:r>
          </a:p>
          <a:p>
            <a:pPr marL="285750" lvl="4" indent="-285750">
              <a:spcBef>
                <a:spcPts val="400"/>
              </a:spcBef>
              <a:buFont typeface="Arial" panose="020B0604020202020204" pitchFamily="34" charset="0"/>
              <a:buChar char="•"/>
            </a:pPr>
            <a:r>
              <a:rPr lang="en-GB" sz="1400" b="1" dirty="0"/>
              <a:t>Poor remote participation </a:t>
            </a:r>
            <a:r>
              <a:rPr lang="en-GB" sz="1400" dirty="0"/>
              <a:t>→ </a:t>
            </a:r>
            <a:r>
              <a:rPr lang="en-GB" sz="1400" i="1" dirty="0"/>
              <a:t>Ensure stable connectivity and test technology beforehand.</a:t>
            </a:r>
          </a:p>
          <a:p>
            <a:pPr marL="285750" lvl="4" indent="-285750">
              <a:spcBef>
                <a:spcPts val="400"/>
              </a:spcBef>
              <a:buFont typeface="Arial" panose="020B0604020202020204" pitchFamily="34" charset="0"/>
              <a:buChar char="•"/>
            </a:pPr>
            <a:r>
              <a:rPr lang="en-GB" sz="1400" b="1" dirty="0"/>
              <a:t>Unclear venue or access requirements </a:t>
            </a:r>
            <a:r>
              <a:rPr lang="en-GB" sz="1400" dirty="0"/>
              <a:t>→ </a:t>
            </a:r>
            <a:r>
              <a:rPr lang="en-GB" sz="1400" i="1" dirty="0"/>
              <a:t>Confirm logistics early (PPE, inductions, parking, site access).</a:t>
            </a:r>
          </a:p>
          <a:p>
            <a:pPr marL="0" lvl="4" indent="0">
              <a:spcBef>
                <a:spcPts val="400"/>
              </a:spcBef>
              <a:buNone/>
            </a:pPr>
            <a:r>
              <a:rPr lang="en-GB" sz="1400" b="1" dirty="0"/>
              <a:t>Workshop Execution Pitfalls</a:t>
            </a:r>
          </a:p>
          <a:p>
            <a:pPr marL="285750" lvl="4" indent="-285750">
              <a:spcBef>
                <a:spcPts val="400"/>
              </a:spcBef>
              <a:buFont typeface="Arial" panose="020B0604020202020204" pitchFamily="34" charset="0"/>
              <a:buChar char="•"/>
            </a:pPr>
            <a:r>
              <a:rPr lang="en-GB" sz="1400" b="1" dirty="0"/>
              <a:t>Capturing actions after the sess</a:t>
            </a:r>
            <a:r>
              <a:rPr lang="en-GB" sz="1400" dirty="0"/>
              <a:t>ion → </a:t>
            </a:r>
            <a:r>
              <a:rPr lang="en-GB" sz="1400" i="1" dirty="0"/>
              <a:t>Record actions live in the PRR.</a:t>
            </a:r>
          </a:p>
          <a:p>
            <a:pPr marL="285750" lvl="4" indent="-285750">
              <a:spcBef>
                <a:spcPts val="400"/>
              </a:spcBef>
              <a:buFont typeface="Arial" panose="020B0604020202020204" pitchFamily="34" charset="0"/>
              <a:buChar char="•"/>
            </a:pPr>
            <a:r>
              <a:rPr lang="en-GB" sz="1400" b="1" dirty="0"/>
              <a:t>Side conversations or loss of focus </a:t>
            </a:r>
            <a:r>
              <a:rPr lang="en-GB" sz="1400" dirty="0"/>
              <a:t>→ </a:t>
            </a:r>
            <a:r>
              <a:rPr lang="en-GB" sz="1400" i="1" dirty="0"/>
              <a:t>Use a “Parking Lot” for out‑of‑scope items.</a:t>
            </a:r>
          </a:p>
          <a:p>
            <a:pPr marL="285750" lvl="4" indent="-285750">
              <a:spcBef>
                <a:spcPts val="400"/>
              </a:spcBef>
              <a:buFont typeface="Arial" panose="020B0604020202020204" pitchFamily="34" charset="0"/>
              <a:buChar char="•"/>
            </a:pPr>
            <a:r>
              <a:rPr lang="en-GB" sz="1400" b="1" dirty="0"/>
              <a:t>Over‑analysing non‑credible deviations </a:t>
            </a:r>
            <a:r>
              <a:rPr lang="en-GB" sz="1400" dirty="0"/>
              <a:t>→ </a:t>
            </a:r>
            <a:r>
              <a:rPr lang="en-GB" sz="1400" i="1" dirty="0"/>
              <a:t>Use failure causes to test credibility quickly.</a:t>
            </a:r>
          </a:p>
          <a:p>
            <a:pPr marL="285750" lvl="4" indent="-285750">
              <a:spcBef>
                <a:spcPts val="400"/>
              </a:spcBef>
              <a:buFont typeface="Arial" panose="020B0604020202020204" pitchFamily="34" charset="0"/>
              <a:buChar char="•"/>
            </a:pPr>
            <a:r>
              <a:rPr lang="en-GB" sz="1400" b="1" dirty="0"/>
              <a:t>Drifting outside the agreed scope</a:t>
            </a:r>
            <a:r>
              <a:rPr lang="en-GB" sz="1400" i="1" dirty="0"/>
              <a:t>→ Reinforce scope boundaries and use a Parking Lot for out‑of‑scope items.</a:t>
            </a:r>
          </a:p>
          <a:p>
            <a:pPr marL="285750" lvl="4" indent="-285750">
              <a:spcBef>
                <a:spcPts val="400"/>
              </a:spcBef>
              <a:buFont typeface="Arial" panose="020B0604020202020204" pitchFamily="34" charset="0"/>
              <a:buChar char="•"/>
            </a:pPr>
            <a:r>
              <a:rPr lang="en-GB" sz="1400" b="1" dirty="0"/>
              <a:t>Trying to fix hazards instead of documenting hazards</a:t>
            </a:r>
            <a:r>
              <a:rPr lang="en-GB" sz="1400" i="1" dirty="0"/>
              <a:t>→ Capture the deviation → cause → consequence first, then discuss safeguards and actions.</a:t>
            </a:r>
          </a:p>
        </p:txBody>
      </p:sp>
    </p:spTree>
    <p:extLst>
      <p:ext uri="{BB962C8B-B14F-4D97-AF65-F5344CB8AC3E}">
        <p14:creationId xmlns:p14="http://schemas.microsoft.com/office/powerpoint/2010/main" val="202591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3D0EC-2BE3-8B7A-A5D2-022B772ECC04}"/>
            </a:ext>
          </a:extLst>
        </p:cNvPr>
        <p:cNvGrpSpPr/>
        <p:nvPr/>
      </p:nvGrpSpPr>
      <p:grpSpPr>
        <a:xfrm>
          <a:off x="0" y="0"/>
          <a:ext cx="0" cy="0"/>
          <a:chOff x="0" y="0"/>
          <a:chExt cx="0" cy="0"/>
        </a:xfrm>
      </p:grpSpPr>
      <p:sp>
        <p:nvSpPr>
          <p:cNvPr id="10" name="Title 8">
            <a:extLst>
              <a:ext uri="{FF2B5EF4-FFF2-40B4-BE49-F238E27FC236}">
                <a16:creationId xmlns:a16="http://schemas.microsoft.com/office/drawing/2014/main" id="{CEF18820-79FB-EAE6-1905-27AC2CF360CF}"/>
              </a:ext>
            </a:extLst>
          </p:cNvPr>
          <p:cNvSpPr>
            <a:spLocks noGrp="1"/>
          </p:cNvSpPr>
          <p:nvPr>
            <p:ph type="ctrTitle"/>
          </p:nvPr>
        </p:nvSpPr>
        <p:spPr>
          <a:xfrm>
            <a:off x="628650" y="1588527"/>
            <a:ext cx="10113562" cy="701603"/>
          </a:xfrm>
        </p:spPr>
        <p:txBody>
          <a:bodyPr/>
          <a:lstStyle/>
          <a:p>
            <a:r>
              <a:rPr lang="en-GB" dirty="0"/>
              <a:t>2. Prompt Libraries and Failure Cause Lists </a:t>
            </a:r>
            <a:endParaRPr lang="en-US" dirty="0"/>
          </a:p>
        </p:txBody>
      </p:sp>
    </p:spTree>
    <p:extLst>
      <p:ext uri="{BB962C8B-B14F-4D97-AF65-F5344CB8AC3E}">
        <p14:creationId xmlns:p14="http://schemas.microsoft.com/office/powerpoint/2010/main" val="402233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913B8-C8A0-A873-89BE-913A6EB9A5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C691B-4343-6DA8-8913-6725EFC64450}"/>
              </a:ext>
            </a:extLst>
          </p:cNvPr>
          <p:cNvSpPr>
            <a:spLocks noGrp="1"/>
          </p:cNvSpPr>
          <p:nvPr>
            <p:ph type="title"/>
          </p:nvPr>
        </p:nvSpPr>
        <p:spPr>
          <a:xfrm>
            <a:off x="676275" y="53762"/>
            <a:ext cx="11323637" cy="866920"/>
          </a:xfrm>
        </p:spPr>
        <p:txBody>
          <a:bodyPr/>
          <a:lstStyle/>
          <a:p>
            <a:r>
              <a:rPr lang="en-GB" dirty="0"/>
              <a:t>Hazard &amp; Operability Study Guide &amp; Prompt Words</a:t>
            </a:r>
            <a:endParaRPr lang="en-GB" b="0" dirty="0"/>
          </a:p>
        </p:txBody>
      </p:sp>
      <p:sp>
        <p:nvSpPr>
          <p:cNvPr id="4" name="Content Placeholder 2">
            <a:extLst>
              <a:ext uri="{FF2B5EF4-FFF2-40B4-BE49-F238E27FC236}">
                <a16:creationId xmlns:a16="http://schemas.microsoft.com/office/drawing/2014/main" id="{1AA26E54-1ADF-C5FD-A023-3DAB1F77CFBC}"/>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3" name="Title 6">
            <a:extLst>
              <a:ext uri="{FF2B5EF4-FFF2-40B4-BE49-F238E27FC236}">
                <a16:creationId xmlns:a16="http://schemas.microsoft.com/office/drawing/2014/main" id="{7782AF1B-F8E6-9C47-EB5E-3829589171CB}"/>
              </a:ext>
            </a:extLst>
          </p:cNvPr>
          <p:cNvSpPr txBox="1">
            <a:spLocks/>
          </p:cNvSpPr>
          <p:nvPr/>
        </p:nvSpPr>
        <p:spPr>
          <a:xfrm>
            <a:off x="422906" y="1497087"/>
            <a:ext cx="8797294" cy="157927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b="1" dirty="0">
                <a:latin typeface="+mn-lt"/>
              </a:rPr>
              <a:t>Use prompt questions to:</a:t>
            </a:r>
          </a:p>
          <a:p>
            <a:pPr marL="171450" indent="-171450">
              <a:lnSpc>
                <a:spcPct val="100000"/>
              </a:lnSpc>
              <a:buFont typeface="Arial" panose="020B0604020202020204" pitchFamily="34" charset="0"/>
              <a:buChar char="•"/>
            </a:pPr>
            <a:r>
              <a:rPr lang="en-GB" sz="1400" dirty="0">
                <a:latin typeface="+mn-lt"/>
              </a:rPr>
              <a:t>Stimulate thinking during team discussions</a:t>
            </a:r>
          </a:p>
          <a:p>
            <a:pPr marL="171450" indent="-171450">
              <a:lnSpc>
                <a:spcPct val="100000"/>
              </a:lnSpc>
              <a:buFont typeface="Arial" panose="020B0604020202020204" pitchFamily="34" charset="0"/>
              <a:buChar char="•"/>
            </a:pPr>
            <a:r>
              <a:rPr lang="en-GB" sz="1400" dirty="0">
                <a:latin typeface="+mn-lt"/>
              </a:rPr>
              <a:t>Explore credible deviations, failures, and error paths</a:t>
            </a:r>
          </a:p>
          <a:p>
            <a:pPr marL="171450" indent="-171450">
              <a:lnSpc>
                <a:spcPct val="100000"/>
              </a:lnSpc>
              <a:buFont typeface="Arial" panose="020B0604020202020204" pitchFamily="34" charset="0"/>
              <a:buChar char="•"/>
            </a:pPr>
            <a:r>
              <a:rPr lang="en-GB" sz="1400" dirty="0">
                <a:latin typeface="+mn-lt"/>
              </a:rPr>
              <a:t>Challenge assumptions about design intent, safeguards, and controls</a:t>
            </a:r>
          </a:p>
          <a:p>
            <a:pPr marL="171450" indent="-171450">
              <a:lnSpc>
                <a:spcPct val="100000"/>
              </a:lnSpc>
              <a:buFont typeface="Arial" panose="020B0604020202020204" pitchFamily="34" charset="0"/>
              <a:buChar char="•"/>
            </a:pPr>
            <a:r>
              <a:rPr lang="en-GB" sz="1400" dirty="0">
                <a:latin typeface="+mn-lt"/>
              </a:rPr>
              <a:t>Identify both hazards and opportunities to improve design</a:t>
            </a:r>
          </a:p>
          <a:p>
            <a:pPr marL="171450" indent="-171450">
              <a:lnSpc>
                <a:spcPct val="100000"/>
              </a:lnSpc>
              <a:buFont typeface="Arial" panose="020B0604020202020204" pitchFamily="34" charset="0"/>
              <a:buChar char="•"/>
            </a:pPr>
            <a:r>
              <a:rPr lang="en-GB" sz="1400" dirty="0">
                <a:latin typeface="+mn-lt"/>
              </a:rPr>
              <a:t>Provide consistent coverage across all studies</a:t>
            </a:r>
          </a:p>
        </p:txBody>
      </p:sp>
      <p:sp>
        <p:nvSpPr>
          <p:cNvPr id="5" name="Title 6">
            <a:extLst>
              <a:ext uri="{FF2B5EF4-FFF2-40B4-BE49-F238E27FC236}">
                <a16:creationId xmlns:a16="http://schemas.microsoft.com/office/drawing/2014/main" id="{5C4E5763-7A59-31D2-BDDB-67C55E189D1D}"/>
              </a:ext>
            </a:extLst>
          </p:cNvPr>
          <p:cNvSpPr txBox="1">
            <a:spLocks/>
          </p:cNvSpPr>
          <p:nvPr/>
        </p:nvSpPr>
        <p:spPr>
          <a:xfrm>
            <a:off x="422907" y="1107614"/>
            <a:ext cx="11577003" cy="51036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r>
              <a:rPr lang="en-GB" sz="1900" dirty="0"/>
              <a:t>Structured prompts help ensure no credible hazards or failure modes are overlooked</a:t>
            </a:r>
            <a:r>
              <a:rPr lang="en-GB" sz="1400" dirty="0"/>
              <a:t>.</a:t>
            </a:r>
          </a:p>
        </p:txBody>
      </p:sp>
      <p:sp>
        <p:nvSpPr>
          <p:cNvPr id="8" name="Title 6">
            <a:extLst>
              <a:ext uri="{FF2B5EF4-FFF2-40B4-BE49-F238E27FC236}">
                <a16:creationId xmlns:a16="http://schemas.microsoft.com/office/drawing/2014/main" id="{3AFA2C8D-95F2-5BE1-CCC0-8C43671B9194}"/>
              </a:ext>
            </a:extLst>
          </p:cNvPr>
          <p:cNvSpPr txBox="1">
            <a:spLocks/>
          </p:cNvSpPr>
          <p:nvPr/>
        </p:nvSpPr>
        <p:spPr>
          <a:xfrm>
            <a:off x="422909" y="3076361"/>
            <a:ext cx="5557683" cy="75064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r>
              <a:rPr lang="en-GB" sz="1900" b="1" dirty="0"/>
              <a:t>HAZID - Broad, conceptual hazard identification.</a:t>
            </a:r>
            <a:endParaRPr lang="en-GB" sz="1400" b="1" dirty="0"/>
          </a:p>
        </p:txBody>
      </p:sp>
      <p:sp>
        <p:nvSpPr>
          <p:cNvPr id="9" name="Title 6">
            <a:extLst>
              <a:ext uri="{FF2B5EF4-FFF2-40B4-BE49-F238E27FC236}">
                <a16:creationId xmlns:a16="http://schemas.microsoft.com/office/drawing/2014/main" id="{5CC00715-36F9-BDF8-B205-474210534EE8}"/>
              </a:ext>
            </a:extLst>
          </p:cNvPr>
          <p:cNvSpPr txBox="1">
            <a:spLocks/>
          </p:cNvSpPr>
          <p:nvPr/>
        </p:nvSpPr>
        <p:spPr>
          <a:xfrm>
            <a:off x="422909" y="3827001"/>
            <a:ext cx="5442333" cy="256225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b="1" dirty="0">
                <a:latin typeface="+mn-lt"/>
              </a:rPr>
              <a:t>Use prompt questions when:</a:t>
            </a:r>
            <a:endParaRPr lang="en-GB" sz="1400" dirty="0">
              <a:latin typeface="+mn-lt"/>
            </a:endParaRPr>
          </a:p>
          <a:p>
            <a:pPr marL="171450" indent="-171450">
              <a:lnSpc>
                <a:spcPct val="100000"/>
              </a:lnSpc>
              <a:buFont typeface="Arial" panose="020B0604020202020204" pitchFamily="34" charset="0"/>
              <a:buChar char="•"/>
            </a:pPr>
            <a:r>
              <a:rPr lang="en-GB" sz="1400" dirty="0">
                <a:latin typeface="+mn-lt"/>
              </a:rPr>
              <a:t>Brainstorming early‑phase project risks</a:t>
            </a:r>
          </a:p>
          <a:p>
            <a:pPr marL="171450" indent="-171450">
              <a:lnSpc>
                <a:spcPct val="100000"/>
              </a:lnSpc>
              <a:buFont typeface="Arial" panose="020B0604020202020204" pitchFamily="34" charset="0"/>
              <a:buChar char="•"/>
            </a:pPr>
            <a:r>
              <a:rPr lang="en-GB" sz="1400" dirty="0">
                <a:latin typeface="+mn-lt"/>
              </a:rPr>
              <a:t>Identifying high‑level hazards and system interactions</a:t>
            </a:r>
          </a:p>
          <a:p>
            <a:pPr marL="171450" indent="-171450">
              <a:lnSpc>
                <a:spcPct val="100000"/>
              </a:lnSpc>
              <a:buFont typeface="Arial" panose="020B0604020202020204" pitchFamily="34" charset="0"/>
              <a:buChar char="•"/>
            </a:pPr>
            <a:r>
              <a:rPr lang="en-GB" sz="1400" dirty="0">
                <a:latin typeface="+mn-lt"/>
              </a:rPr>
              <a:t>Reviewing major construction, commissioning, or operational hazards</a:t>
            </a:r>
          </a:p>
          <a:p>
            <a:pPr marL="171450" indent="-171450">
              <a:lnSpc>
                <a:spcPct val="100000"/>
              </a:lnSpc>
              <a:buFont typeface="Arial" panose="020B0604020202020204" pitchFamily="34" charset="0"/>
              <a:buChar char="•"/>
            </a:pPr>
            <a:r>
              <a:rPr lang="en-GB" sz="1400" dirty="0">
                <a:latin typeface="+mn-lt"/>
              </a:rPr>
              <a:t>Thinking about external events (weather, access, logistics)Discussing human and organisational factors</a:t>
            </a:r>
          </a:p>
          <a:p>
            <a:pPr marL="171450" indent="-171450">
              <a:lnSpc>
                <a:spcPct val="100000"/>
              </a:lnSpc>
              <a:buFont typeface="Arial" panose="020B0604020202020204" pitchFamily="34" charset="0"/>
              <a:buChar char="•"/>
            </a:pPr>
            <a:r>
              <a:rPr lang="en-GB" sz="1400" dirty="0">
                <a:latin typeface="+mn-lt"/>
              </a:rPr>
              <a:t>Exploring major energy sources and failure consequences</a:t>
            </a:r>
          </a:p>
          <a:p>
            <a:pPr>
              <a:lnSpc>
                <a:spcPct val="100000"/>
              </a:lnSpc>
            </a:pPr>
            <a:r>
              <a:rPr lang="en-GB" sz="1400" b="1" dirty="0">
                <a:latin typeface="+mn-lt"/>
              </a:rPr>
              <a:t>Prompt questions in HAZID help the team:</a:t>
            </a:r>
          </a:p>
          <a:p>
            <a:pPr marL="285750" indent="-285750">
              <a:lnSpc>
                <a:spcPct val="100000"/>
              </a:lnSpc>
              <a:buFont typeface="Arial" panose="020B0604020202020204" pitchFamily="34" charset="0"/>
              <a:buChar char="•"/>
            </a:pPr>
            <a:r>
              <a:rPr lang="en-GB" sz="1400" dirty="0">
                <a:latin typeface="+mn-lt"/>
              </a:rPr>
              <a:t>Scan for big-picture hazards</a:t>
            </a:r>
          </a:p>
          <a:p>
            <a:pPr marL="285750" indent="-285750">
              <a:lnSpc>
                <a:spcPct val="100000"/>
              </a:lnSpc>
              <a:buFont typeface="Arial" panose="020B0604020202020204" pitchFamily="34" charset="0"/>
              <a:buChar char="•"/>
            </a:pPr>
            <a:r>
              <a:rPr lang="en-GB" sz="1400" dirty="0">
                <a:latin typeface="+mn-lt"/>
              </a:rPr>
              <a:t>Understand what could go wrong at a system or location level</a:t>
            </a:r>
          </a:p>
          <a:p>
            <a:pPr marL="285750" indent="-285750">
              <a:lnSpc>
                <a:spcPct val="100000"/>
              </a:lnSpc>
              <a:buFont typeface="Arial" panose="020B0604020202020204" pitchFamily="34" charset="0"/>
              <a:buChar char="•"/>
            </a:pPr>
            <a:r>
              <a:rPr lang="en-GB" sz="1400" dirty="0">
                <a:latin typeface="+mn-lt"/>
              </a:rPr>
              <a:t>Prioritise major risk areas for detailed study later (e.g., HAZOP)</a:t>
            </a:r>
          </a:p>
        </p:txBody>
      </p:sp>
      <p:sp>
        <p:nvSpPr>
          <p:cNvPr id="10" name="Title 6">
            <a:extLst>
              <a:ext uri="{FF2B5EF4-FFF2-40B4-BE49-F238E27FC236}">
                <a16:creationId xmlns:a16="http://schemas.microsoft.com/office/drawing/2014/main" id="{5BF5EF0F-0DAF-11B3-0DB5-2075F6ED11D4}"/>
              </a:ext>
            </a:extLst>
          </p:cNvPr>
          <p:cNvSpPr txBox="1">
            <a:spLocks/>
          </p:cNvSpPr>
          <p:nvPr/>
        </p:nvSpPr>
        <p:spPr>
          <a:xfrm>
            <a:off x="6211409" y="3827001"/>
            <a:ext cx="5442333" cy="256225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b="1" dirty="0">
                <a:latin typeface="+mn-lt"/>
              </a:rPr>
              <a:t>Use prompt questions when:</a:t>
            </a:r>
            <a:endParaRPr lang="en-GB" sz="1400" dirty="0">
              <a:latin typeface="+mn-lt"/>
            </a:endParaRPr>
          </a:p>
          <a:p>
            <a:pPr marL="285750" indent="-285750">
              <a:lnSpc>
                <a:spcPct val="100000"/>
              </a:lnSpc>
              <a:buFont typeface="Arial" panose="020B0604020202020204" pitchFamily="34" charset="0"/>
              <a:buChar char="•"/>
            </a:pPr>
            <a:r>
              <a:rPr lang="en-GB" sz="1400" dirty="0">
                <a:latin typeface="+mn-lt"/>
              </a:rPr>
              <a:t>Reviewing a node with specific process parameters</a:t>
            </a:r>
          </a:p>
          <a:p>
            <a:pPr marL="285750" indent="-285750">
              <a:lnSpc>
                <a:spcPct val="100000"/>
              </a:lnSpc>
              <a:buFont typeface="Arial" panose="020B0604020202020204" pitchFamily="34" charset="0"/>
              <a:buChar char="•"/>
            </a:pPr>
            <a:r>
              <a:rPr lang="en-GB" sz="1400" dirty="0">
                <a:latin typeface="+mn-lt"/>
              </a:rPr>
              <a:t>Assessing deviations from design intent</a:t>
            </a:r>
          </a:p>
          <a:p>
            <a:pPr marL="285750" indent="-285750">
              <a:lnSpc>
                <a:spcPct val="100000"/>
              </a:lnSpc>
              <a:buFont typeface="Arial" panose="020B0604020202020204" pitchFamily="34" charset="0"/>
              <a:buChar char="•"/>
            </a:pPr>
            <a:r>
              <a:rPr lang="en-GB" sz="1400" dirty="0">
                <a:latin typeface="+mn-lt"/>
              </a:rPr>
              <a:t>Exploring failure modes of equipment, control logic, and instrumentation</a:t>
            </a:r>
          </a:p>
          <a:p>
            <a:pPr marL="285750" indent="-285750">
              <a:lnSpc>
                <a:spcPct val="100000"/>
              </a:lnSpc>
              <a:buFont typeface="Arial" panose="020B0604020202020204" pitchFamily="34" charset="0"/>
              <a:buChar char="•"/>
            </a:pPr>
            <a:r>
              <a:rPr lang="en-GB" sz="1400" dirty="0">
                <a:latin typeface="+mn-lt"/>
              </a:rPr>
              <a:t>Challenging the reliability of safeguards</a:t>
            </a:r>
          </a:p>
          <a:p>
            <a:pPr marL="285750" indent="-285750">
              <a:lnSpc>
                <a:spcPct val="100000"/>
              </a:lnSpc>
              <a:buFont typeface="Arial" panose="020B0604020202020204" pitchFamily="34" charset="0"/>
              <a:buChar char="•"/>
            </a:pPr>
            <a:r>
              <a:rPr lang="en-GB" sz="1400" dirty="0">
                <a:latin typeface="+mn-lt"/>
              </a:rPr>
              <a:t>Identifying abnormal operations or upset conditions</a:t>
            </a:r>
          </a:p>
          <a:p>
            <a:pPr marL="285750" indent="-285750">
              <a:lnSpc>
                <a:spcPct val="100000"/>
              </a:lnSpc>
              <a:buFont typeface="Arial" panose="020B0604020202020204" pitchFamily="34" charset="0"/>
              <a:buChar char="•"/>
            </a:pPr>
            <a:r>
              <a:rPr lang="en-GB" sz="1400" dirty="0">
                <a:latin typeface="+mn-lt"/>
              </a:rPr>
              <a:t>Clarifying operator response expectations</a:t>
            </a:r>
          </a:p>
          <a:p>
            <a:pPr>
              <a:lnSpc>
                <a:spcPct val="100000"/>
              </a:lnSpc>
            </a:pPr>
            <a:r>
              <a:rPr lang="en-GB" sz="1400" b="1" dirty="0">
                <a:latin typeface="+mn-lt"/>
              </a:rPr>
              <a:t>Prompt questions in HAZOP help the team:</a:t>
            </a:r>
          </a:p>
          <a:p>
            <a:pPr marL="285750" indent="-285750">
              <a:lnSpc>
                <a:spcPct val="100000"/>
              </a:lnSpc>
              <a:buFont typeface="Arial" panose="020B0604020202020204" pitchFamily="34" charset="0"/>
              <a:buChar char="•"/>
            </a:pPr>
            <a:r>
              <a:rPr lang="en-GB" sz="1400" dirty="0">
                <a:latin typeface="+mn-lt"/>
              </a:rPr>
              <a:t>Reveal failure modes not visible from P&amp;IDs alone</a:t>
            </a:r>
          </a:p>
          <a:p>
            <a:pPr marL="285750" indent="-285750">
              <a:lnSpc>
                <a:spcPct val="100000"/>
              </a:lnSpc>
              <a:buFont typeface="Arial" panose="020B0604020202020204" pitchFamily="34" charset="0"/>
              <a:buChar char="•"/>
            </a:pPr>
            <a:r>
              <a:rPr lang="en-GB" sz="1400" dirty="0">
                <a:latin typeface="+mn-lt"/>
              </a:rPr>
              <a:t>Evaluate interactions between equipment and controls</a:t>
            </a:r>
          </a:p>
          <a:p>
            <a:pPr marL="285750" indent="-285750">
              <a:lnSpc>
                <a:spcPct val="100000"/>
              </a:lnSpc>
              <a:buFont typeface="Arial" panose="020B0604020202020204" pitchFamily="34" charset="0"/>
              <a:buChar char="•"/>
            </a:pPr>
            <a:r>
              <a:rPr lang="en-GB" sz="1400" dirty="0">
                <a:latin typeface="+mn-lt"/>
              </a:rPr>
              <a:t>Identify weaknesses in sequences, alarms, and interlocks</a:t>
            </a:r>
          </a:p>
          <a:p>
            <a:pPr marL="285750" indent="-285750">
              <a:lnSpc>
                <a:spcPct val="100000"/>
              </a:lnSpc>
              <a:buFont typeface="Arial" panose="020B0604020202020204" pitchFamily="34" charset="0"/>
              <a:buChar char="•"/>
            </a:pPr>
            <a:r>
              <a:rPr lang="en-GB" sz="1400" dirty="0">
                <a:latin typeface="+mn-lt"/>
              </a:rPr>
              <a:t>Improve operability and maintainability</a:t>
            </a:r>
          </a:p>
        </p:txBody>
      </p:sp>
      <p:sp>
        <p:nvSpPr>
          <p:cNvPr id="11" name="Title 6">
            <a:extLst>
              <a:ext uri="{FF2B5EF4-FFF2-40B4-BE49-F238E27FC236}">
                <a16:creationId xmlns:a16="http://schemas.microsoft.com/office/drawing/2014/main" id="{8BD285C3-EE25-B721-0B66-6822D85BD956}"/>
              </a:ext>
            </a:extLst>
          </p:cNvPr>
          <p:cNvSpPr txBox="1">
            <a:spLocks/>
          </p:cNvSpPr>
          <p:nvPr/>
        </p:nvSpPr>
        <p:spPr>
          <a:xfrm>
            <a:off x="6211408" y="3076361"/>
            <a:ext cx="5673091" cy="7506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r>
              <a:rPr lang="en-GB" sz="1900" b="1" dirty="0"/>
              <a:t>HAZOP - Focused review of design intent, deviations, safeguards, and consequences.</a:t>
            </a:r>
            <a:endParaRPr lang="en-GB" sz="1400" b="1" dirty="0"/>
          </a:p>
        </p:txBody>
      </p:sp>
    </p:spTree>
    <p:extLst>
      <p:ext uri="{BB962C8B-B14F-4D97-AF65-F5344CB8AC3E}">
        <p14:creationId xmlns:p14="http://schemas.microsoft.com/office/powerpoint/2010/main" val="320641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GB" dirty="0"/>
              <a:t>2a. Hazard Identification (HAZID) Prompt Words Library</a:t>
            </a:r>
            <a:endParaRPr lang="en-US" dirty="0"/>
          </a:p>
        </p:txBody>
      </p:sp>
    </p:spTree>
    <p:extLst>
      <p:ext uri="{BB962C8B-B14F-4D97-AF65-F5344CB8AC3E}">
        <p14:creationId xmlns:p14="http://schemas.microsoft.com/office/powerpoint/2010/main" val="39282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B1546-8342-C3C7-14EF-7855D5E32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D1D56-F646-1F29-3F27-F6B09DE80F6A}"/>
              </a:ext>
            </a:extLst>
          </p:cNvPr>
          <p:cNvSpPr>
            <a:spLocks noGrp="1"/>
          </p:cNvSpPr>
          <p:nvPr>
            <p:ph type="title"/>
          </p:nvPr>
        </p:nvSpPr>
        <p:spPr/>
        <p:txBody>
          <a:bodyPr/>
          <a:lstStyle/>
          <a:p>
            <a:r>
              <a:rPr lang="en-GB" dirty="0"/>
              <a:t>Hazard Identification (HAZID) Prompt Words Library</a:t>
            </a:r>
            <a:endParaRPr lang="en-GB" b="0" dirty="0"/>
          </a:p>
        </p:txBody>
      </p:sp>
      <p:sp>
        <p:nvSpPr>
          <p:cNvPr id="4" name="Content Placeholder 2">
            <a:extLst>
              <a:ext uri="{FF2B5EF4-FFF2-40B4-BE49-F238E27FC236}">
                <a16:creationId xmlns:a16="http://schemas.microsoft.com/office/drawing/2014/main" id="{C0F279E1-3C2F-7388-2846-791A8A7B4900}"/>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6C65AA07-553E-2626-B1DD-40A6DD8317B5}"/>
              </a:ext>
            </a:extLst>
          </p:cNvPr>
          <p:cNvGraphicFramePr>
            <a:graphicFrameLocks noGrp="1"/>
          </p:cNvGraphicFramePr>
          <p:nvPr>
            <p:extLst>
              <p:ext uri="{D42A27DB-BD31-4B8C-83A1-F6EECF244321}">
                <p14:modId xmlns:p14="http://schemas.microsoft.com/office/powerpoint/2010/main" val="1368929515"/>
              </p:ext>
            </p:extLst>
          </p:nvPr>
        </p:nvGraphicFramePr>
        <p:xfrm>
          <a:off x="144462" y="1305317"/>
          <a:ext cx="5580062" cy="5347335"/>
        </p:xfrm>
        <a:graphic>
          <a:graphicData uri="http://schemas.openxmlformats.org/drawingml/2006/table">
            <a:tbl>
              <a:tblPr>
                <a:tableStyleId>{BDBED569-4797-4DF1-A0F4-6AAB3CD982D8}</a:tableStyleId>
              </a:tblPr>
              <a:tblGrid>
                <a:gridCol w="855663">
                  <a:extLst>
                    <a:ext uri="{9D8B030D-6E8A-4147-A177-3AD203B41FA5}">
                      <a16:colId xmlns:a16="http://schemas.microsoft.com/office/drawing/2014/main" val="3122502226"/>
                    </a:ext>
                  </a:extLst>
                </a:gridCol>
                <a:gridCol w="1038447">
                  <a:extLst>
                    <a:ext uri="{9D8B030D-6E8A-4147-A177-3AD203B41FA5}">
                      <a16:colId xmlns:a16="http://schemas.microsoft.com/office/drawing/2014/main" val="4216090950"/>
                    </a:ext>
                  </a:extLst>
                </a:gridCol>
                <a:gridCol w="1290083">
                  <a:extLst>
                    <a:ext uri="{9D8B030D-6E8A-4147-A177-3AD203B41FA5}">
                      <a16:colId xmlns:a16="http://schemas.microsoft.com/office/drawing/2014/main" val="3114357485"/>
                    </a:ext>
                  </a:extLst>
                </a:gridCol>
                <a:gridCol w="2395869">
                  <a:extLst>
                    <a:ext uri="{9D8B030D-6E8A-4147-A177-3AD203B41FA5}">
                      <a16:colId xmlns:a16="http://schemas.microsoft.com/office/drawing/2014/main" val="3662042001"/>
                    </a:ext>
                  </a:extLst>
                </a:gridCol>
              </a:tblGrid>
              <a:tr h="209550">
                <a:tc>
                  <a:txBody>
                    <a:bodyPr/>
                    <a:lstStyle/>
                    <a:p>
                      <a:pPr algn="ctr" fontAlgn="b"/>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Parameter</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Prompt-word deviation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10">
                  <a:txBody>
                    <a:bodyPr/>
                    <a:lstStyle/>
                    <a:p>
                      <a:pPr algn="ctr" fontAlgn="ctr"/>
                      <a:r>
                        <a:rPr lang="en-AU" sz="1100" b="0" u="none" strike="noStrike" dirty="0">
                          <a:solidFill>
                            <a:srgbClr val="004551"/>
                          </a:solidFill>
                          <a:effectLst/>
                          <a:latin typeface="+mn-lt"/>
                        </a:rPr>
                        <a:t>Civil, Structural &amp; Geotechnical</a:t>
                      </a:r>
                      <a:endParaRPr lang="en-AU" sz="1100" b="0" i="0" u="none" strike="noStrike" dirty="0">
                        <a:solidFill>
                          <a:srgbClr val="004551"/>
                        </a:solidFill>
                        <a:effectLst/>
                        <a:latin typeface="+mn-lt"/>
                      </a:endParaRPr>
                    </a:p>
                  </a:txBody>
                  <a:tcPr marL="0" marR="0" marT="0" marB="0" anchor="ctr" anchorCtr="1"/>
                </a:tc>
                <a:tc rowSpan="5">
                  <a:txBody>
                    <a:bodyPr/>
                    <a:lstStyle/>
                    <a:p>
                      <a:pPr algn="ctr" fontAlgn="ctr"/>
                      <a:r>
                        <a:rPr lang="en-AU" sz="1100" b="0" u="none" strike="noStrike" dirty="0">
                          <a:solidFill>
                            <a:srgbClr val="004551"/>
                          </a:solidFill>
                          <a:effectLst/>
                          <a:latin typeface="+mn-lt"/>
                        </a:rPr>
                        <a:t>Excavations &amp; Slopes</a:t>
                      </a:r>
                      <a:endParaRPr lang="en-AU" sz="1100" b="0" i="0" u="none" strike="noStrike" dirty="0">
                        <a:solidFill>
                          <a:srgbClr val="004551"/>
                        </a:solidFill>
                        <a:effectLst/>
                        <a:latin typeface="+mn-lt"/>
                      </a:endParaRPr>
                    </a:p>
                  </a:txBody>
                  <a:tcPr marL="0" marR="0" marT="0" marB="0" anchor="ctr" anchorCtr="1"/>
                </a:tc>
                <a:tc>
                  <a:txBody>
                    <a:bodyPr/>
                    <a:lstStyle/>
                    <a:p>
                      <a:pPr algn="ctr" fontAlgn="ctr"/>
                      <a:r>
                        <a:rPr lang="en-AU" sz="1100" b="0" u="none" strike="noStrike" dirty="0">
                          <a:solidFill>
                            <a:srgbClr val="004551"/>
                          </a:solidFill>
                          <a:effectLst/>
                          <a:latin typeface="+mn-lt"/>
                        </a:rPr>
                        <a:t>Collapse</a:t>
                      </a:r>
                      <a:endParaRPr lang="en-AU" sz="1100" b="0" i="0" u="none" strike="noStrike" dirty="0">
                        <a:solidFill>
                          <a:srgbClr val="004551"/>
                        </a:solidFill>
                        <a:effectLst/>
                        <a:latin typeface="+mn-lt"/>
                      </a:endParaRPr>
                    </a:p>
                  </a:txBody>
                  <a:tcPr marL="0" marR="0" marT="0" marB="0" anchor="ctr" anchorCtr="1"/>
                </a:tc>
                <a:tc rowSpan="5">
                  <a:txBody>
                    <a:bodyPr/>
                    <a:lstStyle/>
                    <a:p>
                      <a:pPr marL="171450" lvl="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What if dewatering fails?</a:t>
                      </a:r>
                    </a:p>
                    <a:p>
                      <a:pPr marL="171450" lvl="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Are inspections frequent and documented?</a:t>
                      </a:r>
                      <a:endParaRPr lang="en-GB"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32256226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endParaRPr/>
                    </a:p>
                  </a:txBody>
                  <a:tcPr marL="0" marR="0" marT="0" marB="0" anchor="ctr"/>
                </a:tc>
                <a:tc>
                  <a:txBody>
                    <a:bodyPr/>
                    <a:lstStyle/>
                    <a:p>
                      <a:pPr algn="ctr" fontAlgn="ctr"/>
                      <a:r>
                        <a:rPr lang="en-AU" sz="1100" b="0" u="none" strike="noStrike" dirty="0">
                          <a:solidFill>
                            <a:srgbClr val="004551"/>
                          </a:solidFill>
                          <a:effectLst/>
                          <a:latin typeface="+mn-lt"/>
                        </a:rPr>
                        <a:t>Inrush</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023773797"/>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endParaRPr/>
                    </a:p>
                  </a:txBody>
                  <a:tcPr marL="0" marR="0" marT="0" marB="0" anchor="ctr"/>
                </a:tc>
                <a:tc>
                  <a:txBody>
                    <a:bodyPr/>
                    <a:lstStyle/>
                    <a:p>
                      <a:pPr algn="ctr" fontAlgn="ctr"/>
                      <a:r>
                        <a:rPr lang="en-AU" sz="1100" b="0" u="none" strike="noStrike" dirty="0">
                          <a:solidFill>
                            <a:srgbClr val="004551"/>
                          </a:solidFill>
                          <a:effectLst/>
                          <a:latin typeface="+mn-lt"/>
                        </a:rPr>
                        <a:t>Saturated</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438356045"/>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endParaRPr/>
                    </a:p>
                  </a:txBody>
                  <a:tcPr marL="0" marR="0" marT="0" marB="0" anchor="ctr"/>
                </a:tc>
                <a:tc>
                  <a:txBody>
                    <a:bodyPr/>
                    <a:lstStyle/>
                    <a:p>
                      <a:pPr algn="ctr" fontAlgn="ctr"/>
                      <a:r>
                        <a:rPr lang="en-AU" sz="1100" b="0" u="none" strike="noStrike" dirty="0">
                          <a:solidFill>
                            <a:srgbClr val="004551"/>
                          </a:solidFill>
                          <a:effectLst/>
                          <a:latin typeface="+mn-lt"/>
                        </a:rPr>
                        <a:t>Unprotected</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72179581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endParaRPr dirty="0"/>
                    </a:p>
                  </a:txBody>
                  <a:tcPr marL="0" marR="0" marT="0" marB="0" anchor="ctr"/>
                </a:tc>
                <a:tc>
                  <a:txBody>
                    <a:bodyPr/>
                    <a:lstStyle/>
                    <a:p>
                      <a:pPr algn="ctr" fontAlgn="ctr"/>
                      <a:r>
                        <a:rPr lang="en-AU" sz="1100" b="0" u="none" strike="noStrike" dirty="0">
                          <a:solidFill>
                            <a:srgbClr val="004551"/>
                          </a:solidFill>
                          <a:effectLst/>
                          <a:latin typeface="+mn-lt"/>
                        </a:rPr>
                        <a:t>Weather-affected</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433664604"/>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u="none" strike="noStrike" dirty="0">
                          <a:solidFill>
                            <a:srgbClr val="004551"/>
                          </a:solidFill>
                          <a:effectLst/>
                          <a:latin typeface="+mn-lt"/>
                        </a:rPr>
                        <a:t>Stability &amp; Integrity</a:t>
                      </a:r>
                      <a:endParaRPr lang="en-AU" sz="1100" b="0" i="0" u="none" strike="noStrike" dirty="0">
                        <a:solidFill>
                          <a:srgbClr val="004551"/>
                        </a:solidFill>
                        <a:effectLst/>
                        <a:latin typeface="+mn-lt"/>
                      </a:endParaRPr>
                    </a:p>
                  </a:txBody>
                  <a:tcPr marL="0" marR="0" marT="0" marB="0" anchor="ctr" anchorCtr="1"/>
                </a:tc>
                <a:tc>
                  <a:txBody>
                    <a:bodyPr/>
                    <a:lstStyle/>
                    <a:p>
                      <a:pPr algn="ctr" fontAlgn="ctr"/>
                      <a:r>
                        <a:rPr lang="en-AU" sz="1100" b="0" u="none" strike="noStrike" dirty="0">
                          <a:solidFill>
                            <a:srgbClr val="004551"/>
                          </a:solidFill>
                          <a:effectLst/>
                          <a:latin typeface="+mn-lt"/>
                        </a:rPr>
                        <a:t>Progressive</a:t>
                      </a:r>
                      <a:endParaRPr lang="en-AU" sz="1100" b="0" i="0" u="none" strike="noStrike" dirty="0">
                        <a:solidFill>
                          <a:srgbClr val="004551"/>
                        </a:solidFill>
                        <a:effectLst/>
                        <a:latin typeface="+mn-lt"/>
                      </a:endParaRPr>
                    </a:p>
                  </a:txBody>
                  <a:tcPr marL="0" marR="0" marT="0" marB="0" anchor="ctr" anchorCtr="1"/>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Are temporary load cases considered?</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Is monitoring adequate to detect early failure?</a:t>
                      </a:r>
                      <a:endParaRPr lang="en-GB"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27351386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ctr" fontAlgn="ctr"/>
                      <a:r>
                        <a:rPr lang="en-AU" sz="1100" b="0" u="none" strike="noStrike" dirty="0">
                          <a:solidFill>
                            <a:srgbClr val="004551"/>
                          </a:solidFill>
                          <a:effectLst/>
                          <a:latin typeface="+mn-lt"/>
                        </a:rPr>
                        <a:t>Hidden</a:t>
                      </a:r>
                      <a:endParaRPr lang="en-AU" sz="1100" b="0" i="0" u="none" strike="noStrike" dirty="0">
                        <a:solidFill>
                          <a:srgbClr val="004551"/>
                        </a:solidFill>
                        <a:effectLst/>
                        <a:latin typeface="+mn-lt"/>
                      </a:endParaRPr>
                    </a:p>
                  </a:txBody>
                  <a:tcPr marL="0" marR="0" marT="0" marB="0" anchor="ctr" anchorCtr="1"/>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2822692644"/>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ctr" fontAlgn="ctr"/>
                      <a:r>
                        <a:rPr lang="en-AU" sz="1100" b="0" u="none" strike="noStrike" dirty="0">
                          <a:solidFill>
                            <a:srgbClr val="004551"/>
                          </a:solidFill>
                          <a:effectLst/>
                          <a:latin typeface="+mn-lt"/>
                        </a:rPr>
                        <a:t>Overloaded</a:t>
                      </a:r>
                      <a:endParaRPr lang="en-AU" sz="1100" b="0" i="0" u="none" strike="noStrike" dirty="0">
                        <a:solidFill>
                          <a:srgbClr val="004551"/>
                        </a:solidFill>
                        <a:effectLst/>
                        <a:latin typeface="+mn-lt"/>
                      </a:endParaRPr>
                    </a:p>
                  </a:txBody>
                  <a:tcPr marL="0" marR="0" marT="0" marB="0" anchor="ctr" anchorCtr="1"/>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81854194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ctr" fontAlgn="ctr"/>
                      <a:r>
                        <a:rPr lang="en-AU" sz="1100" b="0" u="none" strike="noStrike" dirty="0">
                          <a:solidFill>
                            <a:srgbClr val="004551"/>
                          </a:solidFill>
                          <a:effectLst/>
                          <a:latin typeface="+mn-lt"/>
                        </a:rPr>
                        <a:t>Undermined</a:t>
                      </a:r>
                      <a:endParaRPr lang="en-AU" sz="1100" b="0" i="0" u="none" strike="noStrike" dirty="0">
                        <a:solidFill>
                          <a:srgbClr val="004551"/>
                        </a:solidFill>
                        <a:effectLst/>
                        <a:latin typeface="+mn-lt"/>
                      </a:endParaRPr>
                    </a:p>
                  </a:txBody>
                  <a:tcPr marL="0" marR="0" marT="0" marB="0" anchor="ctr" anchorCtr="1"/>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085951741"/>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ctr" fontAlgn="ctr"/>
                      <a:r>
                        <a:rPr lang="en-AU" sz="1100" b="0" u="none" strike="noStrike" dirty="0">
                          <a:solidFill>
                            <a:srgbClr val="004551"/>
                          </a:solidFill>
                          <a:effectLst/>
                          <a:latin typeface="+mn-lt"/>
                        </a:rPr>
                        <a:t>Deteriorating</a:t>
                      </a:r>
                      <a:endParaRPr lang="en-AU" sz="1100" b="0" i="0" u="none" strike="noStrike" dirty="0">
                        <a:solidFill>
                          <a:srgbClr val="004551"/>
                        </a:solidFill>
                        <a:effectLst/>
                        <a:latin typeface="+mn-lt"/>
                      </a:endParaRPr>
                    </a:p>
                  </a:txBody>
                  <a:tcPr marL="0" marR="0" marT="0" marB="0" anchor="ctr" anchorCtr="1"/>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29051829"/>
                  </a:ext>
                </a:extLst>
              </a:tr>
              <a:tr h="200025">
                <a:tc rowSpan="15">
                  <a:txBody>
                    <a:bodyPr/>
                    <a:lstStyle/>
                    <a:p>
                      <a:pPr algn="ctr" fontAlgn="ctr"/>
                      <a:r>
                        <a:rPr lang="en-AU" sz="1100" b="0" u="none" strike="noStrike" dirty="0">
                          <a:solidFill>
                            <a:srgbClr val="004551"/>
                          </a:solidFill>
                          <a:effectLst/>
                          <a:latin typeface="+mn-lt"/>
                        </a:rPr>
                        <a:t>Contractor &amp; Workforce Management</a:t>
                      </a:r>
                      <a:endParaRPr lang="en-AU" sz="1100" b="0" i="0" u="none" strike="noStrike" dirty="0">
                        <a:solidFill>
                          <a:srgbClr val="004551"/>
                        </a:solidFill>
                        <a:effectLst/>
                        <a:latin typeface="+mn-lt"/>
                      </a:endParaRPr>
                    </a:p>
                  </a:txBody>
                  <a:tcPr marL="0" marR="0" marT="0" marB="0" anchor="ctr" anchorCtr="1"/>
                </a:tc>
                <a:tc rowSpan="5">
                  <a:txBody>
                    <a:bodyPr/>
                    <a:lstStyle/>
                    <a:p>
                      <a:pPr algn="ctr" fontAlgn="ctr"/>
                      <a:r>
                        <a:rPr lang="en-AU" sz="1100" b="0" u="none" strike="noStrike" dirty="0">
                          <a:solidFill>
                            <a:srgbClr val="004551"/>
                          </a:solidFill>
                          <a:effectLst/>
                          <a:latin typeface="+mn-lt"/>
                        </a:rPr>
                        <a:t>Contractor Competency</a:t>
                      </a:r>
                      <a:endParaRPr lang="en-AU" sz="1100" b="0" i="0" u="none" strike="noStrike" dirty="0">
                        <a:solidFill>
                          <a:srgbClr val="004551"/>
                        </a:solidFill>
                        <a:effectLst/>
                        <a:latin typeface="+mn-lt"/>
                      </a:endParaRPr>
                    </a:p>
                  </a:txBody>
                  <a:tcPr marL="0" marR="0" marT="0" marB="0" anchor="ctr" anchorCtr="1"/>
                </a:tc>
                <a:tc>
                  <a:txBody>
                    <a:bodyPr/>
                    <a:lstStyle/>
                    <a:p>
                      <a:pPr algn="ctr" fontAlgn="ctr"/>
                      <a:r>
                        <a:rPr lang="en-AU" sz="1100" b="0" u="none" strike="noStrike" dirty="0">
                          <a:solidFill>
                            <a:srgbClr val="004551"/>
                          </a:solidFill>
                          <a:effectLst/>
                          <a:latin typeface="+mn-lt"/>
                        </a:rPr>
                        <a:t>Inexperienced</a:t>
                      </a:r>
                      <a:endParaRPr lang="en-AU" sz="1100" b="0" i="0" u="none" strike="noStrike" dirty="0">
                        <a:solidFill>
                          <a:srgbClr val="004551"/>
                        </a:solidFill>
                        <a:effectLst/>
                        <a:latin typeface="+mn-lt"/>
                      </a:endParaRPr>
                    </a:p>
                  </a:txBody>
                  <a:tcPr marL="0" marR="0" marT="0" marB="0" anchor="ctr" anchorCtr="1"/>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Do contractors have proven Hydro experience?</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Are critical roles covered on all shifts?</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Is competence assessed or assumed?</a:t>
                      </a:r>
                      <a:endParaRPr lang="en-GB"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059625883"/>
                  </a:ext>
                </a:extLst>
              </a:tr>
              <a:tr h="200025">
                <a:tc vMerge="1">
                  <a:txBody>
                    <a:bodyPr/>
                    <a:lstStyle/>
                    <a:p>
                      <a:endParaRPr dirty="0"/>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Unverified</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7425950"/>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Misaligned</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575604457"/>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Underqualified</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692667375"/>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Overstretched</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878391011"/>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rowSpan="5">
                  <a:txBody>
                    <a:bodyPr/>
                    <a:lstStyle/>
                    <a:p>
                      <a:pPr algn="ctr" fontAlgn="ctr"/>
                      <a:r>
                        <a:rPr lang="en-AU" sz="1100" b="0" u="none" strike="noStrike" dirty="0">
                          <a:solidFill>
                            <a:srgbClr val="004551"/>
                          </a:solidFill>
                          <a:effectLst/>
                          <a:latin typeface="+mn-lt"/>
                        </a:rPr>
                        <a:t>Fatigue &amp; Human Limits</a:t>
                      </a:r>
                      <a:endParaRPr lang="en-AU" sz="1100" b="0" i="0" u="none" strike="noStrike" dirty="0">
                        <a:solidFill>
                          <a:srgbClr val="004551"/>
                        </a:solidFill>
                        <a:effectLst/>
                        <a:latin typeface="+mn-lt"/>
                      </a:endParaRPr>
                    </a:p>
                  </a:txBody>
                  <a:tcPr marL="0" marR="0" marT="0" marB="0" anchor="ctr" anchorCtr="1"/>
                </a:tc>
                <a:tc>
                  <a:txBody>
                    <a:bodyPr/>
                    <a:lstStyle/>
                    <a:p>
                      <a:pPr algn="ctr" fontAlgn="ctr"/>
                      <a:r>
                        <a:rPr lang="en-AU" sz="1100" b="0" u="none" strike="noStrike" dirty="0">
                          <a:solidFill>
                            <a:srgbClr val="004551"/>
                          </a:solidFill>
                          <a:effectLst/>
                          <a:latin typeface="+mn-lt"/>
                        </a:rPr>
                        <a:t>Fatigued</a:t>
                      </a:r>
                      <a:endParaRPr lang="en-AU" sz="1100" b="0" i="0" u="none" strike="noStrike" dirty="0">
                        <a:solidFill>
                          <a:srgbClr val="004551"/>
                        </a:solidFill>
                        <a:effectLst/>
                        <a:latin typeface="+mn-lt"/>
                      </a:endParaRPr>
                    </a:p>
                  </a:txBody>
                  <a:tcPr marL="0" marR="0" marT="0" marB="0" anchor="ctr" anchorCtr="1"/>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Are shift patterns realistic for remote Hydro sites?</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Are environmental conditions increasing fatigue risk?</a:t>
                      </a:r>
                      <a:endParaRPr lang="en-GB"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69046751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Isolated</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89025824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Extended shifts</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63136475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Travel impacts</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163725361"/>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Heat / cold stress</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656860619"/>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rowSpan="5">
                  <a:txBody>
                    <a:bodyPr/>
                    <a:lstStyle/>
                    <a:p>
                      <a:pPr algn="ctr" fontAlgn="ctr"/>
                      <a:r>
                        <a:rPr lang="en-AU" sz="1100" b="0" u="none" strike="noStrike" dirty="0">
                          <a:solidFill>
                            <a:srgbClr val="004551"/>
                          </a:solidFill>
                          <a:effectLst/>
                          <a:latin typeface="+mn-lt"/>
                        </a:rPr>
                        <a:t>Supervision &amp; Control</a:t>
                      </a:r>
                      <a:endParaRPr lang="en-AU" sz="1100" b="0" i="0" u="none" strike="noStrike" dirty="0">
                        <a:solidFill>
                          <a:srgbClr val="004551"/>
                        </a:solidFill>
                        <a:effectLst/>
                        <a:latin typeface="+mn-lt"/>
                      </a:endParaRPr>
                    </a:p>
                  </a:txBody>
                  <a:tcPr marL="0" marR="0" marT="0" marB="0" anchor="ctr" anchorCtr="1"/>
                </a:tc>
                <a:tc>
                  <a:txBody>
                    <a:bodyPr/>
                    <a:lstStyle/>
                    <a:p>
                      <a:pPr algn="ctr" fontAlgn="ctr"/>
                      <a:r>
                        <a:rPr lang="en-AU" sz="1100" b="0" u="none" strike="noStrike">
                          <a:solidFill>
                            <a:srgbClr val="004551"/>
                          </a:solidFill>
                          <a:effectLst/>
                          <a:latin typeface="+mn-lt"/>
                        </a:rPr>
                        <a:t>Insufficient</a:t>
                      </a:r>
                      <a:endParaRPr lang="en-AU" sz="1100" b="0" i="0" u="none" strike="noStrike">
                        <a:solidFill>
                          <a:srgbClr val="004551"/>
                        </a:solidFill>
                        <a:effectLst/>
                        <a:latin typeface="+mn-lt"/>
                      </a:endParaRPr>
                    </a:p>
                  </a:txBody>
                  <a:tcPr marL="0" marR="0" marT="0" marB="0" anchor="ctr" anchorCtr="1"/>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Is supervision adequate during night or weekend work?</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Is supervision adequate / near high risk / critical assets?</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latin typeface="+mn-lt"/>
                        </a:rPr>
                        <a:t>Are supervisors managing too many high-risk activities simultaneously?</a:t>
                      </a:r>
                      <a:endParaRPr lang="en-GB"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3820770840"/>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Remote</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478722670"/>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Inconsistent</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169831825"/>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Overloaded</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641185505"/>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latin typeface="+mn-lt"/>
                        </a:rPr>
                        <a:t>Absent</a:t>
                      </a:r>
                      <a:endParaRPr lang="en-AU" sz="1100" b="0" i="0" u="none" strike="noStrike" dirty="0">
                        <a:solidFill>
                          <a:srgbClr val="004551"/>
                        </a:solidFill>
                        <a:effectLst/>
                        <a:latin typeface="+mn-lt"/>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533065317"/>
                  </a:ext>
                </a:extLst>
              </a:tr>
            </a:tbl>
          </a:graphicData>
        </a:graphic>
      </p:graphicFrame>
      <p:graphicFrame>
        <p:nvGraphicFramePr>
          <p:cNvPr id="16" name="Table 15">
            <a:extLst>
              <a:ext uri="{FF2B5EF4-FFF2-40B4-BE49-F238E27FC236}">
                <a16:creationId xmlns:a16="http://schemas.microsoft.com/office/drawing/2014/main" id="{8B4FDCFB-6BE2-1FAF-DF6E-BB0128EAFAAE}"/>
              </a:ext>
            </a:extLst>
          </p:cNvPr>
          <p:cNvGraphicFramePr>
            <a:graphicFrameLocks noGrp="1"/>
          </p:cNvGraphicFramePr>
          <p:nvPr>
            <p:extLst>
              <p:ext uri="{D42A27DB-BD31-4B8C-83A1-F6EECF244321}">
                <p14:modId xmlns:p14="http://schemas.microsoft.com/office/powerpoint/2010/main" val="2128438315"/>
              </p:ext>
            </p:extLst>
          </p:nvPr>
        </p:nvGraphicFramePr>
        <p:xfrm>
          <a:off x="6467476" y="1305317"/>
          <a:ext cx="5580062" cy="4452596"/>
        </p:xfrm>
        <a:graphic>
          <a:graphicData uri="http://schemas.openxmlformats.org/drawingml/2006/table">
            <a:tbl>
              <a:tblPr>
                <a:tableStyleId>{BDBED569-4797-4DF1-A0F4-6AAB3CD982D8}</a:tableStyleId>
              </a:tblPr>
              <a:tblGrid>
                <a:gridCol w="847724">
                  <a:extLst>
                    <a:ext uri="{9D8B030D-6E8A-4147-A177-3AD203B41FA5}">
                      <a16:colId xmlns:a16="http://schemas.microsoft.com/office/drawing/2014/main" val="3122502226"/>
                    </a:ext>
                  </a:extLst>
                </a:gridCol>
                <a:gridCol w="1046386">
                  <a:extLst>
                    <a:ext uri="{9D8B030D-6E8A-4147-A177-3AD203B41FA5}">
                      <a16:colId xmlns:a16="http://schemas.microsoft.com/office/drawing/2014/main" val="4216090950"/>
                    </a:ext>
                  </a:extLst>
                </a:gridCol>
                <a:gridCol w="1290083">
                  <a:extLst>
                    <a:ext uri="{9D8B030D-6E8A-4147-A177-3AD203B41FA5}">
                      <a16:colId xmlns:a16="http://schemas.microsoft.com/office/drawing/2014/main" val="3114357485"/>
                    </a:ext>
                  </a:extLst>
                </a:gridCol>
                <a:gridCol w="2395869">
                  <a:extLst>
                    <a:ext uri="{9D8B030D-6E8A-4147-A177-3AD203B41FA5}">
                      <a16:colId xmlns:a16="http://schemas.microsoft.com/office/drawing/2014/main" val="3662042001"/>
                    </a:ext>
                  </a:extLst>
                </a:gridCol>
              </a:tblGrid>
              <a:tr h="209550">
                <a:tc>
                  <a:txBody>
                    <a:bodyPr/>
                    <a:lstStyle/>
                    <a:p>
                      <a:pPr algn="ctr" fontAlgn="b"/>
                      <a:r>
                        <a:rPr lang="en-AU" sz="1100" b="1" u="none" strike="noStrike" kern="1200" dirty="0">
                          <a:solidFill>
                            <a:schemeClr val="bg1"/>
                          </a:solidFill>
                          <a:effectLs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Parameter</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Prompt-word deviation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5">
                  <a:txBody>
                    <a:bodyPr/>
                    <a:lstStyle/>
                    <a:p>
                      <a:pPr algn="ctr" fontAlgn="ctr"/>
                      <a:r>
                        <a:rPr lang="en-AU" sz="1100" b="0" u="none" strike="noStrike" dirty="0">
                          <a:solidFill>
                            <a:srgbClr val="004551"/>
                          </a:solidFill>
                          <a:effectLst/>
                        </a:rPr>
                        <a:t>Control, SCADA &amp; Cyber</a:t>
                      </a: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algn="ctr" fontAlgn="ctr"/>
                      <a:r>
                        <a:rPr lang="en-AU" sz="1100" b="0" u="none" strike="noStrike" dirty="0">
                          <a:solidFill>
                            <a:srgbClr val="004551"/>
                          </a:solidFill>
                          <a:effectLst/>
                        </a:rPr>
                        <a:t>Control Authority</a:t>
                      </a:r>
                      <a:endParaRPr lang="en-AU" sz="11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l" fontAlgn="b"/>
                      <a:r>
                        <a:rPr lang="en-AU" sz="1100" b="0" u="none" strike="noStrike" dirty="0">
                          <a:solidFill>
                            <a:srgbClr val="004551"/>
                          </a:solidFill>
                          <a:effectLst/>
                        </a:rPr>
                        <a:t>Confused</a:t>
                      </a: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Who has control during commissioning or emergencies?</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Can remote commands conflict with local actions?</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2256226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l" fontAlgn="b"/>
                      <a:r>
                        <a:rPr lang="en-AU" sz="1100" b="0" u="none" strike="noStrike" dirty="0">
                          <a:solidFill>
                            <a:srgbClr val="004551"/>
                          </a:solidFill>
                          <a:effectLst/>
                        </a:rPr>
                        <a:t>Dual control</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96701884"/>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l" fontAlgn="b"/>
                      <a:r>
                        <a:rPr lang="en-AU" sz="1100" b="0" u="none" strike="noStrike" dirty="0">
                          <a:solidFill>
                            <a:srgbClr val="004551"/>
                          </a:solidFill>
                          <a:effectLst/>
                        </a:rPr>
                        <a:t>Overridden</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91567318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l" fontAlgn="b"/>
                      <a:r>
                        <a:rPr lang="en-AU" sz="1100" b="0" u="none" strike="noStrike" dirty="0">
                          <a:solidFill>
                            <a:srgbClr val="004551"/>
                          </a:solidFill>
                          <a:effectLst/>
                        </a:rPr>
                        <a:t>Unclear handover</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370280397"/>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l" fontAlgn="b"/>
                      <a:r>
                        <a:rPr lang="en-AU" sz="1100" b="0" u="none" strike="noStrike" dirty="0">
                          <a:solidFill>
                            <a:srgbClr val="004551"/>
                          </a:solidFill>
                          <a:effectLst/>
                        </a:rPr>
                        <a:t>Unauthorised</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832022954"/>
                  </a:ext>
                </a:extLst>
              </a:tr>
              <a:tr h="200025">
                <a:tc rowSpan="10">
                  <a:txBody>
                    <a:bodyPr/>
                    <a:lstStyle/>
                    <a:p>
                      <a:pPr algn="ctr" fontAlgn="ctr"/>
                      <a:r>
                        <a:rPr lang="en-AU" sz="1100" b="0" u="none" strike="noStrike" dirty="0">
                          <a:solidFill>
                            <a:srgbClr val="004551"/>
                          </a:solidFill>
                          <a:effectLst/>
                        </a:rPr>
                        <a:t>Electrical &amp; Power Systems</a:t>
                      </a: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algn="ctr" fontAlgn="ctr"/>
                      <a:r>
                        <a:rPr lang="en-AU" sz="1100" b="0" u="none" strike="noStrike" dirty="0">
                          <a:solidFill>
                            <a:srgbClr val="004551"/>
                          </a:solidFill>
                          <a:effectLst/>
                        </a:rPr>
                        <a:t>HV &amp; Switching</a:t>
                      </a:r>
                      <a:endParaRPr lang="en-AU" sz="11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ctr" fontAlgn="ctr"/>
                      <a:r>
                        <a:rPr lang="en-AU" sz="1100" b="0" u="none" strike="noStrike" dirty="0">
                          <a:solidFill>
                            <a:srgbClr val="004551"/>
                          </a:solidFill>
                          <a:effectLst/>
                        </a:rPr>
                        <a:t>Arc flash</a:t>
                      </a: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switching sequences clear and rehearsed?</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live-work boundaries enforced?</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810388058"/>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rPr>
                        <a:t>Incorrect switching</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160640027"/>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rPr>
                        <a:t>Inadequate clearance</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342850005"/>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rPr>
                        <a:t>Flood-affected</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6150786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rPr>
                        <a:t>Unauthorised access</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889855608"/>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algn="ctr" fontAlgn="ctr"/>
                      <a:r>
                        <a:rPr lang="en-AU" sz="1100" b="0" u="none" strike="noStrike" dirty="0">
                          <a:solidFill>
                            <a:srgbClr val="004551"/>
                          </a:solidFill>
                          <a:effectLst/>
                        </a:rPr>
                        <a:t>Temporary Power</a:t>
                      </a:r>
                      <a:endParaRPr lang="en-AU" sz="11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l" fontAlgn="b"/>
                      <a:r>
                        <a:rPr lang="en-AU" sz="1100" b="0" u="none" strike="noStrike" dirty="0">
                          <a:solidFill>
                            <a:srgbClr val="004551"/>
                          </a:solidFill>
                          <a:effectLst/>
                        </a:rPr>
                        <a:t>Inadequate</a:t>
                      </a: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RCDs tested and logged?</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temporary systems removed when redundant?</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464038679"/>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l" fontAlgn="b"/>
                      <a:r>
                        <a:rPr lang="en-AU" sz="1100" b="0" u="none" strike="noStrike" dirty="0">
                          <a:solidFill>
                            <a:srgbClr val="004551"/>
                          </a:solidFill>
                          <a:effectLst/>
                        </a:rPr>
                        <a:t>Unprotected</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112556307"/>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l" fontAlgn="b"/>
                      <a:r>
                        <a:rPr lang="en-AU" sz="1100" b="0" u="none" strike="noStrike" dirty="0">
                          <a:solidFill>
                            <a:srgbClr val="004551"/>
                          </a:solidFill>
                          <a:effectLst/>
                        </a:rPr>
                        <a:t>Poorly earthed</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357216075"/>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l" fontAlgn="b"/>
                      <a:r>
                        <a:rPr lang="en-AU" sz="1100" b="0" u="none" strike="noStrike" dirty="0">
                          <a:solidFill>
                            <a:srgbClr val="004551"/>
                          </a:solidFill>
                          <a:effectLst/>
                        </a:rPr>
                        <a:t>Overloaded</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83024190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l" fontAlgn="b"/>
                      <a:r>
                        <a:rPr lang="en-AU" sz="1100" b="0" u="none" strike="noStrike" dirty="0">
                          <a:solidFill>
                            <a:srgbClr val="004551"/>
                          </a:solidFill>
                          <a:effectLst/>
                        </a:rPr>
                        <a:t>Modified</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611893044"/>
                  </a:ext>
                </a:extLst>
              </a:tr>
              <a:tr h="200025">
                <a:tc rowSpan="5">
                  <a:txBody>
                    <a:bodyPr/>
                    <a:lstStyle/>
                    <a:p>
                      <a:pPr algn="ctr" fontAlgn="ctr"/>
                      <a:r>
                        <a:rPr lang="en-AU" sz="1100" b="0" u="none" strike="noStrike" dirty="0">
                          <a:solidFill>
                            <a:srgbClr val="004551"/>
                          </a:solidFill>
                          <a:effectLst/>
                        </a:rPr>
                        <a:t>Emergency Management &amp; Crisis Response</a:t>
                      </a: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algn="ctr" fontAlgn="ctr"/>
                      <a:r>
                        <a:rPr lang="en-AU" sz="1100" b="0" u="none" strike="noStrike" dirty="0">
                          <a:solidFill>
                            <a:srgbClr val="004551"/>
                          </a:solidFill>
                          <a:effectLst/>
                        </a:rPr>
                        <a:t>Emergency Plans</a:t>
                      </a:r>
                      <a:endParaRPr lang="en-AU" sz="11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l" fontAlgn="b"/>
                      <a:r>
                        <a:rPr lang="en-AU" sz="1100" b="0" u="none" strike="noStrike" dirty="0">
                          <a:solidFill>
                            <a:srgbClr val="004551"/>
                          </a:solidFill>
                          <a:effectLst/>
                        </a:rPr>
                        <a:t>Absent</a:t>
                      </a: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Do plans cover realistic worst-case scenarios?</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plans usable without power or comms?</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358998682"/>
                  </a:ext>
                </a:extLst>
              </a:tr>
              <a:tr h="181586">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l" fontAlgn="b"/>
                      <a:r>
                        <a:rPr lang="en-AU" sz="1100" b="0" u="none" strike="noStrike" dirty="0">
                          <a:solidFill>
                            <a:srgbClr val="004551"/>
                          </a:solidFill>
                          <a:effectLst/>
                        </a:rPr>
                        <a:t>Incomplete</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39065446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l" fontAlgn="b"/>
                      <a:r>
                        <a:rPr lang="en-AU" sz="1100" b="0" u="none" strike="noStrike" dirty="0">
                          <a:solidFill>
                            <a:srgbClr val="004551"/>
                          </a:solidFill>
                          <a:effectLst/>
                        </a:rPr>
                        <a:t>Outdated</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562576971"/>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AU" sz="1100" b="0" u="none" strike="noStrike" dirty="0">
                          <a:solidFill>
                            <a:srgbClr val="004551"/>
                          </a:solidFill>
                          <a:effectLst/>
                        </a:rPr>
                        <a:t>Untested</a:t>
                      </a:r>
                      <a:endParaRPr lang="en-AU" sz="1100" b="0" i="0" u="none" strike="noStrike" dirty="0">
                        <a:solidFill>
                          <a:srgbClr val="004551"/>
                        </a:solidFill>
                        <a:effectLst/>
                        <a:latin typeface="Calibri" panose="020F0502020204030204" pitchFamily="34" charset="0"/>
                      </a:endParaRPr>
                    </a:p>
                  </a:txBody>
                  <a:tcPr marL="0" marR="0" marT="0" marB="0" anchor="b"/>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539320789"/>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AU" sz="1100" b="0" u="none" strike="noStrike" dirty="0">
                          <a:solidFill>
                            <a:srgbClr val="004551"/>
                          </a:solidFill>
                          <a:effectLst/>
                        </a:rPr>
                        <a:t>Assumption-based</a:t>
                      </a:r>
                      <a:endParaRPr lang="en-AU" sz="1100" b="0" i="0" u="none" strike="noStrike" dirty="0">
                        <a:solidFill>
                          <a:srgbClr val="004551"/>
                        </a:solidFill>
                        <a:effectLst/>
                        <a:latin typeface="Calibri" panose="020F0502020204030204" pitchFamily="34" charset="0"/>
                      </a:endParaRPr>
                    </a:p>
                  </a:txBody>
                  <a:tcPr marL="0" marR="0" marT="0" marB="0" anchor="b"/>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3330729"/>
                  </a:ext>
                </a:extLst>
              </a:tr>
            </a:tbl>
          </a:graphicData>
        </a:graphic>
      </p:graphicFrame>
    </p:spTree>
    <p:extLst>
      <p:ext uri="{BB962C8B-B14F-4D97-AF65-F5344CB8AC3E}">
        <p14:creationId xmlns:p14="http://schemas.microsoft.com/office/powerpoint/2010/main" val="36593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DC496-A740-09F9-EEFD-81A2C06BC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9140B-B628-B171-7D87-D14826C4A6AB}"/>
              </a:ext>
            </a:extLst>
          </p:cNvPr>
          <p:cNvSpPr>
            <a:spLocks noGrp="1"/>
          </p:cNvSpPr>
          <p:nvPr>
            <p:ph type="title"/>
          </p:nvPr>
        </p:nvSpPr>
        <p:spPr/>
        <p:txBody>
          <a:bodyPr/>
          <a:lstStyle/>
          <a:p>
            <a:r>
              <a:rPr lang="en-GB" dirty="0"/>
              <a:t>Hazard Identification (HAZID) Prompt Words Library</a:t>
            </a:r>
            <a:endParaRPr lang="en-GB" b="0" dirty="0"/>
          </a:p>
        </p:txBody>
      </p:sp>
      <p:sp>
        <p:nvSpPr>
          <p:cNvPr id="4" name="Content Placeholder 2">
            <a:extLst>
              <a:ext uri="{FF2B5EF4-FFF2-40B4-BE49-F238E27FC236}">
                <a16:creationId xmlns:a16="http://schemas.microsoft.com/office/drawing/2014/main" id="{F12C1066-2608-D905-8EC8-21D428C7B11E}"/>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3" name="Table 2">
            <a:extLst>
              <a:ext uri="{FF2B5EF4-FFF2-40B4-BE49-F238E27FC236}">
                <a16:creationId xmlns:a16="http://schemas.microsoft.com/office/drawing/2014/main" id="{10F0E1B9-652C-F9DE-382B-290C731A9AC4}"/>
              </a:ext>
            </a:extLst>
          </p:cNvPr>
          <p:cNvGraphicFramePr>
            <a:graphicFrameLocks noGrp="1"/>
          </p:cNvGraphicFramePr>
          <p:nvPr>
            <p:extLst>
              <p:ext uri="{D42A27DB-BD31-4B8C-83A1-F6EECF244321}">
                <p14:modId xmlns:p14="http://schemas.microsoft.com/office/powerpoint/2010/main" val="3696410316"/>
              </p:ext>
            </p:extLst>
          </p:nvPr>
        </p:nvGraphicFramePr>
        <p:xfrm>
          <a:off x="182563" y="1233829"/>
          <a:ext cx="5580062" cy="5358765"/>
        </p:xfrm>
        <a:graphic>
          <a:graphicData uri="http://schemas.openxmlformats.org/drawingml/2006/table">
            <a:tbl>
              <a:tblPr>
                <a:tableStyleId>{BDBED569-4797-4DF1-A0F4-6AAB3CD982D8}</a:tableStyleId>
              </a:tblPr>
              <a:tblGrid>
                <a:gridCol w="989012">
                  <a:extLst>
                    <a:ext uri="{9D8B030D-6E8A-4147-A177-3AD203B41FA5}">
                      <a16:colId xmlns:a16="http://schemas.microsoft.com/office/drawing/2014/main" val="3122502226"/>
                    </a:ext>
                  </a:extLst>
                </a:gridCol>
                <a:gridCol w="905098">
                  <a:extLst>
                    <a:ext uri="{9D8B030D-6E8A-4147-A177-3AD203B41FA5}">
                      <a16:colId xmlns:a16="http://schemas.microsoft.com/office/drawing/2014/main" val="4216090950"/>
                    </a:ext>
                  </a:extLst>
                </a:gridCol>
                <a:gridCol w="1290083">
                  <a:extLst>
                    <a:ext uri="{9D8B030D-6E8A-4147-A177-3AD203B41FA5}">
                      <a16:colId xmlns:a16="http://schemas.microsoft.com/office/drawing/2014/main" val="3114357485"/>
                    </a:ext>
                  </a:extLst>
                </a:gridCol>
                <a:gridCol w="2395869">
                  <a:extLst>
                    <a:ext uri="{9D8B030D-6E8A-4147-A177-3AD203B41FA5}">
                      <a16:colId xmlns:a16="http://schemas.microsoft.com/office/drawing/2014/main" val="3662042001"/>
                    </a:ext>
                  </a:extLst>
                </a:gridCol>
              </a:tblGrid>
              <a:tr h="209550">
                <a:tc>
                  <a:txBody>
                    <a:bodyPr/>
                    <a:lstStyle/>
                    <a:p>
                      <a:pPr algn="ctr" fontAlgn="b"/>
                      <a:r>
                        <a:rPr lang="en-AU" sz="1100" b="1" u="none" strike="noStrike" kern="1200" dirty="0">
                          <a:solidFill>
                            <a:schemeClr val="bg1"/>
                          </a:solidFill>
                          <a:effectLs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Parameter</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Prompt-word deviation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5">
                  <a:txBody>
                    <a:bodyPr/>
                    <a:lstStyle/>
                    <a:p>
                      <a:pPr algn="ctr" fontAlgn="ctr"/>
                      <a:r>
                        <a:rPr lang="en-AU" sz="1100" b="0" u="none" strike="noStrike" dirty="0">
                          <a:solidFill>
                            <a:srgbClr val="004551"/>
                          </a:solidFill>
                          <a:effectLst/>
                        </a:rPr>
                        <a:t>Emergency Management &amp; Crisis Response</a:t>
                      </a: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algn="ctr" fontAlgn="ctr"/>
                      <a:r>
                        <a:rPr lang="en-AU" sz="1100" b="0" u="none" strike="noStrike" dirty="0">
                          <a:solidFill>
                            <a:srgbClr val="004551"/>
                          </a:solidFill>
                          <a:effectLst/>
                        </a:rPr>
                        <a:t>Emergency Response Capability</a:t>
                      </a:r>
                      <a:endParaRPr lang="en-AU" sz="11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ctr" fontAlgn="b"/>
                      <a:r>
                        <a:rPr lang="en-AU" sz="1100" b="0" u="none" strike="noStrike" dirty="0">
                          <a:solidFill>
                            <a:srgbClr val="004551"/>
                          </a:solidFill>
                          <a:effectLst/>
                        </a:rPr>
                        <a:t>Delayed</a:t>
                      </a:r>
                      <a:endParaRPr lang="en-AU" sz="1100" b="0" i="0" u="none" strike="noStrike" dirty="0">
                        <a:solidFill>
                          <a:srgbClr val="004551"/>
                        </a:solidFill>
                        <a:effectLst/>
                        <a:latin typeface="Calibri" panose="020F0502020204030204" pitchFamily="34" charset="0"/>
                      </a:endParaRPr>
                    </a:p>
                  </a:txBody>
                  <a:tcPr marL="0" marR="0" marT="0" marB="0" anchor="ctr" anchorCtr="1"/>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Response time for medical, rescue and emergency services, considering remoteness, weather and time of day?</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there enough trained responders, vehicles, rescue gear and first aid equipment on site at all times?</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What if there are multiple casualties or concurrent emergencies (e.g. flood + injury + fire)?</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Can responders reach the casualty during flood, bushfire, landslip or night-time conditions?</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What if emergency equipment (defibs, boats, lighting, alarms) is unavailable or inoperable?</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Do emergency systems rely on mains power that may be lost during an incident?</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rescuers exposed to secondary hazards (water release, HV, confined spaces)?</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655613508"/>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AU" sz="1100" b="0" u="none" strike="noStrike" dirty="0">
                          <a:solidFill>
                            <a:srgbClr val="004551"/>
                          </a:solidFill>
                          <a:effectLst/>
                        </a:rPr>
                        <a:t>Insufficient</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780087764"/>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AU" sz="1100" b="0" u="none" strike="noStrike" dirty="0">
                          <a:solidFill>
                            <a:srgbClr val="004551"/>
                          </a:solidFill>
                          <a:effectLst/>
                        </a:rPr>
                        <a:t>Overwhelmed</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30679652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AU" sz="1100" b="0" u="none" strike="noStrike" dirty="0">
                          <a:solidFill>
                            <a:srgbClr val="004551"/>
                          </a:solidFill>
                          <a:effectLst/>
                        </a:rPr>
                        <a:t>Inaccessible</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154476029"/>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AU" sz="1100" b="0" u="none" strike="noStrike" dirty="0">
                          <a:solidFill>
                            <a:srgbClr val="004551"/>
                          </a:solidFill>
                          <a:effectLst/>
                        </a:rPr>
                        <a:t>Uncoordinated</a:t>
                      </a:r>
                      <a:endParaRPr lang="en-AU" sz="1100" b="0" i="0" u="none" strike="noStrike" dirty="0">
                        <a:solidFill>
                          <a:srgbClr val="004551"/>
                        </a:solidFill>
                        <a:effectLst/>
                        <a:latin typeface="Calibri" panose="020F0502020204030204" pitchFamily="34" charset="0"/>
                      </a:endParaRPr>
                    </a:p>
                  </a:txBody>
                  <a:tcPr marL="0" marR="0" marT="0" marB="0" anchor="ctr" anchorCtr="1"/>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347178580"/>
                  </a:ext>
                </a:extLst>
              </a:tr>
              <a:tr h="200025">
                <a:tc rowSpan="5">
                  <a:txBody>
                    <a:bodyPr/>
                    <a:lstStyle/>
                    <a:p>
                      <a:pPr algn="ctr" fontAlgn="ctr"/>
                      <a:r>
                        <a:rPr lang="en-AU" sz="1100" b="0" u="none" strike="noStrike" dirty="0">
                          <a:solidFill>
                            <a:srgbClr val="004551"/>
                          </a:solidFill>
                          <a:effectLst/>
                        </a:rPr>
                        <a:t>Environmental &amp; Community</a:t>
                      </a:r>
                      <a:endParaRPr lang="en-AU" sz="1100" b="0" i="0" u="none" strike="noStrike" dirty="0">
                        <a:solidFill>
                          <a:srgbClr val="004551"/>
                        </a:solidFill>
                        <a:effectLst/>
                        <a:latin typeface="Calibri" panose="020F0502020204030204" pitchFamily="34" charset="0"/>
                      </a:endParaRPr>
                    </a:p>
                  </a:txBody>
                  <a:tcPr marL="0" marR="0" marT="0" marB="0" anchor="ctr"/>
                </a:tc>
                <a:tc rowSpan="5">
                  <a:txBody>
                    <a:bodyPr/>
                    <a:lstStyle/>
                    <a:p>
                      <a:pPr algn="ctr" fontAlgn="ctr"/>
                      <a:r>
                        <a:rPr lang="en-AU" sz="1100" b="0" u="none" strike="noStrike" dirty="0">
                          <a:solidFill>
                            <a:srgbClr val="004551"/>
                          </a:solidFill>
                          <a:effectLst/>
                        </a:rPr>
                        <a:t>Pollution &amp; Spills</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marL="0" algn="ctr" defTabSz="914400" rtl="0" eaLnBrk="1" fontAlgn="b" latinLnBrk="0" hangingPunct="1"/>
                      <a:r>
                        <a:rPr lang="en-AU" sz="1100" b="0" u="none" strike="noStrike" kern="1200" dirty="0">
                          <a:solidFill>
                            <a:srgbClr val="004551"/>
                          </a:solidFill>
                          <a:effectLst/>
                        </a:rPr>
                        <a:t>Uncontained</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b"/>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Worst-case spill volumes?</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Spill response under flood conditions?</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4055523460"/>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marL="0" algn="ctr" defTabSz="914400" rtl="0" eaLnBrk="1" fontAlgn="b" latinLnBrk="0" hangingPunct="1"/>
                      <a:r>
                        <a:rPr lang="en-AU" sz="1100" b="0" u="none" strike="noStrike" kern="1200" dirty="0">
                          <a:solidFill>
                            <a:srgbClr val="004551"/>
                          </a:solidFill>
                          <a:effectLst/>
                        </a:rPr>
                        <a:t>Delayed response</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b"/>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2256226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marL="0" algn="ctr" defTabSz="914400" rtl="0" eaLnBrk="1" fontAlgn="b" latinLnBrk="0" hangingPunct="1"/>
                      <a:r>
                        <a:rPr lang="en-AU" sz="1100" b="0" u="none" strike="noStrike" kern="1200" dirty="0">
                          <a:solidFill>
                            <a:srgbClr val="004551"/>
                          </a:solidFill>
                          <a:effectLst/>
                        </a:rPr>
                        <a:t>Escalating</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b"/>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558630561"/>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marL="0" algn="ctr" defTabSz="914400" rtl="0" eaLnBrk="1" fontAlgn="b" latinLnBrk="0" hangingPunct="1"/>
                      <a:r>
                        <a:rPr lang="en-AU" sz="1100" b="0" u="none" strike="noStrike" kern="1200" dirty="0">
                          <a:solidFill>
                            <a:srgbClr val="004551"/>
                          </a:solidFill>
                          <a:effectLst/>
                        </a:rPr>
                        <a:t>Undetected</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b"/>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60093383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marL="0" algn="ctr" defTabSz="914400" rtl="0" eaLnBrk="1" fontAlgn="b" latinLnBrk="0" hangingPunct="1"/>
                      <a:r>
                        <a:rPr lang="en-AU" sz="1100" b="0" u="none" strike="noStrike" kern="1200" dirty="0">
                          <a:solidFill>
                            <a:srgbClr val="004551"/>
                          </a:solidFill>
                          <a:effectLst/>
                        </a:rPr>
                        <a:t>Repeated</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b"/>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2964090"/>
                  </a:ext>
                </a:extLst>
              </a:tr>
            </a:tbl>
          </a:graphicData>
        </a:graphic>
      </p:graphicFrame>
      <p:graphicFrame>
        <p:nvGraphicFramePr>
          <p:cNvPr id="5" name="Table 4">
            <a:extLst>
              <a:ext uri="{FF2B5EF4-FFF2-40B4-BE49-F238E27FC236}">
                <a16:creationId xmlns:a16="http://schemas.microsoft.com/office/drawing/2014/main" id="{E21ACB19-4EC2-7FDF-4BA7-2DC9EDC36CD0}"/>
              </a:ext>
            </a:extLst>
          </p:cNvPr>
          <p:cNvGraphicFramePr>
            <a:graphicFrameLocks noGrp="1"/>
          </p:cNvGraphicFramePr>
          <p:nvPr>
            <p:extLst>
              <p:ext uri="{D42A27DB-BD31-4B8C-83A1-F6EECF244321}">
                <p14:modId xmlns:p14="http://schemas.microsoft.com/office/powerpoint/2010/main" val="4191232785"/>
              </p:ext>
            </p:extLst>
          </p:nvPr>
        </p:nvGraphicFramePr>
        <p:xfrm>
          <a:off x="6429376" y="1233829"/>
          <a:ext cx="5580062" cy="5341620"/>
        </p:xfrm>
        <a:graphic>
          <a:graphicData uri="http://schemas.openxmlformats.org/drawingml/2006/table">
            <a:tbl>
              <a:tblPr>
                <a:tableStyleId>{BDBED569-4797-4DF1-A0F4-6AAB3CD982D8}</a:tableStyleId>
              </a:tblPr>
              <a:tblGrid>
                <a:gridCol w="866774">
                  <a:extLst>
                    <a:ext uri="{9D8B030D-6E8A-4147-A177-3AD203B41FA5}">
                      <a16:colId xmlns:a16="http://schemas.microsoft.com/office/drawing/2014/main" val="3122502226"/>
                    </a:ext>
                  </a:extLst>
                </a:gridCol>
                <a:gridCol w="1027336">
                  <a:extLst>
                    <a:ext uri="{9D8B030D-6E8A-4147-A177-3AD203B41FA5}">
                      <a16:colId xmlns:a16="http://schemas.microsoft.com/office/drawing/2014/main" val="4216090950"/>
                    </a:ext>
                  </a:extLst>
                </a:gridCol>
                <a:gridCol w="1290083">
                  <a:extLst>
                    <a:ext uri="{9D8B030D-6E8A-4147-A177-3AD203B41FA5}">
                      <a16:colId xmlns:a16="http://schemas.microsoft.com/office/drawing/2014/main" val="3114357485"/>
                    </a:ext>
                  </a:extLst>
                </a:gridCol>
                <a:gridCol w="2395869">
                  <a:extLst>
                    <a:ext uri="{9D8B030D-6E8A-4147-A177-3AD203B41FA5}">
                      <a16:colId xmlns:a16="http://schemas.microsoft.com/office/drawing/2014/main" val="3662042001"/>
                    </a:ext>
                  </a:extLst>
                </a:gridCol>
              </a:tblGrid>
              <a:tr h="209550">
                <a:tc>
                  <a:txBody>
                    <a:bodyPr/>
                    <a:lstStyle/>
                    <a:p>
                      <a:pPr algn="ctr" fontAlgn="b"/>
                      <a:r>
                        <a:rPr lang="en-AU" sz="1100" b="1" u="none" strike="noStrike" kern="1200" dirty="0">
                          <a:solidFill>
                            <a:schemeClr val="bg1"/>
                          </a:solidFill>
                          <a:effectLs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Parameter</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Prompt-word deviation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10">
                  <a:txBody>
                    <a:bodyPr/>
                    <a:lstStyle/>
                    <a:p>
                      <a:pPr algn="ctr" fontAlgn="ctr"/>
                      <a:r>
                        <a:rPr lang="en-AU" sz="1100" b="0" u="none" strike="noStrike" dirty="0">
                          <a:solidFill>
                            <a:srgbClr val="004551"/>
                          </a:solidFill>
                          <a:effectLst/>
                        </a:rPr>
                        <a:t>Hydrology &amp; Water Management</a:t>
                      </a:r>
                    </a:p>
                  </a:txBody>
                  <a:tcPr marL="0" marR="0" marT="0" marB="0" anchor="ctr"/>
                </a:tc>
                <a:tc rowSpan="5">
                  <a:txBody>
                    <a:bodyPr/>
                    <a:lstStyle/>
                    <a:p>
                      <a:pPr algn="ctr" fontAlgn="ctr"/>
                      <a:r>
                        <a:rPr lang="en-AU" sz="1100" b="0" u="none" strike="noStrike" dirty="0">
                          <a:solidFill>
                            <a:srgbClr val="004551"/>
                          </a:solidFill>
                          <a:effectLst/>
                        </a:rPr>
                        <a:t>Flood &amp; Extreme Events</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Exceeded</a:t>
                      </a:r>
                      <a:endParaRPr lang="en-AU" sz="1100" b="0" i="0" u="none" strike="noStrike">
                        <a:solidFill>
                          <a:srgbClr val="004551"/>
                        </a:solidFill>
                        <a:effectLst/>
                        <a:latin typeface="Calibri" panose="020F0502020204030204" pitchFamily="34" charset="0"/>
                      </a:endParaRPr>
                    </a:p>
                  </a:txBody>
                  <a:tcPr marL="0" marR="0" marT="0" marB="0" anchor="ctr"/>
                </a:tc>
                <a:tc rowSpan="5">
                  <a:txBody>
                    <a:bodyPr/>
                    <a:lstStyle/>
                    <a:p>
                      <a:pPr marL="171450" indent="-171450" algn="ctr" fontAlgn="ctr">
                        <a:buFont typeface="Arial" panose="020B0604020202020204" pitchFamily="34" charset="0"/>
                        <a:buChar char="•"/>
                      </a:pPr>
                      <a:r>
                        <a:rPr lang="en-GB" sz="1100" b="0" u="none" strike="noStrike" kern="1200" dirty="0">
                          <a:solidFill>
                            <a:srgbClr val="004551"/>
                          </a:solidFill>
                          <a:effectLst/>
                        </a:rPr>
                        <a:t>What if Probable Maximum Flood occurs during construction?</a:t>
                      </a:r>
                    </a:p>
                    <a:p>
                      <a:pPr marL="171450" indent="-171450" algn="ctr" fontAlgn="ctr">
                        <a:buFont typeface="Arial" panose="020B0604020202020204" pitchFamily="34" charset="0"/>
                        <a:buChar char="•"/>
                      </a:pPr>
                      <a:r>
                        <a:rPr lang="en-GB" sz="1100" b="0" u="none" strike="noStrike" kern="1200" dirty="0">
                          <a:solidFill>
                            <a:srgbClr val="004551"/>
                          </a:solidFill>
                          <a:effectLst/>
                        </a:rPr>
                        <a:t>Are trigger levels and evacuation criteria clear?</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792314613"/>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Coincident</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2256226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Rapid onset</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124457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Unpredicted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4034915453"/>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Escalating</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87745065"/>
                  </a:ext>
                </a:extLst>
              </a:tr>
              <a:tr h="200025">
                <a:tc vMerge="1">
                  <a:txBody>
                    <a:bodyPr/>
                    <a:lstStyle/>
                    <a:p>
                      <a:endParaRPr dirty="0"/>
                    </a:p>
                  </a:txBody>
                  <a:tcPr marL="0" marR="0" marT="0" marB="0" anchor="ctr"/>
                </a:tc>
                <a:tc rowSpan="5">
                  <a:txBody>
                    <a:bodyPr/>
                    <a:lstStyle/>
                    <a:p>
                      <a:pPr algn="ctr" fontAlgn="ctr"/>
                      <a:r>
                        <a:rPr lang="en-AU" sz="1100" b="0" u="none" strike="noStrike" dirty="0">
                          <a:solidFill>
                            <a:srgbClr val="004551"/>
                          </a:solidFill>
                          <a:effectLst/>
                        </a:rPr>
                        <a:t>Flow Control</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Uncontrolled</a:t>
                      </a:r>
                      <a:endParaRPr lang="en-AU" sz="1100" b="0" i="0" u="none" strike="noStrike">
                        <a:solidFill>
                          <a:srgbClr val="004551"/>
                        </a:solidFill>
                        <a:effectLst/>
                        <a:latin typeface="Calibri" panose="020F0502020204030204" pitchFamily="34" charset="0"/>
                      </a:endParaRPr>
                    </a:p>
                  </a:txBody>
                  <a:tcPr marL="0" marR="0" marT="0" marB="0" anchor="ctr"/>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Can upstream releases endanger workers downstream?</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communications between operations and site reliable?</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719922110"/>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Delayed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936085295"/>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Unexpected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655576241"/>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Incorrect</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51827175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Manual override</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274732398"/>
                  </a:ext>
                </a:extLst>
              </a:tr>
              <a:tr h="200025">
                <a:tc rowSpan="5">
                  <a:txBody>
                    <a:bodyPr/>
                    <a:lstStyle/>
                    <a:p>
                      <a:pPr algn="ctr" fontAlgn="ctr"/>
                      <a:r>
                        <a:rPr lang="en-AU" sz="1100" b="0" u="none" strike="noStrike" dirty="0">
                          <a:solidFill>
                            <a:srgbClr val="004551"/>
                          </a:solidFill>
                          <a:effectLst/>
                        </a:rPr>
                        <a:t>Mechanical &amp; Hydraulic Systems</a:t>
                      </a:r>
                      <a:endParaRPr lang="en-AU" sz="1100" b="0" i="0" u="none" strike="noStrike" dirty="0">
                        <a:solidFill>
                          <a:srgbClr val="004551"/>
                        </a:solidFill>
                        <a:effectLst/>
                        <a:latin typeface="Calibri" panose="020F0502020204030204" pitchFamily="34" charset="0"/>
                      </a:endParaRPr>
                    </a:p>
                  </a:txBody>
                  <a:tcPr marL="0" marR="0" marT="0" marB="0" anchor="ctr"/>
                </a:tc>
                <a:tc rowSpan="5">
                  <a:txBody>
                    <a:bodyPr/>
                    <a:lstStyle/>
                    <a:p>
                      <a:pPr algn="ctr" fontAlgn="ctr"/>
                      <a:r>
                        <a:rPr lang="en-AU" sz="1100" b="0" u="none" strike="noStrike" dirty="0">
                          <a:solidFill>
                            <a:srgbClr val="004551"/>
                          </a:solidFill>
                          <a:effectLst/>
                        </a:rPr>
                        <a:t>Gates, Valves &amp; Penstocks</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Stuck</a:t>
                      </a:r>
                      <a:endParaRPr lang="en-AU" sz="1100" b="0" i="0" u="none" strike="noStrike">
                        <a:solidFill>
                          <a:srgbClr val="004551"/>
                        </a:solidFill>
                        <a:effectLst/>
                        <a:latin typeface="Calibri" panose="020F0502020204030204" pitchFamily="34" charset="0"/>
                      </a:endParaRPr>
                    </a:p>
                  </a:txBody>
                  <a:tcPr marL="0" marR="0" marT="0" marB="0" anchor="ctr"/>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Can systems be safely isolated for maintenance?</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manual operations feasible in emergencies?</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946708919"/>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Leaking</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227194958"/>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Unbalanced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977655308"/>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Ruptured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687637775"/>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Unisolatable</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601383942"/>
                  </a:ext>
                </a:extLst>
              </a:tr>
              <a:tr h="200025">
                <a:tc rowSpan="5">
                  <a:txBody>
                    <a:bodyPr/>
                    <a:lstStyle/>
                    <a:p>
                      <a:pPr algn="ctr" fontAlgn="ctr"/>
                      <a:r>
                        <a:rPr lang="en-AU" sz="1100" b="0" u="none" strike="noStrike" dirty="0">
                          <a:solidFill>
                            <a:srgbClr val="004551"/>
                          </a:solidFill>
                          <a:effectLst/>
                        </a:rPr>
                        <a:t>Mechanical &amp; Hydraulic Systems</a:t>
                      </a:r>
                      <a:endParaRPr lang="en-AU" sz="1100" b="0" i="0" u="none" strike="noStrike" dirty="0">
                        <a:solidFill>
                          <a:srgbClr val="004551"/>
                        </a:solidFill>
                        <a:effectLst/>
                        <a:latin typeface="Calibri" panose="020F0502020204030204" pitchFamily="34" charset="0"/>
                      </a:endParaRPr>
                    </a:p>
                  </a:txBody>
                  <a:tcPr marL="0" marR="0" marT="0" marB="0" anchor="ctr"/>
                </a:tc>
                <a:tc rowSpan="5">
                  <a:txBody>
                    <a:bodyPr/>
                    <a:lstStyle/>
                    <a:p>
                      <a:pPr algn="ctr" fontAlgn="ctr"/>
                      <a:r>
                        <a:rPr lang="en-AU" sz="1100" b="0" u="none" strike="noStrike" dirty="0">
                          <a:solidFill>
                            <a:srgbClr val="004551"/>
                          </a:solidFill>
                          <a:effectLst/>
                        </a:rPr>
                        <a:t>Turbines &amp; Rotating Plant</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Overspeed</a:t>
                      </a:r>
                      <a:endParaRPr lang="en-AU" sz="1100" b="0" i="0" u="none" strike="noStrike">
                        <a:solidFill>
                          <a:srgbClr val="004551"/>
                        </a:solidFill>
                        <a:effectLst/>
                        <a:latin typeface="Calibri" panose="020F0502020204030204" pitchFamily="34" charset="0"/>
                      </a:endParaRPr>
                    </a:p>
                  </a:txBody>
                  <a:tcPr marL="0" marR="0" marT="0" marB="0" anchor="ctr"/>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protections active during testing and commissioning?</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What if load is suddenly rejected?</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257901461"/>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Runaway</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91851051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Misaligned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11052287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Overheated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712407607"/>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Fatigued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556244407"/>
                  </a:ext>
                </a:extLst>
              </a:tr>
              <a:tr h="200025">
                <a:tc rowSpan="5">
                  <a:txBody>
                    <a:bodyPr/>
                    <a:lstStyle/>
                    <a:p>
                      <a:pPr algn="ctr" fontAlgn="ctr"/>
                      <a:r>
                        <a:rPr lang="en-AU" sz="1100" b="0" u="none" strike="noStrike" dirty="0">
                          <a:solidFill>
                            <a:srgbClr val="004551"/>
                          </a:solidFill>
                          <a:effectLst/>
                        </a:rPr>
                        <a:t>Project Governance &amp; Delivery</a:t>
                      </a:r>
                      <a:endParaRPr lang="en-AU" sz="1100" b="0" i="0" u="none" strike="noStrike" dirty="0">
                        <a:solidFill>
                          <a:srgbClr val="004551"/>
                        </a:solidFill>
                        <a:effectLst/>
                        <a:latin typeface="Calibri" panose="020F0502020204030204" pitchFamily="34" charset="0"/>
                      </a:endParaRPr>
                    </a:p>
                  </a:txBody>
                  <a:tcPr marL="0" marR="0" marT="0" marB="0" anchor="ctr"/>
                </a:tc>
                <a:tc rowSpan="5">
                  <a:txBody>
                    <a:bodyPr/>
                    <a:lstStyle/>
                    <a:p>
                      <a:pPr algn="ctr" fontAlgn="ctr"/>
                      <a:r>
                        <a:rPr lang="en-AU" sz="1100" b="0" u="none" strike="noStrike" dirty="0">
                          <a:solidFill>
                            <a:srgbClr val="004551"/>
                          </a:solidFill>
                          <a:effectLst/>
                        </a:rPr>
                        <a:t>Change Management</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Uncontrolled</a:t>
                      </a:r>
                      <a:endParaRPr lang="en-AU" sz="1100" b="0" i="0" u="none" strike="noStrike">
                        <a:solidFill>
                          <a:srgbClr val="004551"/>
                        </a:solidFill>
                        <a:effectLst/>
                        <a:latin typeface="Calibri" panose="020F0502020204030204" pitchFamily="34" charset="0"/>
                      </a:endParaRPr>
                    </a:p>
                  </a:txBody>
                  <a:tcPr marL="0" marR="0" marT="0" marB="0" anchor="ctr"/>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Can design or construction changes bypass risk review?</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cumulative small changes increasing risk unknowingly?</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site changes reflected in emergency and operating plans?</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058915511"/>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Late</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803253987"/>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rPr>
                        <a:t>Unreviewed</a:t>
                      </a: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46107912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Informal</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86053200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rPr>
                        <a:t>Cumulative</a:t>
                      </a: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984686099"/>
                  </a:ext>
                </a:extLst>
              </a:tr>
            </a:tbl>
          </a:graphicData>
        </a:graphic>
      </p:graphicFrame>
    </p:spTree>
    <p:extLst>
      <p:ext uri="{BB962C8B-B14F-4D97-AF65-F5344CB8AC3E}">
        <p14:creationId xmlns:p14="http://schemas.microsoft.com/office/powerpoint/2010/main" val="249154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BB67A-58E6-8255-6CC3-81EFA3926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9E849-94BF-E344-CE0E-BF756E8D7656}"/>
              </a:ext>
            </a:extLst>
          </p:cNvPr>
          <p:cNvSpPr>
            <a:spLocks noGrp="1"/>
          </p:cNvSpPr>
          <p:nvPr>
            <p:ph type="title"/>
          </p:nvPr>
        </p:nvSpPr>
        <p:spPr/>
        <p:txBody>
          <a:bodyPr/>
          <a:lstStyle/>
          <a:p>
            <a:r>
              <a:rPr lang="en-GB" dirty="0"/>
              <a:t>Hazard Identification (HAZID) Prompt Words Library</a:t>
            </a:r>
            <a:endParaRPr lang="en-GB" b="0" dirty="0"/>
          </a:p>
        </p:txBody>
      </p:sp>
      <p:sp>
        <p:nvSpPr>
          <p:cNvPr id="4" name="Content Placeholder 2">
            <a:extLst>
              <a:ext uri="{FF2B5EF4-FFF2-40B4-BE49-F238E27FC236}">
                <a16:creationId xmlns:a16="http://schemas.microsoft.com/office/drawing/2014/main" id="{4B69956A-5A84-4FFA-DAD0-2316C52CA466}"/>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6" name="Table 5">
            <a:extLst>
              <a:ext uri="{FF2B5EF4-FFF2-40B4-BE49-F238E27FC236}">
                <a16:creationId xmlns:a16="http://schemas.microsoft.com/office/drawing/2014/main" id="{E1D18B24-05BE-6739-4D9F-83EC6BC762CE}"/>
              </a:ext>
            </a:extLst>
          </p:cNvPr>
          <p:cNvGraphicFramePr>
            <a:graphicFrameLocks noGrp="1"/>
          </p:cNvGraphicFramePr>
          <p:nvPr>
            <p:extLst>
              <p:ext uri="{D42A27DB-BD31-4B8C-83A1-F6EECF244321}">
                <p14:modId xmlns:p14="http://schemas.microsoft.com/office/powerpoint/2010/main" val="626375720"/>
              </p:ext>
            </p:extLst>
          </p:nvPr>
        </p:nvGraphicFramePr>
        <p:xfrm>
          <a:off x="192087" y="1385807"/>
          <a:ext cx="5580062" cy="5385435"/>
        </p:xfrm>
        <a:graphic>
          <a:graphicData uri="http://schemas.openxmlformats.org/drawingml/2006/table">
            <a:tbl>
              <a:tblPr>
                <a:tableStyleId>{BDBED569-4797-4DF1-A0F4-6AAB3CD982D8}</a:tableStyleId>
              </a:tblPr>
              <a:tblGrid>
                <a:gridCol w="808614">
                  <a:extLst>
                    <a:ext uri="{9D8B030D-6E8A-4147-A177-3AD203B41FA5}">
                      <a16:colId xmlns:a16="http://schemas.microsoft.com/office/drawing/2014/main" val="3122502226"/>
                    </a:ext>
                  </a:extLst>
                </a:gridCol>
                <a:gridCol w="1085496">
                  <a:extLst>
                    <a:ext uri="{9D8B030D-6E8A-4147-A177-3AD203B41FA5}">
                      <a16:colId xmlns:a16="http://schemas.microsoft.com/office/drawing/2014/main" val="4216090950"/>
                    </a:ext>
                  </a:extLst>
                </a:gridCol>
                <a:gridCol w="1290083">
                  <a:extLst>
                    <a:ext uri="{9D8B030D-6E8A-4147-A177-3AD203B41FA5}">
                      <a16:colId xmlns:a16="http://schemas.microsoft.com/office/drawing/2014/main" val="3114357485"/>
                    </a:ext>
                  </a:extLst>
                </a:gridCol>
                <a:gridCol w="2395869">
                  <a:extLst>
                    <a:ext uri="{9D8B030D-6E8A-4147-A177-3AD203B41FA5}">
                      <a16:colId xmlns:a16="http://schemas.microsoft.com/office/drawing/2014/main" val="3662042001"/>
                    </a:ext>
                  </a:extLst>
                </a:gridCol>
              </a:tblGrid>
              <a:tr h="209550">
                <a:tc>
                  <a:txBody>
                    <a:bodyPr/>
                    <a:lstStyle/>
                    <a:p>
                      <a:pPr algn="ctr" fontAlgn="b"/>
                      <a:r>
                        <a:rPr lang="en-AU" sz="1100" b="1" u="none" strike="noStrike" kern="1200" dirty="0">
                          <a:solidFill>
                            <a:schemeClr val="bg1"/>
                          </a:solidFill>
                          <a:effectLs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Parameter</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Prompt-word deviation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5">
                  <a:txBody>
                    <a:bodyPr/>
                    <a:lstStyle/>
                    <a:p>
                      <a:pPr algn="ctr" fontAlgn="ctr"/>
                      <a:r>
                        <a:rPr lang="en-AU" sz="1100" b="0" u="none" strike="noStrike" dirty="0">
                          <a:solidFill>
                            <a:srgbClr val="004551"/>
                          </a:solidFill>
                          <a:effectLst/>
                        </a:rPr>
                        <a:t>Project Governance &amp; Delivery</a:t>
                      </a:r>
                      <a:endParaRPr lang="en-AU" sz="1100" b="0" i="0" u="none" strike="noStrike" dirty="0">
                        <a:solidFill>
                          <a:srgbClr val="004551"/>
                        </a:solidFill>
                        <a:effectLst/>
                        <a:latin typeface="Calibri" panose="020F0502020204030204" pitchFamily="34" charset="0"/>
                      </a:endParaRPr>
                    </a:p>
                  </a:txBody>
                  <a:tcPr marL="0" marR="0" marT="0" marB="0" anchor="ctr"/>
                </a:tc>
                <a:tc rowSpan="5">
                  <a:txBody>
                    <a:bodyPr/>
                    <a:lstStyle/>
                    <a:p>
                      <a:pPr algn="ctr" fontAlgn="ctr"/>
                      <a:r>
                        <a:rPr lang="en-AU" sz="1100" b="0" u="none" strike="noStrike" dirty="0">
                          <a:solidFill>
                            <a:srgbClr val="004551"/>
                          </a:solidFill>
                          <a:effectLst/>
                        </a:rPr>
                        <a:t>Delivery Model &amp; Governance</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Unclear</a:t>
                      </a:r>
                      <a:endParaRPr lang="en-AU" sz="1100" b="0" i="0" u="none" strike="noStrike">
                        <a:solidFill>
                          <a:srgbClr val="004551"/>
                        </a:solidFill>
                        <a:effectLst/>
                        <a:latin typeface="Calibri" panose="020F0502020204030204" pitchFamily="34" charset="0"/>
                      </a:endParaRPr>
                    </a:p>
                  </a:txBody>
                  <a:tcPr marL="0" marR="0" marT="0" marB="0" anchor="ctr"/>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accountabilities for safety and risk clearly defined between Owner, EPC, Principal Contractor?</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there gaps between contractual responsibility and operational control?</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Does the delivery model discourage early hazard reporting?</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655613508"/>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Fragmented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780087764"/>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Inadequate</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30679652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Conflicting</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154476029"/>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rPr>
                        <a:t>Overly complex</a:t>
                      </a: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347178580"/>
                  </a:ext>
                </a:extLst>
              </a:tr>
              <a:tr h="200025">
                <a:tc rowSpan="12">
                  <a:txBody>
                    <a:bodyPr/>
                    <a:lstStyle/>
                    <a:p>
                      <a:pPr algn="ctr" fontAlgn="ctr"/>
                      <a:r>
                        <a:rPr lang="en-AU" sz="1100" b="0" u="none" strike="noStrike" dirty="0">
                          <a:solidFill>
                            <a:srgbClr val="004551"/>
                          </a:solidFill>
                          <a:effectLst/>
                        </a:rPr>
                        <a:t>Site, Access &amp; Logistics</a:t>
                      </a:r>
                      <a:endParaRPr lang="en-AU" sz="1100" b="0" i="0" u="none" strike="noStrike" dirty="0">
                        <a:solidFill>
                          <a:srgbClr val="004551"/>
                        </a:solidFill>
                        <a:effectLst/>
                        <a:latin typeface="Calibri" panose="020F0502020204030204" pitchFamily="34" charset="0"/>
                      </a:endParaRPr>
                    </a:p>
                  </a:txBody>
                  <a:tcPr marL="0" marR="0" marT="0" marB="0" anchor="ctr"/>
                </a:tc>
                <a:tc rowSpan="5">
                  <a:txBody>
                    <a:bodyPr/>
                    <a:lstStyle/>
                    <a:p>
                      <a:pPr algn="ctr" fontAlgn="ctr"/>
                      <a:r>
                        <a:rPr lang="en-AU" sz="1100" b="0" u="none" strike="noStrike" dirty="0">
                          <a:solidFill>
                            <a:srgbClr val="004551"/>
                          </a:solidFill>
                          <a:effectLst/>
                        </a:rPr>
                        <a:t>Access &amp; Egress</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Restricted</a:t>
                      </a:r>
                      <a:endParaRPr lang="en-AU" sz="1100" b="0" i="0" u="none" strike="noStrike">
                        <a:solidFill>
                          <a:srgbClr val="004551"/>
                        </a:solidFill>
                        <a:effectLst/>
                        <a:latin typeface="Calibri" panose="020F0502020204030204" pitchFamily="34" charset="0"/>
                      </a:endParaRPr>
                    </a:p>
                  </a:txBody>
                  <a:tcPr marL="0" marR="0" marT="0" marB="0" anchor="ctr"/>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What happens if access / egress is lost during flood or bushfire?</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emergency escape routes clearly defined and maintained?</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4055523460"/>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Blocked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2256226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Weather-dependent</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558630561"/>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Unmaintained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60093383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Single-point</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marL="171450" indent="-171450" algn="l"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2964090"/>
                  </a:ext>
                </a:extLst>
              </a:tr>
              <a:tr h="200025">
                <a:tc vMerge="1">
                  <a:txBody>
                    <a:bodyPr/>
                    <a:lstStyle/>
                    <a:p>
                      <a:endParaRPr dirty="0"/>
                    </a:p>
                  </a:txBody>
                  <a:tcPr marL="0" marR="0" marT="0" marB="0" anchor="ctr"/>
                </a:tc>
                <a:tc rowSpan="7">
                  <a:txBody>
                    <a:bodyPr/>
                    <a:lstStyle/>
                    <a:p>
                      <a:pPr algn="ctr" fontAlgn="ctr"/>
                      <a:r>
                        <a:rPr lang="en-AU" sz="1100" b="0" u="none" strike="noStrike" dirty="0">
                          <a:solidFill>
                            <a:srgbClr val="004551"/>
                          </a:solidFill>
                          <a:effectLst/>
                        </a:rPr>
                        <a:t>Heavy Transport &amp; Lifting</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Chain of Responsibility</a:t>
                      </a:r>
                      <a:endParaRPr lang="en-AU" sz="1100" b="0" i="0" u="none" strike="noStrike">
                        <a:solidFill>
                          <a:srgbClr val="004551"/>
                        </a:solidFill>
                        <a:effectLst/>
                        <a:latin typeface="Calibri" panose="020F0502020204030204" pitchFamily="34" charset="0"/>
                      </a:endParaRPr>
                    </a:p>
                  </a:txBody>
                  <a:tcPr marL="0" marR="0" marT="0" marB="0" anchor="ctr"/>
                </a:tc>
                <a:tc rowSpan="7">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bridges, culverts and roads rated and inspected?</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workers / contractors aware of requirements?</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lift paths protected from public access?</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16702837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Clearance issues</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253193915"/>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Load securing</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873465787"/>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Overloaded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808416090"/>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Poor visibility</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75204429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Unverified routes</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458637958"/>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Weather-affected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476640350"/>
                  </a:ext>
                </a:extLst>
              </a:tr>
              <a:tr h="200025">
                <a:tc rowSpan="5">
                  <a:txBody>
                    <a:bodyPr/>
                    <a:lstStyle/>
                    <a:p>
                      <a:pPr algn="ctr" fontAlgn="ctr"/>
                      <a:r>
                        <a:rPr lang="en-AU" sz="1100" b="0" u="none" strike="noStrike" dirty="0">
                          <a:solidFill>
                            <a:srgbClr val="004551"/>
                          </a:solidFill>
                          <a:effectLst/>
                        </a:rPr>
                        <a:t>WHS Systems &amp; Controls</a:t>
                      </a:r>
                      <a:endParaRPr lang="en-AU" sz="1100" b="0" i="0" u="none" strike="noStrike" dirty="0">
                        <a:solidFill>
                          <a:srgbClr val="004551"/>
                        </a:solidFill>
                        <a:effectLst/>
                        <a:latin typeface="Calibri" panose="020F0502020204030204" pitchFamily="34" charset="0"/>
                      </a:endParaRPr>
                    </a:p>
                  </a:txBody>
                  <a:tcPr marL="0" marR="0" marT="0" marB="0" anchor="ctr"/>
                </a:tc>
                <a:tc rowSpan="5">
                  <a:txBody>
                    <a:bodyPr/>
                    <a:lstStyle/>
                    <a:p>
                      <a:pPr algn="ctr" fontAlgn="ctr"/>
                      <a:r>
                        <a:rPr lang="en-AU" sz="1100" b="0" u="none" strike="noStrike" dirty="0">
                          <a:solidFill>
                            <a:srgbClr val="004551"/>
                          </a:solidFill>
                          <a:effectLst/>
                        </a:rPr>
                        <a:t>Permits &amp; Isolation</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Incomplete</a:t>
                      </a:r>
                      <a:endParaRPr lang="en-AU" sz="1100" b="0" i="0" u="none" strike="noStrike">
                        <a:solidFill>
                          <a:srgbClr val="004551"/>
                        </a:solidFill>
                        <a:effectLst/>
                        <a:latin typeface="Calibri" panose="020F0502020204030204" pitchFamily="34" charset="0"/>
                      </a:endParaRPr>
                    </a:p>
                  </a:txBody>
                  <a:tcPr marL="0" marR="0" marT="0" marB="0" anchor="ctr"/>
                </a:tc>
                <a:tc rowSpan="5">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multiple energy sources correctly isolated?</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Is the project specific permit structure confirmed and clear to all?</a:t>
                      </a:r>
                    </a:p>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SIMOPS creating permit conflicts?</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687542851"/>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Conflicting</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081279607"/>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Bypassed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323297502"/>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Misunderstood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933603849"/>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rPr>
                        <a:t>Ineffective</a:t>
                      </a: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989279732"/>
                  </a:ext>
                </a:extLst>
              </a:tr>
            </a:tbl>
          </a:graphicData>
        </a:graphic>
      </p:graphicFrame>
      <p:graphicFrame>
        <p:nvGraphicFramePr>
          <p:cNvPr id="7" name="Table 6">
            <a:extLst>
              <a:ext uri="{FF2B5EF4-FFF2-40B4-BE49-F238E27FC236}">
                <a16:creationId xmlns:a16="http://schemas.microsoft.com/office/drawing/2014/main" id="{2A11461C-283B-DD40-8B8E-910F97D9141A}"/>
              </a:ext>
            </a:extLst>
          </p:cNvPr>
          <p:cNvGraphicFramePr>
            <a:graphicFrameLocks noGrp="1"/>
          </p:cNvGraphicFramePr>
          <p:nvPr>
            <p:extLst>
              <p:ext uri="{D42A27DB-BD31-4B8C-83A1-F6EECF244321}">
                <p14:modId xmlns:p14="http://schemas.microsoft.com/office/powerpoint/2010/main" val="2349970506"/>
              </p:ext>
            </p:extLst>
          </p:nvPr>
        </p:nvGraphicFramePr>
        <p:xfrm>
          <a:off x="6419851" y="1385807"/>
          <a:ext cx="5580062" cy="1538368"/>
        </p:xfrm>
        <a:graphic>
          <a:graphicData uri="http://schemas.openxmlformats.org/drawingml/2006/table">
            <a:tbl>
              <a:tblPr>
                <a:tableStyleId>{BDBED569-4797-4DF1-A0F4-6AAB3CD982D8}</a:tableStyleId>
              </a:tblPr>
              <a:tblGrid>
                <a:gridCol w="808614">
                  <a:extLst>
                    <a:ext uri="{9D8B030D-6E8A-4147-A177-3AD203B41FA5}">
                      <a16:colId xmlns:a16="http://schemas.microsoft.com/office/drawing/2014/main" val="3122502226"/>
                    </a:ext>
                  </a:extLst>
                </a:gridCol>
                <a:gridCol w="1085496">
                  <a:extLst>
                    <a:ext uri="{9D8B030D-6E8A-4147-A177-3AD203B41FA5}">
                      <a16:colId xmlns:a16="http://schemas.microsoft.com/office/drawing/2014/main" val="4216090950"/>
                    </a:ext>
                  </a:extLst>
                </a:gridCol>
                <a:gridCol w="1290083">
                  <a:extLst>
                    <a:ext uri="{9D8B030D-6E8A-4147-A177-3AD203B41FA5}">
                      <a16:colId xmlns:a16="http://schemas.microsoft.com/office/drawing/2014/main" val="3114357485"/>
                    </a:ext>
                  </a:extLst>
                </a:gridCol>
                <a:gridCol w="2395869">
                  <a:extLst>
                    <a:ext uri="{9D8B030D-6E8A-4147-A177-3AD203B41FA5}">
                      <a16:colId xmlns:a16="http://schemas.microsoft.com/office/drawing/2014/main" val="3662042001"/>
                    </a:ext>
                  </a:extLst>
                </a:gridCol>
              </a:tblGrid>
              <a:tr h="338218">
                <a:tc>
                  <a:txBody>
                    <a:bodyPr/>
                    <a:lstStyle/>
                    <a:p>
                      <a:pPr algn="ctr" fontAlgn="b"/>
                      <a:r>
                        <a:rPr lang="en-AU" sz="1100" b="1" u="none" strike="noStrike" kern="1200" dirty="0">
                          <a:solidFill>
                            <a:schemeClr val="bg1"/>
                          </a:solidFill>
                          <a:effectLs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Parameter</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Parameter</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Prompt-word deviation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6">
                  <a:txBody>
                    <a:bodyPr/>
                    <a:lstStyle/>
                    <a:p>
                      <a:pPr algn="ctr" fontAlgn="ctr"/>
                      <a:r>
                        <a:rPr lang="en-AU" sz="1100" b="0" u="none" strike="noStrike" dirty="0">
                          <a:solidFill>
                            <a:srgbClr val="004551"/>
                          </a:solidFill>
                          <a:effectLst/>
                        </a:rPr>
                        <a:t>WHS Systems &amp; Controls</a:t>
                      </a:r>
                      <a:endParaRPr lang="en-AU" sz="1100" b="0" i="0" u="none" strike="noStrike" dirty="0">
                        <a:solidFill>
                          <a:srgbClr val="004551"/>
                        </a:solidFill>
                        <a:effectLst/>
                        <a:latin typeface="Calibri" panose="020F0502020204030204" pitchFamily="34" charset="0"/>
                      </a:endParaRPr>
                    </a:p>
                  </a:txBody>
                  <a:tcPr marL="0" marR="0" marT="0" marB="0" anchor="ctr"/>
                </a:tc>
                <a:tc rowSpan="6">
                  <a:txBody>
                    <a:bodyPr/>
                    <a:lstStyle/>
                    <a:p>
                      <a:pPr algn="ctr" fontAlgn="ctr"/>
                      <a:r>
                        <a:rPr lang="en-AU" sz="1100" b="0" u="none" strike="noStrike" dirty="0">
                          <a:solidFill>
                            <a:srgbClr val="004551"/>
                          </a:solidFill>
                          <a:effectLst/>
                        </a:rPr>
                        <a:t>Procedures &amp; SWMS</a:t>
                      </a: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Generic</a:t>
                      </a:r>
                      <a:endParaRPr lang="en-AU" sz="1100" b="0" i="0" u="none" strike="noStrike">
                        <a:solidFill>
                          <a:srgbClr val="004551"/>
                        </a:solidFill>
                        <a:effectLst/>
                        <a:latin typeface="Calibri" panose="020F0502020204030204" pitchFamily="34" charset="0"/>
                      </a:endParaRPr>
                    </a:p>
                  </a:txBody>
                  <a:tcPr marL="0" marR="0" marT="0" marB="0" anchor="ctr"/>
                </a:tc>
                <a:tc rowSpan="6">
                  <a:txBody>
                    <a:bodyPr/>
                    <a:lstStyle/>
                    <a:p>
                      <a:pPr marL="171450" indent="-171450" algn="ctr"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procedures suitable written for actual site conditions?</a:t>
                      </a:r>
                    </a:p>
                    <a:p>
                      <a:pPr marL="171450" indent="-171450" algn="l" defTabSz="914400" rtl="0" eaLnBrk="1" fontAlgn="ctr" latinLnBrk="0" hangingPunct="1">
                        <a:buFont typeface="Arial" panose="020B0604020202020204" pitchFamily="34" charset="0"/>
                        <a:buChar char="•"/>
                      </a:pPr>
                      <a:r>
                        <a:rPr lang="en-GB" sz="1100" b="0" u="none" strike="noStrike" kern="1200" dirty="0">
                          <a:solidFill>
                            <a:srgbClr val="004551"/>
                          </a:solidFill>
                          <a:effectLst/>
                        </a:rPr>
                        <a:t>Are workers /contractors trained in deviations and abnormal situations?</a:t>
                      </a:r>
                      <a:endParaRPr lang="en-GB" sz="11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792314613"/>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Outdated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2256226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Unfollowed</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1244576"/>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Impractical</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4034915453"/>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a:solidFill>
                            <a:srgbClr val="004551"/>
                          </a:solidFill>
                          <a:effectLst/>
                        </a:rPr>
                        <a:t>Unknown</a:t>
                      </a:r>
                      <a:endParaRPr lang="en-AU" sz="1100" b="0" i="0" u="none" strike="noStrike">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87745065"/>
                  </a:ext>
                </a:extLst>
              </a:tr>
              <a:tr h="200025">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ctr" fontAlgn="ctr"/>
                      <a:endParaRPr lang="en-AU" sz="11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u="none" strike="noStrike" dirty="0">
                          <a:solidFill>
                            <a:srgbClr val="004551"/>
                          </a:solidFill>
                          <a:effectLst/>
                        </a:rPr>
                        <a:t>Unverified</a:t>
                      </a:r>
                      <a:endParaRPr lang="en-AU" sz="1100" b="0" i="0" u="none" strike="noStrike" dirty="0">
                        <a:solidFill>
                          <a:srgbClr val="004551"/>
                        </a:solidFill>
                        <a:effectLst/>
                        <a:latin typeface="Calibri" panose="020F0502020204030204" pitchFamily="34" charset="0"/>
                      </a:endParaRPr>
                    </a:p>
                  </a:txBody>
                  <a:tcPr marL="0" marR="0" marT="0" marB="0" anchor="ctr"/>
                </a:tc>
                <a:tc vMerge="1">
                  <a:txBody>
                    <a:bodyPr/>
                    <a:lstStyle/>
                    <a:p>
                      <a:pPr algn="l" fontAlgn="ctr"/>
                      <a:endParaRPr lang="en-GB" sz="8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719922110"/>
                  </a:ext>
                </a:extLst>
              </a:tr>
            </a:tbl>
          </a:graphicData>
        </a:graphic>
      </p:graphicFrame>
    </p:spTree>
    <p:extLst>
      <p:ext uri="{BB962C8B-B14F-4D97-AF65-F5344CB8AC3E}">
        <p14:creationId xmlns:p14="http://schemas.microsoft.com/office/powerpoint/2010/main" val="90713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2AB5A-6A81-16BB-8FFB-6555C1100C6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8B50B36-8230-922F-9BB3-564A99BA89EC}"/>
              </a:ext>
            </a:extLst>
          </p:cNvPr>
          <p:cNvSpPr>
            <a:spLocks noGrp="1"/>
          </p:cNvSpPr>
          <p:nvPr>
            <p:ph type="ctrTitle"/>
          </p:nvPr>
        </p:nvSpPr>
        <p:spPr/>
        <p:txBody>
          <a:bodyPr/>
          <a:lstStyle/>
          <a:p>
            <a:r>
              <a:rPr lang="en-GB" dirty="0"/>
              <a:t>2b. Hazard &amp; Operability Study (HAZOP) Guide Words Library</a:t>
            </a:r>
            <a:endParaRPr lang="en-US" dirty="0"/>
          </a:p>
        </p:txBody>
      </p:sp>
    </p:spTree>
    <p:extLst>
      <p:ext uri="{BB962C8B-B14F-4D97-AF65-F5344CB8AC3E}">
        <p14:creationId xmlns:p14="http://schemas.microsoft.com/office/powerpoint/2010/main" val="350375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0070-FD57-6126-FB1A-597328A51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6DBB7-52FA-5DF1-DCF7-E1055683D7F6}"/>
              </a:ext>
            </a:extLst>
          </p:cNvPr>
          <p:cNvSpPr>
            <a:spLocks noGrp="1"/>
          </p:cNvSpPr>
          <p:nvPr>
            <p:ph type="title"/>
          </p:nvPr>
        </p:nvSpPr>
        <p:spPr>
          <a:xfrm>
            <a:off x="676275" y="53762"/>
            <a:ext cx="11323637" cy="866920"/>
          </a:xfrm>
        </p:spPr>
        <p:txBody>
          <a:bodyPr/>
          <a:lstStyle/>
          <a:p>
            <a:r>
              <a:rPr lang="en-GB" dirty="0"/>
              <a:t>Hazard &amp; Operability Study (HAZOP) Guide Words Library</a:t>
            </a:r>
            <a:endParaRPr lang="en-GB" b="0" dirty="0"/>
          </a:p>
        </p:txBody>
      </p:sp>
      <p:sp>
        <p:nvSpPr>
          <p:cNvPr id="4" name="Content Placeholder 2">
            <a:extLst>
              <a:ext uri="{FF2B5EF4-FFF2-40B4-BE49-F238E27FC236}">
                <a16:creationId xmlns:a16="http://schemas.microsoft.com/office/drawing/2014/main" id="{C9E2AB3B-7604-81C8-075B-9C15F58F0BA7}"/>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3" name="Table 2">
            <a:extLst>
              <a:ext uri="{FF2B5EF4-FFF2-40B4-BE49-F238E27FC236}">
                <a16:creationId xmlns:a16="http://schemas.microsoft.com/office/drawing/2014/main" id="{E943B159-ED2E-ADF7-A1E0-5F81B369E6EB}"/>
              </a:ext>
            </a:extLst>
          </p:cNvPr>
          <p:cNvGraphicFramePr>
            <a:graphicFrameLocks noGrp="1"/>
          </p:cNvGraphicFramePr>
          <p:nvPr>
            <p:extLst>
              <p:ext uri="{D42A27DB-BD31-4B8C-83A1-F6EECF244321}">
                <p14:modId xmlns:p14="http://schemas.microsoft.com/office/powerpoint/2010/main" val="2405206230"/>
              </p:ext>
            </p:extLst>
          </p:nvPr>
        </p:nvGraphicFramePr>
        <p:xfrm>
          <a:off x="553419" y="1414314"/>
          <a:ext cx="5549583" cy="4993005"/>
        </p:xfrm>
        <a:graphic>
          <a:graphicData uri="http://schemas.openxmlformats.org/drawingml/2006/table">
            <a:tbl>
              <a:tblPr>
                <a:tableStyleId>{BDBED569-4797-4DF1-A0F4-6AAB3CD982D8}</a:tableStyleId>
              </a:tblPr>
              <a:tblGrid>
                <a:gridCol w="1023303">
                  <a:extLst>
                    <a:ext uri="{9D8B030D-6E8A-4147-A177-3AD203B41FA5}">
                      <a16:colId xmlns:a16="http://schemas.microsoft.com/office/drawing/2014/main" val="3122502226"/>
                    </a:ext>
                  </a:extLst>
                </a:gridCol>
                <a:gridCol w="1059180">
                  <a:extLst>
                    <a:ext uri="{9D8B030D-6E8A-4147-A177-3AD203B41FA5}">
                      <a16:colId xmlns:a16="http://schemas.microsoft.com/office/drawing/2014/main" val="4216090950"/>
                    </a:ext>
                  </a:extLst>
                </a:gridCol>
                <a:gridCol w="3467100">
                  <a:extLst>
                    <a:ext uri="{9D8B030D-6E8A-4147-A177-3AD203B41FA5}">
                      <a16:colId xmlns:a16="http://schemas.microsoft.com/office/drawing/2014/main" val="3114357485"/>
                    </a:ext>
                  </a:extLst>
                </a:gridCol>
              </a:tblGrid>
              <a:tr h="209550">
                <a:tc>
                  <a:txBody>
                    <a:bodyPr/>
                    <a:lstStyle/>
                    <a:p>
                      <a:pPr algn="ctr" fontAlgn="b"/>
                      <a:r>
                        <a:rPr lang="en-AU" sz="1100" b="1" u="none" strike="noStrike" kern="1200" dirty="0">
                          <a:solidFill>
                            <a:schemeClr val="bg1"/>
                          </a:solidFill>
                          <a:effectLst/>
                        </a:rPr>
                        <a:t>Parameter </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Guideword</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Typical Deviation / Interpretation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5">
                  <a:txBody>
                    <a:bodyPr/>
                    <a:lstStyle/>
                    <a:p>
                      <a:pPr marL="0" algn="ctr" defTabSz="914400" rtl="0" eaLnBrk="1" fontAlgn="ctr" latinLnBrk="0" hangingPunct="1"/>
                      <a:r>
                        <a:rPr lang="en-AU" sz="1100" b="0" u="none" strike="noStrike" kern="1200" dirty="0">
                          <a:solidFill>
                            <a:srgbClr val="004551"/>
                          </a:solidFill>
                          <a:effectLst/>
                        </a:rPr>
                        <a:t>Alarms &amp; Interlocks</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a:solidFill>
                            <a:srgbClr val="004551"/>
                          </a:solidFill>
                          <a:effectLst/>
                        </a:rPr>
                        <a:t>No alarm or trip on deviation</a:t>
                      </a:r>
                      <a:endParaRPr lang="en-GB"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28794253"/>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More</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a:solidFill>
                            <a:srgbClr val="004551"/>
                          </a:solidFill>
                          <a:effectLst/>
                        </a:rPr>
                        <a:t>Nuisance or spurious alarms</a:t>
                      </a:r>
                      <a:endParaRPr lang="en-AU"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02189316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Less</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a:solidFill>
                            <a:srgbClr val="004551"/>
                          </a:solidFill>
                          <a:effectLst/>
                        </a:rPr>
                        <a:t>Reduced alarm sensitivity</a:t>
                      </a:r>
                      <a:endParaRPr lang="en-AU"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607916154"/>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Other than</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Wrong alarm or trip function activated</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096843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Early / Late</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Alarm occurs too soon or too late</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762231169"/>
                  </a:ext>
                </a:extLst>
              </a:tr>
              <a:tr h="200025">
                <a:tc rowSpan="5">
                  <a:txBody>
                    <a:bodyPr/>
                    <a:lstStyle/>
                    <a:p>
                      <a:pPr marL="0" algn="ctr" defTabSz="914400" rtl="0" eaLnBrk="1" fontAlgn="ctr" latinLnBrk="0" hangingPunct="1"/>
                      <a:r>
                        <a:rPr lang="en-AU" sz="1100" b="0" u="none" strike="noStrike" kern="1200" dirty="0">
                          <a:solidFill>
                            <a:srgbClr val="004551"/>
                          </a:solidFill>
                          <a:effectLst/>
                        </a:rPr>
                        <a:t>Composition &amp; Quality</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Other than</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Wrong material, contamination, off-spec mixture</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58287844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More</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Higher impurity or concentration</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78143077"/>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Less</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Dilution, reaction incomplete</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1751340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As well as</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Unwanted secondary component present</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65561350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Part of</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Partial feed or missing reactant</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4236856248"/>
                  </a:ext>
                </a:extLst>
              </a:tr>
              <a:tr h="200025">
                <a:tc rowSpan="4">
                  <a:txBody>
                    <a:bodyPr/>
                    <a:lstStyle/>
                    <a:p>
                      <a:pPr marL="0" algn="ctr" defTabSz="914400" rtl="0" eaLnBrk="1" fontAlgn="ctr" latinLnBrk="0" hangingPunct="1"/>
                      <a:r>
                        <a:rPr lang="en-AU" sz="1100" b="0" u="none" strike="noStrike" kern="1200" dirty="0">
                          <a:solidFill>
                            <a:srgbClr val="004551"/>
                          </a:solidFill>
                          <a:effectLst/>
                        </a:rPr>
                        <a:t>Containment &amp; Environment</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a:solidFill>
                            <a:srgbClr val="004551"/>
                          </a:solidFill>
                          <a:effectLst/>
                        </a:rPr>
                        <a:t>Containment lost, leak, vent to atmosphere</a:t>
                      </a:r>
                      <a:endParaRPr lang="en-GB"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498634867"/>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More</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Excessive discharge, overflow</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28961470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Less</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Inadequate flow to treatment</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68852610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Other than</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Wrong discharge route (storm drain, ground)</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609124685"/>
                  </a:ext>
                </a:extLst>
              </a:tr>
              <a:tr h="200025">
                <a:tc rowSpan="5">
                  <a:txBody>
                    <a:bodyPr/>
                    <a:lstStyle/>
                    <a:p>
                      <a:pPr marL="0" algn="ctr" defTabSz="914400" rtl="0" eaLnBrk="1" fontAlgn="ctr" latinLnBrk="0" hangingPunct="1"/>
                      <a:r>
                        <a:rPr lang="en-AU" sz="1100" b="0" u="none" strike="noStrike" kern="1200" dirty="0">
                          <a:solidFill>
                            <a:srgbClr val="004551"/>
                          </a:solidFill>
                          <a:effectLst/>
                        </a:rPr>
                        <a:t>Electrical &amp; Power</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a:solidFill>
                            <a:srgbClr val="004551"/>
                          </a:solidFill>
                          <a:effectLst/>
                        </a:rPr>
                        <a:t>Power failure, circuit isolated</a:t>
                      </a:r>
                      <a:endParaRPr lang="en-AU"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5335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More</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Overvoltage, overload</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358110226"/>
                  </a:ext>
                </a:extLst>
              </a:tr>
              <a:tr h="164416">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Less</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Undervoltage, brownout</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84310483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Reverse</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Wrong phase rotation</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51036259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Other than</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Wrong circuit energized</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610593908"/>
                  </a:ext>
                </a:extLst>
              </a:tr>
              <a:tr h="200025">
                <a:tc rowSpan="5">
                  <a:txBody>
                    <a:bodyPr/>
                    <a:lstStyle/>
                    <a:p>
                      <a:pPr marL="0" algn="ctr" defTabSz="914400" rtl="0" eaLnBrk="1" fontAlgn="ctr" latinLnBrk="0" hangingPunct="1"/>
                      <a:r>
                        <a:rPr lang="en-AU" sz="1100" b="0" u="none" strike="noStrike" kern="1200" dirty="0">
                          <a:solidFill>
                            <a:srgbClr val="004551"/>
                          </a:solidFill>
                          <a:effectLst/>
                        </a:rPr>
                        <a:t>Equipment &amp; Operation</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a:solidFill>
                            <a:srgbClr val="004551"/>
                          </a:solidFill>
                          <a:effectLst/>
                        </a:rPr>
                        <a:t>Not started, isolated, or failed</a:t>
                      </a:r>
                      <a:endParaRPr lang="en-GB"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752615925"/>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More</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Operating too fast or too often</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79945857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Less</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Operating below required capacity</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66863915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Reverse</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Wrong direction (e.g., pump reversed)</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41841217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Other than</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Wrong equipment operating (e.g., standby unit)</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901610254"/>
                  </a:ext>
                </a:extLst>
              </a:tr>
            </a:tbl>
          </a:graphicData>
        </a:graphic>
      </p:graphicFrame>
      <p:graphicFrame>
        <p:nvGraphicFramePr>
          <p:cNvPr id="5" name="Table 4">
            <a:extLst>
              <a:ext uri="{FF2B5EF4-FFF2-40B4-BE49-F238E27FC236}">
                <a16:creationId xmlns:a16="http://schemas.microsoft.com/office/drawing/2014/main" id="{B75FE145-77D9-E115-7E1A-C3A9B9AA7FEF}"/>
              </a:ext>
            </a:extLst>
          </p:cNvPr>
          <p:cNvGraphicFramePr>
            <a:graphicFrameLocks noGrp="1"/>
          </p:cNvGraphicFramePr>
          <p:nvPr>
            <p:extLst>
              <p:ext uri="{D42A27DB-BD31-4B8C-83A1-F6EECF244321}">
                <p14:modId xmlns:p14="http://schemas.microsoft.com/office/powerpoint/2010/main" val="4180489589"/>
              </p:ext>
            </p:extLst>
          </p:nvPr>
        </p:nvGraphicFramePr>
        <p:xfrm>
          <a:off x="6354092" y="1406076"/>
          <a:ext cx="5549583" cy="4238625"/>
        </p:xfrm>
        <a:graphic>
          <a:graphicData uri="http://schemas.openxmlformats.org/drawingml/2006/table">
            <a:tbl>
              <a:tblPr>
                <a:tableStyleId>{BDBED569-4797-4DF1-A0F4-6AAB3CD982D8}</a:tableStyleId>
              </a:tblPr>
              <a:tblGrid>
                <a:gridCol w="1023303">
                  <a:extLst>
                    <a:ext uri="{9D8B030D-6E8A-4147-A177-3AD203B41FA5}">
                      <a16:colId xmlns:a16="http://schemas.microsoft.com/office/drawing/2014/main" val="3122502226"/>
                    </a:ext>
                  </a:extLst>
                </a:gridCol>
                <a:gridCol w="1059180">
                  <a:extLst>
                    <a:ext uri="{9D8B030D-6E8A-4147-A177-3AD203B41FA5}">
                      <a16:colId xmlns:a16="http://schemas.microsoft.com/office/drawing/2014/main" val="4216090950"/>
                    </a:ext>
                  </a:extLst>
                </a:gridCol>
                <a:gridCol w="3467100">
                  <a:extLst>
                    <a:ext uri="{9D8B030D-6E8A-4147-A177-3AD203B41FA5}">
                      <a16:colId xmlns:a16="http://schemas.microsoft.com/office/drawing/2014/main" val="3114357485"/>
                    </a:ext>
                  </a:extLst>
                </a:gridCol>
              </a:tblGrid>
              <a:tr h="209550">
                <a:tc>
                  <a:txBody>
                    <a:bodyPr/>
                    <a:lstStyle/>
                    <a:p>
                      <a:pPr algn="ctr" fontAlgn="b"/>
                      <a:r>
                        <a:rPr lang="en-AU" sz="1100" b="1" u="none" strike="noStrike" kern="1200" dirty="0">
                          <a:solidFill>
                            <a:schemeClr val="bg1"/>
                          </a:solidFill>
                          <a:effectLst/>
                        </a:rPr>
                        <a:t>Parameter </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Guideword</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Typical Deviation / Interpretation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10">
                  <a:txBody>
                    <a:bodyPr/>
                    <a:lstStyle/>
                    <a:p>
                      <a:pPr marL="0" algn="ctr" defTabSz="914400" rtl="0" eaLnBrk="1" fontAlgn="ctr" latinLnBrk="0" hangingPunct="1"/>
                      <a:r>
                        <a:rPr lang="en-GB" sz="1100" b="0" u="none" strike="noStrike" kern="1200" dirty="0">
                          <a:solidFill>
                            <a:srgbClr val="004551"/>
                          </a:solidFill>
                          <a:effectLst/>
                        </a:rPr>
                        <a:t>Flow</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l" fontAlgn="b"/>
                      <a:r>
                        <a:rPr lang="en-GB" sz="1200" b="0" u="none" strike="noStrike" dirty="0">
                          <a:solidFill>
                            <a:srgbClr val="004551"/>
                          </a:solidFill>
                          <a:effectLst/>
                        </a:rPr>
                        <a:t>No Flow</a:t>
                      </a:r>
                      <a:endParaRPr lang="en-AU" sz="12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ctr"/>
                      <a:r>
                        <a:rPr lang="en-AU" sz="1200" b="0" u="none" strike="noStrike" kern="1200" dirty="0">
                          <a:solidFill>
                            <a:srgbClr val="004551"/>
                          </a:solidFill>
                          <a:effectLst/>
                        </a:rPr>
                        <a:t>Blocked line, pump failure, valve closed, or empty suction tank</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28794253"/>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Pump overspeed, control valve failed open, or reduced downstream pressure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02189316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Partial blockage (scaling/debris), filter fouling, or pump cavitation</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607916154"/>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Reverse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Check valve (NRV) failure, siphon effect, or higher downstream pressure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2096843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Misdirected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Wrong valve alignment, bypass left open, or internal leak in a heat exchanger</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762231169"/>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As well as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Unintended secondary flow path or bypass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358287844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Part of</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Partial flow only through part of system</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378143077"/>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Flow of wrong fluid or medium</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21751340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a:solidFill>
                            <a:srgbClr val="004551"/>
                          </a:solidFill>
                          <a:effectLst/>
                        </a:rPr>
                        <a:t>Intermittent</a:t>
                      </a:r>
                      <a:endParaRPr lang="en-AU" sz="1200" b="0" i="0" u="none" strike="noStrike" kern="120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Pulsating or unstable flow pattern</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165561350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a:solidFill>
                            <a:srgbClr val="004551"/>
                          </a:solidFill>
                          <a:effectLst/>
                        </a:rPr>
                        <a:t>Early / Late</a:t>
                      </a:r>
                      <a:endParaRPr lang="en-AU" sz="1200" b="0" i="0" u="none" strike="noStrike" kern="120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Flow starts or stops at wrong time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4236856248"/>
                  </a:ext>
                </a:extLst>
              </a:tr>
              <a:tr h="200025">
                <a:tc rowSpan="6">
                  <a:txBody>
                    <a:bodyPr/>
                    <a:lstStyle/>
                    <a:p>
                      <a:pPr marL="0" algn="ctr" defTabSz="914400" rtl="0" eaLnBrk="1" fontAlgn="ctr" latinLnBrk="0" hangingPunct="1"/>
                      <a:r>
                        <a:rPr lang="en-AU" sz="1100" b="0" u="none" strike="noStrike" kern="1200" dirty="0">
                          <a:solidFill>
                            <a:srgbClr val="004551"/>
                          </a:solidFill>
                          <a:effectLst/>
                        </a:rPr>
                        <a:t>Human &amp; Interface</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a:solidFill>
                            <a:srgbClr val="004551"/>
                          </a:solidFill>
                          <a:effectLst/>
                        </a:rPr>
                        <a:t>No operator action taken</a:t>
                      </a:r>
                      <a:endParaRPr lang="en-AU"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498634867"/>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More</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a:solidFill>
                            <a:srgbClr val="004551"/>
                          </a:solidFill>
                          <a:effectLst/>
                        </a:rPr>
                        <a:t>Excessive intervention, over-adjustment</a:t>
                      </a:r>
                      <a:endParaRPr lang="en-AU"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28961470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Less</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Insufficient response</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68852610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Other than</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Wrong control manipulated</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609124685"/>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Late / Early</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Operator reacts too late/soon</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5335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Reverse</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Misunderstood direction (open vs. close)</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358110226"/>
                  </a:ext>
                </a:extLst>
              </a:tr>
            </a:tbl>
          </a:graphicData>
        </a:graphic>
      </p:graphicFrame>
    </p:spTree>
    <p:extLst>
      <p:ext uri="{BB962C8B-B14F-4D97-AF65-F5344CB8AC3E}">
        <p14:creationId xmlns:p14="http://schemas.microsoft.com/office/powerpoint/2010/main" val="393822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319EB89-2461-DCAE-E311-BACE321DD6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765" y="395364"/>
            <a:ext cx="489312" cy="456691"/>
          </a:xfrm>
          <a:prstGeom prst="rect">
            <a:avLst/>
          </a:prstGeom>
        </p:spPr>
      </p:pic>
      <p:sp>
        <p:nvSpPr>
          <p:cNvPr id="8" name="Title 1">
            <a:extLst>
              <a:ext uri="{FF2B5EF4-FFF2-40B4-BE49-F238E27FC236}">
                <a16:creationId xmlns:a16="http://schemas.microsoft.com/office/drawing/2014/main" id="{768C2A3E-5BDC-7147-B460-7D1ABFA73276}"/>
              </a:ext>
            </a:extLst>
          </p:cNvPr>
          <p:cNvSpPr txBox="1">
            <a:spLocks/>
          </p:cNvSpPr>
          <p:nvPr/>
        </p:nvSpPr>
        <p:spPr>
          <a:xfrm>
            <a:off x="1565563" y="53762"/>
            <a:ext cx="10458600" cy="86692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GB" dirty="0"/>
              <a:t>Contents</a:t>
            </a:r>
          </a:p>
        </p:txBody>
      </p:sp>
      <p:sp>
        <p:nvSpPr>
          <p:cNvPr id="6" name="Rectangle: Single Corner Snipped 5">
            <a:extLst>
              <a:ext uri="{FF2B5EF4-FFF2-40B4-BE49-F238E27FC236}">
                <a16:creationId xmlns:a16="http://schemas.microsoft.com/office/drawing/2014/main" id="{F3D66B4C-29C2-E026-B222-B08ED2EC9BFE}"/>
              </a:ext>
            </a:extLst>
          </p:cNvPr>
          <p:cNvSpPr/>
          <p:nvPr/>
        </p:nvSpPr>
        <p:spPr>
          <a:xfrm rot="1105374">
            <a:off x="5039814" y="4517302"/>
            <a:ext cx="2112371" cy="1946804"/>
          </a:xfrm>
          <a:prstGeom prst="snip1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Contents are hyperlinked to slides for quick access</a:t>
            </a:r>
          </a:p>
          <a:p>
            <a:pPr algn="ctr"/>
            <a:endParaRPr lang="en-AU" sz="1400" b="1" dirty="0">
              <a:solidFill>
                <a:schemeClr val="tx1"/>
              </a:solidFill>
            </a:endParaRPr>
          </a:p>
          <a:p>
            <a:pPr algn="ctr"/>
            <a:r>
              <a:rPr lang="en-AU" sz="1400" b="1" dirty="0">
                <a:solidFill>
                  <a:schemeClr val="tx1"/>
                </a:solidFill>
              </a:rPr>
              <a:t>Note: Each slide has a Contents slide link to return to this slide</a:t>
            </a:r>
            <a:endParaRPr lang="en-AU" sz="1400" b="1" dirty="0">
              <a:solidFill>
                <a:srgbClr val="FF0000"/>
              </a:solidFill>
            </a:endParaRPr>
          </a:p>
        </p:txBody>
      </p:sp>
      <p:sp>
        <p:nvSpPr>
          <p:cNvPr id="7" name="Content Placeholder 2">
            <a:extLst>
              <a:ext uri="{FF2B5EF4-FFF2-40B4-BE49-F238E27FC236}">
                <a16:creationId xmlns:a16="http://schemas.microsoft.com/office/drawing/2014/main" id="{3C9A9790-54B3-3CE4-1BB3-2D12D4045379}"/>
              </a:ext>
            </a:extLst>
          </p:cNvPr>
          <p:cNvSpPr txBox="1">
            <a:spLocks/>
          </p:cNvSpPr>
          <p:nvPr/>
        </p:nvSpPr>
        <p:spPr>
          <a:xfrm>
            <a:off x="117147" y="1952619"/>
            <a:ext cx="5978854" cy="4752979"/>
          </a:xfrm>
          <a:prstGeom prst="rect">
            <a:avLst/>
          </a:prstGeom>
        </p:spPr>
        <p:txBody>
          <a:bodyPr vert="horz" lIns="91440" tIns="45720" rIns="91440" bIns="45720" numCol="1" spcCol="90000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342900" indent="-342900">
              <a:spcBef>
                <a:spcPts val="0"/>
              </a:spcBef>
              <a:buFont typeface="+mj-lt"/>
              <a:buAutoNum type="arabicPeriod"/>
            </a:pPr>
            <a:r>
              <a:rPr lang="en-GB" sz="2000" dirty="0">
                <a:latin typeface="+mn-lt"/>
                <a:hlinkClick r:id="rId4" action="ppaction://hlinksldjump">
                  <a:extLst>
                    <a:ext uri="{A12FA001-AC4F-418D-AE19-62706E023703}">
                      <ahyp:hlinkClr xmlns:ahyp="http://schemas.microsoft.com/office/drawing/2018/hyperlinkcolor" val="tx"/>
                    </a:ext>
                  </a:extLst>
                </a:hlinkClick>
              </a:rPr>
              <a:t>Planning and Preparation</a:t>
            </a:r>
            <a:endParaRPr lang="en-GB" sz="2000" dirty="0">
              <a:latin typeface="+mn-lt"/>
            </a:endParaRPr>
          </a:p>
          <a:p>
            <a:pPr marL="594900" lvl="2" indent="-342900">
              <a:spcBef>
                <a:spcPts val="0"/>
              </a:spcBef>
              <a:buFont typeface="+mj-lt"/>
              <a:buAutoNum type="alphaLcParenR"/>
            </a:pPr>
            <a:r>
              <a:rPr lang="en-GB" sz="2000" dirty="0">
                <a:latin typeface="+mn-lt"/>
                <a:hlinkClick r:id="rId5" action="ppaction://hlinksldjump">
                  <a:extLst>
                    <a:ext uri="{A12FA001-AC4F-418D-AE19-62706E023703}">
                      <ahyp:hlinkClr xmlns:ahyp="http://schemas.microsoft.com/office/drawing/2018/hyperlinkcolor" val="tx"/>
                    </a:ext>
                  </a:extLst>
                </a:hlinkClick>
              </a:rPr>
              <a:t>Study Type</a:t>
            </a:r>
            <a:endParaRPr lang="en-GB" sz="2000" dirty="0">
              <a:latin typeface="+mn-lt"/>
            </a:endParaRPr>
          </a:p>
          <a:p>
            <a:pPr marL="594900" lvl="2" indent="-342900">
              <a:spcBef>
                <a:spcPts val="0"/>
              </a:spcBef>
              <a:buFont typeface="+mj-lt"/>
              <a:buAutoNum type="alphaLcParenR"/>
            </a:pPr>
            <a:r>
              <a:rPr lang="en-GB" sz="2000" dirty="0">
                <a:latin typeface="+mn-lt"/>
                <a:hlinkClick r:id="rId6" action="ppaction://hlinksldjump">
                  <a:extLst>
                    <a:ext uri="{A12FA001-AC4F-418D-AE19-62706E023703}">
                      <ahyp:hlinkClr xmlns:ahyp="http://schemas.microsoft.com/office/drawing/2018/hyperlinkcolor" val="tx"/>
                    </a:ext>
                  </a:extLst>
                </a:hlinkClick>
              </a:rPr>
              <a:t>Study Tier</a:t>
            </a:r>
            <a:endParaRPr lang="en-GB" sz="2000" dirty="0">
              <a:latin typeface="+mn-lt"/>
            </a:endParaRPr>
          </a:p>
          <a:p>
            <a:pPr marL="594900" lvl="2" indent="-342900">
              <a:spcBef>
                <a:spcPts val="0"/>
              </a:spcBef>
              <a:buFont typeface="+mj-lt"/>
              <a:buAutoNum type="alphaLcParenR"/>
            </a:pPr>
            <a:r>
              <a:rPr lang="en-GB" sz="2000" dirty="0">
                <a:latin typeface="+mn-lt"/>
                <a:hlinkClick r:id="rId7" action="ppaction://hlinksldjump">
                  <a:extLst>
                    <a:ext uri="{A12FA001-AC4F-418D-AE19-62706E023703}">
                      <ahyp:hlinkClr xmlns:ahyp="http://schemas.microsoft.com/office/drawing/2018/hyperlinkcolor" val="tx"/>
                    </a:ext>
                  </a:extLst>
                </a:hlinkClick>
              </a:rPr>
              <a:t>Define the Scope</a:t>
            </a:r>
            <a:endParaRPr lang="en-GB" sz="2000" dirty="0">
              <a:latin typeface="+mn-lt"/>
            </a:endParaRPr>
          </a:p>
          <a:p>
            <a:pPr marL="594900" lvl="2" indent="-342900">
              <a:spcBef>
                <a:spcPts val="0"/>
              </a:spcBef>
              <a:buFont typeface="+mj-lt"/>
              <a:buAutoNum type="alphaLcParenR"/>
            </a:pPr>
            <a:r>
              <a:rPr lang="en-GB" sz="2000" dirty="0">
                <a:latin typeface="+mn-lt"/>
                <a:hlinkClick r:id="rId8" action="ppaction://hlinksldjump">
                  <a:extLst>
                    <a:ext uri="{A12FA001-AC4F-418D-AE19-62706E023703}">
                      <ahyp:hlinkClr xmlns:ahyp="http://schemas.microsoft.com/office/drawing/2018/hyperlinkcolor" val="tx"/>
                    </a:ext>
                  </a:extLst>
                </a:hlinkClick>
              </a:rPr>
              <a:t>Prepare Study Materials</a:t>
            </a:r>
            <a:endParaRPr lang="en-GB" sz="2000" dirty="0">
              <a:latin typeface="+mn-lt"/>
            </a:endParaRPr>
          </a:p>
          <a:p>
            <a:pPr marL="594900" lvl="2" indent="-342900">
              <a:spcBef>
                <a:spcPts val="0"/>
              </a:spcBef>
              <a:buFont typeface="+mj-lt"/>
              <a:buAutoNum type="alphaLcParenR"/>
            </a:pPr>
            <a:r>
              <a:rPr lang="en-GB" sz="2000" dirty="0">
                <a:latin typeface="+mn-lt"/>
                <a:hlinkClick r:id="rId9" action="ppaction://hlinksldjump">
                  <a:extLst>
                    <a:ext uri="{A12FA001-AC4F-418D-AE19-62706E023703}">
                      <ahyp:hlinkClr xmlns:ahyp="http://schemas.microsoft.com/office/drawing/2018/hyperlinkcolor" val="tx"/>
                    </a:ext>
                  </a:extLst>
                </a:hlinkClick>
              </a:rPr>
              <a:t>Engage the Facilitator &amp; Scribe</a:t>
            </a:r>
            <a:endParaRPr lang="en-GB" sz="2000" dirty="0">
              <a:latin typeface="+mn-lt"/>
            </a:endParaRPr>
          </a:p>
          <a:p>
            <a:pPr marL="594900" lvl="2" indent="-342900">
              <a:spcBef>
                <a:spcPts val="0"/>
              </a:spcBef>
              <a:buFont typeface="+mj-lt"/>
              <a:buAutoNum type="alphaLcParenR"/>
            </a:pPr>
            <a:r>
              <a:rPr lang="en-GB" sz="2000" dirty="0">
                <a:latin typeface="+mn-lt"/>
                <a:hlinkClick r:id="rId10" action="ppaction://hlinksldjump">
                  <a:extLst>
                    <a:ext uri="{A12FA001-AC4F-418D-AE19-62706E023703}">
                      <ahyp:hlinkClr xmlns:ahyp="http://schemas.microsoft.com/office/drawing/2018/hyperlinkcolor" val="tx"/>
                    </a:ext>
                  </a:extLst>
                </a:hlinkClick>
              </a:rPr>
              <a:t>Select a Suitable Location</a:t>
            </a:r>
            <a:endParaRPr lang="en-GB" sz="2000" dirty="0">
              <a:latin typeface="+mn-lt"/>
            </a:endParaRPr>
          </a:p>
          <a:p>
            <a:pPr marL="594900" lvl="2" indent="-342900">
              <a:spcBef>
                <a:spcPts val="0"/>
              </a:spcBef>
              <a:buFont typeface="+mj-lt"/>
              <a:buAutoNum type="alphaLcParenR"/>
            </a:pPr>
            <a:r>
              <a:rPr lang="en-GB" sz="2000" dirty="0">
                <a:hlinkClick r:id="rId10" action="ppaction://hlinksldjump">
                  <a:extLst>
                    <a:ext uri="{A12FA001-AC4F-418D-AE19-62706E023703}">
                      <ahyp:hlinkClr xmlns:ahyp="http://schemas.microsoft.com/office/drawing/2018/hyperlinkcolor" val="tx"/>
                    </a:ext>
                  </a:extLst>
                </a:hlinkClick>
              </a:rPr>
              <a:t>Schedule &amp; Invite Participants</a:t>
            </a:r>
            <a:endParaRPr lang="en-GB" sz="2000" dirty="0"/>
          </a:p>
          <a:p>
            <a:pPr marL="594900" lvl="2" indent="-342900">
              <a:spcBef>
                <a:spcPts val="0"/>
              </a:spcBef>
              <a:buFont typeface="+mj-lt"/>
              <a:buAutoNum type="alphaLcParenR"/>
            </a:pPr>
            <a:r>
              <a:rPr lang="en-GB" sz="2000" dirty="0">
                <a:hlinkClick r:id="rId11" action="ppaction://hlinksldjump">
                  <a:extLst>
                    <a:ext uri="{A12FA001-AC4F-418D-AE19-62706E023703}">
                      <ahyp:hlinkClr xmlns:ahyp="http://schemas.microsoft.com/office/drawing/2018/hyperlinkcolor" val="tx"/>
                    </a:ext>
                  </a:extLst>
                </a:hlinkClick>
              </a:rPr>
              <a:t>Common Pitfalls &amp; How to Avoid Them</a:t>
            </a:r>
            <a:endParaRPr lang="en-GB" sz="2000" dirty="0">
              <a:latin typeface="+mn-lt"/>
            </a:endParaRPr>
          </a:p>
        </p:txBody>
      </p:sp>
      <p:sp>
        <p:nvSpPr>
          <p:cNvPr id="10" name="Content Placeholder 2">
            <a:extLst>
              <a:ext uri="{FF2B5EF4-FFF2-40B4-BE49-F238E27FC236}">
                <a16:creationId xmlns:a16="http://schemas.microsoft.com/office/drawing/2014/main" id="{98DECE51-208B-9EC6-EA4C-221E0C5FC2ED}"/>
              </a:ext>
            </a:extLst>
          </p:cNvPr>
          <p:cNvSpPr txBox="1">
            <a:spLocks/>
          </p:cNvSpPr>
          <p:nvPr/>
        </p:nvSpPr>
        <p:spPr>
          <a:xfrm>
            <a:off x="7889585" y="7313455"/>
            <a:ext cx="5851962" cy="4752979"/>
          </a:xfrm>
          <a:prstGeom prst="rect">
            <a:avLst/>
          </a:prstGeom>
        </p:spPr>
        <p:txBody>
          <a:bodyPr vert="horz" lIns="91440" tIns="45720" rIns="91440" bIns="45720" numCol="1" spcCol="90000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342900" indent="-342900">
              <a:buFont typeface="+mj-lt"/>
              <a:buAutoNum type="arabicPeriod" startAt="3"/>
            </a:pPr>
            <a:r>
              <a:rPr lang="en-GB" dirty="0"/>
              <a:t>On the day Presentation Template</a:t>
            </a:r>
          </a:p>
          <a:p>
            <a:pPr marL="594900" lvl="2" indent="-342900">
              <a:buFont typeface="+mj-lt"/>
              <a:buAutoNum type="alphaLcParenR"/>
            </a:pPr>
            <a:r>
              <a:rPr lang="en-GB" dirty="0"/>
              <a:t>Welcome &amp; introductions</a:t>
            </a:r>
          </a:p>
          <a:p>
            <a:pPr marL="594900" lvl="2" indent="-342900">
              <a:buFont typeface="+mj-lt"/>
              <a:buAutoNum type="alphaLcParenR"/>
            </a:pPr>
            <a:r>
              <a:rPr lang="en-GB" dirty="0"/>
              <a:t>Scope &amp; objectives</a:t>
            </a:r>
          </a:p>
          <a:p>
            <a:pPr marL="594900" lvl="2" indent="-342900">
              <a:buFont typeface="+mj-lt"/>
              <a:buAutoNum type="alphaLcParenR"/>
            </a:pPr>
            <a:r>
              <a:rPr lang="en-GB" dirty="0"/>
              <a:t>Hazard and Opportunity Identification &amp; Analysis</a:t>
            </a:r>
          </a:p>
          <a:p>
            <a:pPr marL="594900" lvl="2" indent="-342900">
              <a:buFont typeface="+mj-lt"/>
              <a:buAutoNum type="alphaLcParenR"/>
            </a:pPr>
            <a:r>
              <a:rPr lang="en-GB" dirty="0"/>
              <a:t>Study Finalisation Review Prompts</a:t>
            </a:r>
          </a:p>
          <a:p>
            <a:pPr marL="594900" lvl="2" indent="-342900">
              <a:buFont typeface="+mj-lt"/>
              <a:buAutoNum type="alphaLcParenR"/>
            </a:pPr>
            <a:r>
              <a:rPr lang="en-GB" dirty="0"/>
              <a:t>General</a:t>
            </a:r>
          </a:p>
          <a:p>
            <a:pPr marL="594900" lvl="2" indent="-342900">
              <a:buFont typeface="+mj-lt"/>
              <a:buAutoNum type="alphaLcParenR"/>
            </a:pPr>
            <a:r>
              <a:rPr lang="en-GB" dirty="0"/>
              <a:t>Pre-Commissioning &amp; Commissioning</a:t>
            </a:r>
          </a:p>
          <a:p>
            <a:pPr marL="594900" lvl="2" indent="-342900">
              <a:buFont typeface="+mj-lt"/>
              <a:buAutoNum type="alphaLcParenR"/>
            </a:pPr>
            <a:r>
              <a:rPr lang="en-GB" dirty="0"/>
              <a:t>Handover / Return to Service</a:t>
            </a:r>
          </a:p>
          <a:p>
            <a:pPr marL="594900" lvl="2" indent="-342900">
              <a:buFont typeface="+mj-lt"/>
              <a:buAutoNum type="alphaLcParenR"/>
            </a:pPr>
            <a:r>
              <a:rPr lang="en-GB" dirty="0"/>
              <a:t>Recommendations &amp; Actions</a:t>
            </a:r>
          </a:p>
          <a:p>
            <a:pPr marL="594900" lvl="2" indent="-342900">
              <a:buFont typeface="+mj-lt"/>
              <a:buAutoNum type="alphaLcParenR"/>
            </a:pPr>
            <a:r>
              <a:rPr lang="en-GB" dirty="0"/>
              <a:t>Next actions</a:t>
            </a:r>
          </a:p>
        </p:txBody>
      </p:sp>
      <p:sp>
        <p:nvSpPr>
          <p:cNvPr id="11" name="Content Placeholder 2">
            <a:extLst>
              <a:ext uri="{FF2B5EF4-FFF2-40B4-BE49-F238E27FC236}">
                <a16:creationId xmlns:a16="http://schemas.microsoft.com/office/drawing/2014/main" id="{286786A0-95AD-AB7D-F3CC-2DB85E4789EB}"/>
              </a:ext>
            </a:extLst>
          </p:cNvPr>
          <p:cNvSpPr txBox="1">
            <a:spLocks/>
          </p:cNvSpPr>
          <p:nvPr/>
        </p:nvSpPr>
        <p:spPr>
          <a:xfrm>
            <a:off x="89190" y="1199950"/>
            <a:ext cx="11843730" cy="752669"/>
          </a:xfrm>
          <a:prstGeom prst="rect">
            <a:avLst/>
          </a:prstGeom>
        </p:spPr>
        <p:txBody>
          <a:bodyPr vert="horz" lIns="91440" tIns="45720" rIns="91440" bIns="45720" numCol="1" spcCol="90000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GB" b="0" dirty="0"/>
              <a:t>This is a practical guide to support the planning and facilitation of hazard studies, promoting consistency and quality.</a:t>
            </a:r>
          </a:p>
        </p:txBody>
      </p:sp>
      <p:sp>
        <p:nvSpPr>
          <p:cNvPr id="14" name="Content Placeholder 2">
            <a:extLst>
              <a:ext uri="{FF2B5EF4-FFF2-40B4-BE49-F238E27FC236}">
                <a16:creationId xmlns:a16="http://schemas.microsoft.com/office/drawing/2014/main" id="{217E6695-FC6F-EB8B-9CBB-93E534C47F78}"/>
              </a:ext>
            </a:extLst>
          </p:cNvPr>
          <p:cNvSpPr txBox="1">
            <a:spLocks/>
          </p:cNvSpPr>
          <p:nvPr/>
        </p:nvSpPr>
        <p:spPr>
          <a:xfrm>
            <a:off x="6559826" y="1952619"/>
            <a:ext cx="5632174" cy="4752979"/>
          </a:xfrm>
          <a:prstGeom prst="rect">
            <a:avLst/>
          </a:prstGeom>
        </p:spPr>
        <p:txBody>
          <a:bodyPr vert="horz" lIns="91440" tIns="45720" rIns="91440" bIns="45720" numCol="1" spcCol="90000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sz="2000" dirty="0">
                <a:latin typeface="+mn-lt"/>
                <a:hlinkClick r:id="rId12" action="ppaction://hlinksldjump">
                  <a:extLst>
                    <a:ext uri="{A12FA001-AC4F-418D-AE19-62706E023703}">
                      <ahyp:hlinkClr xmlns:ahyp="http://schemas.microsoft.com/office/drawing/2018/hyperlinkcolor" val="tx"/>
                    </a:ext>
                  </a:extLst>
                </a:hlinkClick>
              </a:rPr>
              <a:t>2. Prompt Libraries and Failure Cause Lists </a:t>
            </a:r>
            <a:endParaRPr lang="en-GB" sz="2000" dirty="0">
              <a:latin typeface="+mn-lt"/>
            </a:endParaRPr>
          </a:p>
          <a:p>
            <a:pPr marL="594900" lvl="2" indent="-342900">
              <a:spcBef>
                <a:spcPts val="0"/>
              </a:spcBef>
              <a:buFont typeface="+mj-lt"/>
              <a:buAutoNum type="alphaLcParenR"/>
            </a:pPr>
            <a:r>
              <a:rPr lang="en-GB" sz="2000" dirty="0">
                <a:latin typeface="+mn-lt"/>
                <a:hlinkClick r:id="rId13" action="ppaction://hlinksldjump">
                  <a:extLst>
                    <a:ext uri="{A12FA001-AC4F-418D-AE19-62706E023703}">
                      <ahyp:hlinkClr xmlns:ahyp="http://schemas.microsoft.com/office/drawing/2018/hyperlinkcolor" val="tx"/>
                    </a:ext>
                  </a:extLst>
                </a:hlinkClick>
              </a:rPr>
              <a:t>Hazard Identification (HAZID) Prompt Words Library</a:t>
            </a:r>
            <a:endParaRPr lang="en-GB" sz="2000" dirty="0">
              <a:latin typeface="+mn-lt"/>
            </a:endParaRPr>
          </a:p>
          <a:p>
            <a:pPr marL="594900" lvl="2" indent="-342900">
              <a:spcBef>
                <a:spcPts val="0"/>
              </a:spcBef>
              <a:buFont typeface="+mj-lt"/>
              <a:buAutoNum type="alphaLcParenR"/>
            </a:pPr>
            <a:r>
              <a:rPr lang="en-GB" sz="2000" dirty="0">
                <a:latin typeface="+mn-lt"/>
                <a:hlinkClick r:id="rId14" action="ppaction://hlinksldjump">
                  <a:extLst>
                    <a:ext uri="{A12FA001-AC4F-418D-AE19-62706E023703}">
                      <ahyp:hlinkClr xmlns:ahyp="http://schemas.microsoft.com/office/drawing/2018/hyperlinkcolor" val="tx"/>
                    </a:ext>
                  </a:extLst>
                </a:hlinkClick>
              </a:rPr>
              <a:t>Technical HAZOP Guide Words Library</a:t>
            </a:r>
            <a:endParaRPr lang="en-GB" sz="2000" dirty="0">
              <a:latin typeface="+mn-lt"/>
            </a:endParaRPr>
          </a:p>
          <a:p>
            <a:pPr marL="594900" lvl="2" indent="-342900">
              <a:spcBef>
                <a:spcPts val="0"/>
              </a:spcBef>
              <a:buFont typeface="+mj-lt"/>
              <a:buAutoNum type="alphaLcParenR"/>
            </a:pPr>
            <a:r>
              <a:rPr lang="en-GB" sz="2000" dirty="0">
                <a:latin typeface="+mn-lt"/>
                <a:hlinkClick r:id="rId15" action="ppaction://hlinksldjump">
                  <a:extLst>
                    <a:ext uri="{A12FA001-AC4F-418D-AE19-62706E023703}">
                      <ahyp:hlinkClr xmlns:ahyp="http://schemas.microsoft.com/office/drawing/2018/hyperlinkcolor" val="tx"/>
                    </a:ext>
                  </a:extLst>
                </a:hlinkClick>
              </a:rPr>
              <a:t>What If Study (Controls HazOpS) Prompt Library</a:t>
            </a:r>
            <a:endParaRPr lang="en-GB" sz="2000" dirty="0">
              <a:latin typeface="+mn-lt"/>
            </a:endParaRPr>
          </a:p>
          <a:p>
            <a:pPr marL="594900" lvl="2" indent="-342900">
              <a:spcBef>
                <a:spcPts val="0"/>
              </a:spcBef>
              <a:buFont typeface="+mj-lt"/>
              <a:buAutoNum type="alphaLcParenR"/>
            </a:pPr>
            <a:r>
              <a:rPr lang="en-GB" sz="2000" dirty="0">
                <a:hlinkClick r:id="rId16" action="ppaction://hlinksldjump">
                  <a:extLst>
                    <a:ext uri="{A12FA001-AC4F-418D-AE19-62706E023703}">
                      <ahyp:hlinkClr xmlns:ahyp="http://schemas.microsoft.com/office/drawing/2018/hyperlinkcolor" val="tx"/>
                    </a:ext>
                  </a:extLst>
                </a:hlinkClick>
              </a:rPr>
              <a:t>Causes of Failure</a:t>
            </a:r>
            <a:endParaRPr lang="en-GB" sz="2000" dirty="0">
              <a:latin typeface="+mn-lt"/>
            </a:endParaRPr>
          </a:p>
          <a:p>
            <a:pPr marL="594900" lvl="2" indent="-342900">
              <a:spcBef>
                <a:spcPts val="0"/>
              </a:spcBef>
              <a:buFont typeface="+mj-lt"/>
              <a:buAutoNum type="alphaLcParenR"/>
            </a:pPr>
            <a:r>
              <a:rPr lang="en-GB" sz="2000" dirty="0">
                <a:latin typeface="+mn-lt"/>
                <a:hlinkClick r:id="rId17" action="ppaction://hlinksldjump">
                  <a:extLst>
                    <a:ext uri="{A12FA001-AC4F-418D-AE19-62706E023703}">
                      <ahyp:hlinkClr xmlns:ahyp="http://schemas.microsoft.com/office/drawing/2018/hyperlinkcolor" val="tx"/>
                    </a:ext>
                  </a:extLst>
                </a:hlinkClick>
              </a:rPr>
              <a:t>Construction HAZOP Guide Words Library</a:t>
            </a:r>
            <a:endParaRPr lang="en-GB" sz="2000" dirty="0">
              <a:latin typeface="+mn-lt"/>
            </a:endParaRPr>
          </a:p>
        </p:txBody>
      </p:sp>
    </p:spTree>
    <p:extLst>
      <p:ext uri="{BB962C8B-B14F-4D97-AF65-F5344CB8AC3E}">
        <p14:creationId xmlns:p14="http://schemas.microsoft.com/office/powerpoint/2010/main" val="1000966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79415-D86F-7485-EED7-2F0095503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20FE1-BC7B-6170-02B4-24BD5F1025BA}"/>
              </a:ext>
            </a:extLst>
          </p:cNvPr>
          <p:cNvSpPr>
            <a:spLocks noGrp="1"/>
          </p:cNvSpPr>
          <p:nvPr>
            <p:ph type="title"/>
          </p:nvPr>
        </p:nvSpPr>
        <p:spPr>
          <a:xfrm>
            <a:off x="676275" y="53762"/>
            <a:ext cx="11323637" cy="866920"/>
          </a:xfrm>
        </p:spPr>
        <p:txBody>
          <a:bodyPr/>
          <a:lstStyle/>
          <a:p>
            <a:r>
              <a:rPr lang="en-GB" dirty="0"/>
              <a:t>Hazard &amp; Operability Study (HAZOP) Guide Words Library</a:t>
            </a:r>
            <a:endParaRPr lang="en-GB" b="0" dirty="0"/>
          </a:p>
        </p:txBody>
      </p:sp>
      <p:sp>
        <p:nvSpPr>
          <p:cNvPr id="4" name="Content Placeholder 2">
            <a:extLst>
              <a:ext uri="{FF2B5EF4-FFF2-40B4-BE49-F238E27FC236}">
                <a16:creationId xmlns:a16="http://schemas.microsoft.com/office/drawing/2014/main" id="{07BB05FE-D6A5-FCAA-61C3-01076AEEE93C}"/>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3" name="Table 2">
            <a:extLst>
              <a:ext uri="{FF2B5EF4-FFF2-40B4-BE49-F238E27FC236}">
                <a16:creationId xmlns:a16="http://schemas.microsoft.com/office/drawing/2014/main" id="{9736BE2D-CA96-CA38-2BD1-972D094C8551}"/>
              </a:ext>
            </a:extLst>
          </p:cNvPr>
          <p:cNvGraphicFramePr>
            <a:graphicFrameLocks noGrp="1"/>
          </p:cNvGraphicFramePr>
          <p:nvPr>
            <p:extLst>
              <p:ext uri="{D42A27DB-BD31-4B8C-83A1-F6EECF244321}">
                <p14:modId xmlns:p14="http://schemas.microsoft.com/office/powerpoint/2010/main" val="233501808"/>
              </p:ext>
            </p:extLst>
          </p:nvPr>
        </p:nvGraphicFramePr>
        <p:xfrm>
          <a:off x="210467" y="1406076"/>
          <a:ext cx="5549583" cy="4238625"/>
        </p:xfrm>
        <a:graphic>
          <a:graphicData uri="http://schemas.openxmlformats.org/drawingml/2006/table">
            <a:tbl>
              <a:tblPr>
                <a:tableStyleId>{BDBED569-4797-4DF1-A0F4-6AAB3CD982D8}</a:tableStyleId>
              </a:tblPr>
              <a:tblGrid>
                <a:gridCol w="1023303">
                  <a:extLst>
                    <a:ext uri="{9D8B030D-6E8A-4147-A177-3AD203B41FA5}">
                      <a16:colId xmlns:a16="http://schemas.microsoft.com/office/drawing/2014/main" val="3122502226"/>
                    </a:ext>
                  </a:extLst>
                </a:gridCol>
                <a:gridCol w="1059180">
                  <a:extLst>
                    <a:ext uri="{9D8B030D-6E8A-4147-A177-3AD203B41FA5}">
                      <a16:colId xmlns:a16="http://schemas.microsoft.com/office/drawing/2014/main" val="4216090950"/>
                    </a:ext>
                  </a:extLst>
                </a:gridCol>
                <a:gridCol w="3467100">
                  <a:extLst>
                    <a:ext uri="{9D8B030D-6E8A-4147-A177-3AD203B41FA5}">
                      <a16:colId xmlns:a16="http://schemas.microsoft.com/office/drawing/2014/main" val="3114357485"/>
                    </a:ext>
                  </a:extLst>
                </a:gridCol>
              </a:tblGrid>
              <a:tr h="209550">
                <a:tc>
                  <a:txBody>
                    <a:bodyPr/>
                    <a:lstStyle/>
                    <a:p>
                      <a:pPr algn="ctr" fontAlgn="b"/>
                      <a:r>
                        <a:rPr lang="en-AU" sz="1100" b="1" u="none" strike="noStrike" kern="1200" dirty="0">
                          <a:solidFill>
                            <a:schemeClr val="bg1"/>
                          </a:solidFill>
                          <a:effectLst/>
                        </a:rPr>
                        <a:t>Parameter </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Guideword</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Typical Deviation / Interpretation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10">
                  <a:txBody>
                    <a:bodyPr/>
                    <a:lstStyle/>
                    <a:p>
                      <a:pPr marL="0" algn="ctr" defTabSz="914400" rtl="0" eaLnBrk="1" fontAlgn="ctr" latinLnBrk="0" hangingPunct="1"/>
                      <a:r>
                        <a:rPr lang="en-GB" sz="1100" b="0" u="none" strike="noStrike" kern="1200" dirty="0">
                          <a:solidFill>
                            <a:srgbClr val="004551"/>
                          </a:solidFill>
                          <a:effectLst/>
                        </a:rPr>
                        <a:t>Flow</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l" fontAlgn="b"/>
                      <a:r>
                        <a:rPr lang="en-GB" sz="1200" b="0" u="none" strike="noStrike" dirty="0">
                          <a:solidFill>
                            <a:srgbClr val="004551"/>
                          </a:solidFill>
                          <a:effectLst/>
                        </a:rPr>
                        <a:t>No Flow</a:t>
                      </a:r>
                      <a:endParaRPr lang="en-AU" sz="12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ctr"/>
                      <a:r>
                        <a:rPr lang="en-AU" sz="1200" b="0" u="none" strike="noStrike" kern="1200" dirty="0">
                          <a:solidFill>
                            <a:srgbClr val="004551"/>
                          </a:solidFill>
                          <a:effectLst/>
                        </a:rPr>
                        <a:t>Blocked line, pump failure, valve closed, or empty suction tank</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28794253"/>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Pump overspeed, control valve failed open, or reduced downstream pressure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02189316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Partial blockage (scaling/debris), filter fouling, or pump cavitation</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607916154"/>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Reverse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Check valve (NRV) failure, siphon effect, or higher downstream pressure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2096843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Misdirected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Wrong valve alignment, bypass left open, or internal leak in a heat exchanger</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762231169"/>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As well as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Unintended secondary flow path or bypass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358287844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Part of</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Partial flow only through part of system</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378143077"/>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Flow of wrong fluid or medium</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21751340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a:solidFill>
                            <a:srgbClr val="004551"/>
                          </a:solidFill>
                          <a:effectLst/>
                        </a:rPr>
                        <a:t>Intermittent</a:t>
                      </a:r>
                      <a:endParaRPr lang="en-AU" sz="1200" b="0" i="0" u="none" strike="noStrike" kern="120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Pulsating or unstable flow pattern</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165561350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a:solidFill>
                            <a:srgbClr val="004551"/>
                          </a:solidFill>
                          <a:effectLst/>
                        </a:rPr>
                        <a:t>Early / Late</a:t>
                      </a:r>
                      <a:endParaRPr lang="en-AU" sz="1200" b="0" i="0" u="none" strike="noStrike" kern="120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Flow starts or stops at wrong time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4236856248"/>
                  </a:ext>
                </a:extLst>
              </a:tr>
              <a:tr h="200025">
                <a:tc rowSpan="6">
                  <a:txBody>
                    <a:bodyPr/>
                    <a:lstStyle/>
                    <a:p>
                      <a:pPr marL="0" algn="ctr" defTabSz="914400" rtl="0" eaLnBrk="1" fontAlgn="ctr" latinLnBrk="0" hangingPunct="1"/>
                      <a:r>
                        <a:rPr lang="en-AU" sz="1100" b="0" u="none" strike="noStrike" kern="1200" dirty="0">
                          <a:solidFill>
                            <a:srgbClr val="004551"/>
                          </a:solidFill>
                          <a:effectLst/>
                        </a:rPr>
                        <a:t>Human &amp; Interface</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a:solidFill>
                            <a:srgbClr val="004551"/>
                          </a:solidFill>
                          <a:effectLst/>
                        </a:rPr>
                        <a:t>No operator action taken</a:t>
                      </a:r>
                      <a:endParaRPr lang="en-AU"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498634867"/>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More</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Excessive intervention, over-adjustment</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28961470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Less</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Insufficient response</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68852610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Other than</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Wrong control manipulated</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609124685"/>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Late / Early</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Operator reacts too late/soon</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5335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Reverse</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Misunderstood direction (open vs. close)</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358110226"/>
                  </a:ext>
                </a:extLst>
              </a:tr>
            </a:tbl>
          </a:graphicData>
        </a:graphic>
      </p:graphicFrame>
      <p:graphicFrame>
        <p:nvGraphicFramePr>
          <p:cNvPr id="5" name="Table 4">
            <a:extLst>
              <a:ext uri="{FF2B5EF4-FFF2-40B4-BE49-F238E27FC236}">
                <a16:creationId xmlns:a16="http://schemas.microsoft.com/office/drawing/2014/main" id="{7F2BE4FA-3505-783F-99C8-C405FB66E1CD}"/>
              </a:ext>
            </a:extLst>
          </p:cNvPr>
          <p:cNvGraphicFramePr>
            <a:graphicFrameLocks noGrp="1"/>
          </p:cNvGraphicFramePr>
          <p:nvPr>
            <p:extLst>
              <p:ext uri="{D42A27DB-BD31-4B8C-83A1-F6EECF244321}">
                <p14:modId xmlns:p14="http://schemas.microsoft.com/office/powerpoint/2010/main" val="2931295627"/>
              </p:ext>
            </p:extLst>
          </p:nvPr>
        </p:nvGraphicFramePr>
        <p:xfrm>
          <a:off x="6431950" y="1406075"/>
          <a:ext cx="5549583" cy="4238625"/>
        </p:xfrm>
        <a:graphic>
          <a:graphicData uri="http://schemas.openxmlformats.org/drawingml/2006/table">
            <a:tbl>
              <a:tblPr>
                <a:tableStyleId>{BDBED569-4797-4DF1-A0F4-6AAB3CD982D8}</a:tableStyleId>
              </a:tblPr>
              <a:tblGrid>
                <a:gridCol w="1023303">
                  <a:extLst>
                    <a:ext uri="{9D8B030D-6E8A-4147-A177-3AD203B41FA5}">
                      <a16:colId xmlns:a16="http://schemas.microsoft.com/office/drawing/2014/main" val="3122502226"/>
                    </a:ext>
                  </a:extLst>
                </a:gridCol>
                <a:gridCol w="1059180">
                  <a:extLst>
                    <a:ext uri="{9D8B030D-6E8A-4147-A177-3AD203B41FA5}">
                      <a16:colId xmlns:a16="http://schemas.microsoft.com/office/drawing/2014/main" val="4216090950"/>
                    </a:ext>
                  </a:extLst>
                </a:gridCol>
                <a:gridCol w="3467100">
                  <a:extLst>
                    <a:ext uri="{9D8B030D-6E8A-4147-A177-3AD203B41FA5}">
                      <a16:colId xmlns:a16="http://schemas.microsoft.com/office/drawing/2014/main" val="3114357485"/>
                    </a:ext>
                  </a:extLst>
                </a:gridCol>
              </a:tblGrid>
              <a:tr h="209550">
                <a:tc>
                  <a:txBody>
                    <a:bodyPr/>
                    <a:lstStyle/>
                    <a:p>
                      <a:pPr algn="l" fontAlgn="b"/>
                      <a:r>
                        <a:rPr lang="en-AU" sz="1100" b="1" u="none" strike="noStrike" kern="1200" dirty="0">
                          <a:solidFill>
                            <a:schemeClr val="bg1"/>
                          </a:solidFill>
                          <a:effectLst/>
                        </a:rPr>
                        <a:t>Parameter </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Guideword</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Typical Deviation / Interpretation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10">
                  <a:txBody>
                    <a:bodyPr/>
                    <a:lstStyle/>
                    <a:p>
                      <a:pPr marL="0" algn="ctr" defTabSz="914400" rtl="0" eaLnBrk="1" fontAlgn="ctr" latinLnBrk="0" hangingPunct="1"/>
                      <a:r>
                        <a:rPr lang="en-GB" sz="1100" b="0" u="none" strike="noStrike" kern="1200" dirty="0">
                          <a:solidFill>
                            <a:srgbClr val="004551"/>
                          </a:solidFill>
                          <a:effectLst/>
                        </a:rPr>
                        <a:t>Flow</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l" fontAlgn="b"/>
                      <a:r>
                        <a:rPr lang="en-GB" sz="1200" b="0" u="none" strike="noStrike" dirty="0">
                          <a:solidFill>
                            <a:srgbClr val="004551"/>
                          </a:solidFill>
                          <a:effectLst/>
                        </a:rPr>
                        <a:t>No Flow</a:t>
                      </a:r>
                      <a:endParaRPr lang="en-AU" sz="1200" b="0" i="0" u="none" strike="noStrike" dirty="0">
                        <a:solidFill>
                          <a:srgbClr val="004551"/>
                        </a:solidFill>
                        <a:effectLst/>
                        <a:latin typeface="Calibri" panose="020F0502020204030204" pitchFamily="34" charset="0"/>
                      </a:endParaRPr>
                    </a:p>
                  </a:txBody>
                  <a:tcPr marL="0" marR="0" marT="0" marB="0" anchor="ctr" anchorCtr="1"/>
                </a:tc>
                <a:tc>
                  <a:txBody>
                    <a:bodyPr/>
                    <a:lstStyle/>
                    <a:p>
                      <a:pPr algn="ctr"/>
                      <a:r>
                        <a:rPr lang="en-AU" sz="1200" b="0" u="none" strike="noStrike" kern="1200" dirty="0">
                          <a:solidFill>
                            <a:srgbClr val="004551"/>
                          </a:solidFill>
                          <a:effectLst/>
                        </a:rPr>
                        <a:t>Blocked line, pump failure, valve closed, or empty suction tank</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28794253"/>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Pump overspeed, control valve failed open, or reduced downstream pressure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02189316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Partial blockage (scaling/debris), filter fouling, or pump cavitation</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607916154"/>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Reverse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Check valve (NRV) failure, siphon effect, or higher downstream pressure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2096843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Misdirected Flow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Wrong valve alignment, bypass left open, or internal leak in a heat exchanger</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762231169"/>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As well as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Unintended secondary flow path or bypass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358287844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Part of</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Partial flow only through part of system</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378143077"/>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Flow of wrong fluid or medium</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21751340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a:solidFill>
                            <a:srgbClr val="004551"/>
                          </a:solidFill>
                          <a:effectLst/>
                        </a:rPr>
                        <a:t>Intermittent</a:t>
                      </a:r>
                      <a:endParaRPr lang="en-AU" sz="1200" b="0" i="0" u="none" strike="noStrike" kern="120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Pulsating or unstable flow pattern</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165561350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a:solidFill>
                            <a:srgbClr val="004551"/>
                          </a:solidFill>
                          <a:effectLst/>
                        </a:rPr>
                        <a:t>Early / Late</a:t>
                      </a:r>
                      <a:endParaRPr lang="en-AU" sz="1200" b="0" i="0" u="none" strike="noStrike" kern="120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Flow starts or stops at wrong time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4236856248"/>
                  </a:ext>
                </a:extLst>
              </a:tr>
              <a:tr h="200025">
                <a:tc rowSpan="6">
                  <a:txBody>
                    <a:bodyPr/>
                    <a:lstStyle/>
                    <a:p>
                      <a:pPr marL="0" algn="ctr" defTabSz="914400" rtl="0" eaLnBrk="1" fontAlgn="ctr" latinLnBrk="0" hangingPunct="1"/>
                      <a:r>
                        <a:rPr lang="en-AU" sz="1100" b="0" u="none" strike="noStrike" kern="1200" dirty="0">
                          <a:solidFill>
                            <a:srgbClr val="004551"/>
                          </a:solidFill>
                          <a:effectLst/>
                        </a:rPr>
                        <a:t>Human &amp; Interface</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a:solidFill>
                            <a:srgbClr val="004551"/>
                          </a:solidFill>
                          <a:effectLst/>
                        </a:rPr>
                        <a:t>No operator action taken</a:t>
                      </a:r>
                      <a:endParaRPr lang="en-AU"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498634867"/>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More</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a:solidFill>
                            <a:srgbClr val="004551"/>
                          </a:solidFill>
                          <a:effectLst/>
                        </a:rPr>
                        <a:t>Excessive intervention, over-adjustment</a:t>
                      </a:r>
                      <a:endParaRPr lang="en-AU"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28961470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Less</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Insufficient response</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68852610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Other than</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Wrong control manipulated</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609124685"/>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Late / Early</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Operator reacts too late/soon</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5335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Reverse</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Misunderstood direction (open vs. close)</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358110226"/>
                  </a:ext>
                </a:extLst>
              </a:tr>
            </a:tbl>
          </a:graphicData>
        </a:graphic>
      </p:graphicFrame>
    </p:spTree>
    <p:extLst>
      <p:ext uri="{BB962C8B-B14F-4D97-AF65-F5344CB8AC3E}">
        <p14:creationId xmlns:p14="http://schemas.microsoft.com/office/powerpoint/2010/main" val="332063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7FA56-26A5-2055-347F-45E0ECEFF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6549E-5CD3-9CDD-44DC-F1022A064D05}"/>
              </a:ext>
            </a:extLst>
          </p:cNvPr>
          <p:cNvSpPr>
            <a:spLocks noGrp="1"/>
          </p:cNvSpPr>
          <p:nvPr>
            <p:ph type="title"/>
          </p:nvPr>
        </p:nvSpPr>
        <p:spPr>
          <a:xfrm>
            <a:off x="676275" y="53762"/>
            <a:ext cx="11323637" cy="866920"/>
          </a:xfrm>
        </p:spPr>
        <p:txBody>
          <a:bodyPr/>
          <a:lstStyle/>
          <a:p>
            <a:r>
              <a:rPr lang="en-GB" dirty="0"/>
              <a:t>Hazard &amp; Operability Study (HAZOP) Guide Words Library</a:t>
            </a:r>
            <a:endParaRPr lang="en-GB" b="0" dirty="0"/>
          </a:p>
        </p:txBody>
      </p:sp>
      <p:sp>
        <p:nvSpPr>
          <p:cNvPr id="4" name="Content Placeholder 2">
            <a:extLst>
              <a:ext uri="{FF2B5EF4-FFF2-40B4-BE49-F238E27FC236}">
                <a16:creationId xmlns:a16="http://schemas.microsoft.com/office/drawing/2014/main" id="{2DACFD3F-8A6B-B533-1EE0-7062B73D8B66}"/>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3" name="Table 2">
            <a:extLst>
              <a:ext uri="{FF2B5EF4-FFF2-40B4-BE49-F238E27FC236}">
                <a16:creationId xmlns:a16="http://schemas.microsoft.com/office/drawing/2014/main" id="{CEE9C5EA-6604-099A-99C8-7C10CB3D0A83}"/>
              </a:ext>
            </a:extLst>
          </p:cNvPr>
          <p:cNvGraphicFramePr>
            <a:graphicFrameLocks noGrp="1"/>
          </p:cNvGraphicFramePr>
          <p:nvPr>
            <p:extLst>
              <p:ext uri="{D42A27DB-BD31-4B8C-83A1-F6EECF244321}">
                <p14:modId xmlns:p14="http://schemas.microsoft.com/office/powerpoint/2010/main" val="2637444388"/>
              </p:ext>
            </p:extLst>
          </p:nvPr>
        </p:nvGraphicFramePr>
        <p:xfrm>
          <a:off x="304800" y="1360588"/>
          <a:ext cx="5549583" cy="4981575"/>
        </p:xfrm>
        <a:graphic>
          <a:graphicData uri="http://schemas.openxmlformats.org/drawingml/2006/table">
            <a:tbl>
              <a:tblPr>
                <a:tableStyleId>{BDBED569-4797-4DF1-A0F4-6AAB3CD982D8}</a:tableStyleId>
              </a:tblPr>
              <a:tblGrid>
                <a:gridCol w="1023303">
                  <a:extLst>
                    <a:ext uri="{9D8B030D-6E8A-4147-A177-3AD203B41FA5}">
                      <a16:colId xmlns:a16="http://schemas.microsoft.com/office/drawing/2014/main" val="3122502226"/>
                    </a:ext>
                  </a:extLst>
                </a:gridCol>
                <a:gridCol w="1059180">
                  <a:extLst>
                    <a:ext uri="{9D8B030D-6E8A-4147-A177-3AD203B41FA5}">
                      <a16:colId xmlns:a16="http://schemas.microsoft.com/office/drawing/2014/main" val="4216090950"/>
                    </a:ext>
                  </a:extLst>
                </a:gridCol>
                <a:gridCol w="3467100">
                  <a:extLst>
                    <a:ext uri="{9D8B030D-6E8A-4147-A177-3AD203B41FA5}">
                      <a16:colId xmlns:a16="http://schemas.microsoft.com/office/drawing/2014/main" val="3114357485"/>
                    </a:ext>
                  </a:extLst>
                </a:gridCol>
              </a:tblGrid>
              <a:tr h="209550">
                <a:tc>
                  <a:txBody>
                    <a:bodyPr/>
                    <a:lstStyle/>
                    <a:p>
                      <a:pPr algn="ctr" fontAlgn="b"/>
                      <a:r>
                        <a:rPr lang="en-AU" sz="1100" b="1" u="none" strike="noStrike" kern="1200" dirty="0">
                          <a:solidFill>
                            <a:schemeClr val="bg1"/>
                          </a:solidFill>
                          <a:effectLst/>
                        </a:rPr>
                        <a:t>Parameter </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Guideword</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Typical Deviation / Interpretation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7">
                  <a:txBody>
                    <a:bodyPr/>
                    <a:lstStyle/>
                    <a:p>
                      <a:pPr marL="0" algn="ctr" defTabSz="914400" rtl="0" eaLnBrk="1" fontAlgn="ctr" latinLnBrk="0" hangingPunct="1"/>
                      <a:r>
                        <a:rPr lang="en-AU" sz="1100" b="0" dirty="0"/>
                        <a:t>Safe Design of Structures - </a:t>
                      </a:r>
                      <a:r>
                        <a:rPr lang="en-AU" sz="1100" b="0" u="none" strike="noStrike" kern="1200" dirty="0">
                          <a:solidFill>
                            <a:srgbClr val="004551"/>
                          </a:solidFill>
                          <a:effectLst/>
                        </a:rPr>
                        <a:t>Structural integrity</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No / None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Critical load-bearing element omitted from design or not specified</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28794253"/>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Strength, stiffness or capacity is less than required for design loads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02189316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Structural demand exceeds assumptions due to additional or unforeseen loads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07916154"/>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Part of</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Structural system only partially complete or relies on temporary stability</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096843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As well as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Additional loads introduce</a:t>
                      </a:r>
                    </a:p>
                    <a:p>
                      <a:pPr marL="0" algn="ctr" defTabSz="914400" rtl="0" eaLnBrk="1" fontAlgn="b" latinLnBrk="0" hangingPunct="1"/>
                      <a:r>
                        <a:rPr lang="en-GB" sz="1200" b="0" u="none" strike="noStrike" kern="1200" dirty="0">
                          <a:solidFill>
                            <a:srgbClr val="004551"/>
                          </a:solidFill>
                          <a:effectLst/>
                        </a:rPr>
                        <a:t>(plant, storage, change of use)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762231169"/>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Reverse / Opposite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Load paths act in an unexpected direction</a:t>
                      </a:r>
                    </a:p>
                    <a:p>
                      <a:pPr marL="0" algn="ctr" defTabSz="914400" rtl="0" eaLnBrk="1" fontAlgn="b" latinLnBrk="0" hangingPunct="1"/>
                      <a:r>
                        <a:rPr lang="en-GB" sz="1200" b="0" u="none" strike="noStrike" kern="1200" dirty="0">
                          <a:solidFill>
                            <a:srgbClr val="004551"/>
                          </a:solidFill>
                          <a:effectLst/>
                        </a:rPr>
                        <a:t>(uplift, lateral, impact)</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58287844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Structure used for a purpose not considered in design intent</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78143077"/>
                  </a:ext>
                </a:extLst>
              </a:tr>
              <a:tr h="200025">
                <a:tc rowSpan="4">
                  <a:txBody>
                    <a:bodyPr/>
                    <a:lstStyle/>
                    <a:p>
                      <a:pPr marL="0" algn="ctr" defTabSz="914400" rtl="0" eaLnBrk="1" fontAlgn="ctr" latinLnBrk="0" hangingPunct="1"/>
                      <a:r>
                        <a:rPr lang="en-AU" sz="1100" b="0" dirty="0"/>
                        <a:t>Safe Design of Structures - Environmental loading</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Wind, seismic, flood or fire loads exceed design basis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1751340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Environmental effects underestimated or ignored</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65561350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As well as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Combined environmental actions not considered together</a:t>
                      </a:r>
                    </a:p>
                    <a:p>
                      <a:pPr marL="0" algn="ctr" defTabSz="914400" rtl="0" eaLnBrk="1" fontAlgn="b" latinLnBrk="0" hangingPunct="1"/>
                      <a:r>
                        <a:rPr lang="en-GB" sz="1200" b="0" u="none" strike="noStrike" kern="1200" dirty="0">
                          <a:solidFill>
                            <a:srgbClr val="004551"/>
                          </a:solidFill>
                          <a:effectLst/>
                        </a:rPr>
                        <a:t>(e.g. wind + rain)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423685624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AU" sz="1200" b="0" u="none" strike="noStrike" kern="1200" dirty="0">
                          <a:solidFill>
                            <a:srgbClr val="004551"/>
                          </a:solidFill>
                          <a:effectLst/>
                        </a:rPr>
                        <a:t>Different environmental conditions than assumed </a:t>
                      </a:r>
                    </a:p>
                    <a:p>
                      <a:pPr marL="0" algn="ctr" defTabSz="914400" rtl="0" eaLnBrk="1" fontAlgn="b" latinLnBrk="0" hangingPunct="1"/>
                      <a:r>
                        <a:rPr lang="en-AU" sz="1200" b="0" u="none" strike="noStrike" kern="1200" dirty="0">
                          <a:solidFill>
                            <a:srgbClr val="004551"/>
                          </a:solidFill>
                          <a:effectLst/>
                        </a:rPr>
                        <a:t>(microclimate, terrain)</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498634867"/>
                  </a:ext>
                </a:extLst>
              </a:tr>
              <a:tr h="200025">
                <a:tc rowSpan="2">
                  <a:txBody>
                    <a:bodyPr/>
                    <a:lstStyle/>
                    <a:p>
                      <a:pPr marL="0" algn="ctr" defTabSz="914400" rtl="0" eaLnBrk="1" fontAlgn="ctr" latinLnBrk="0" hangingPunct="1"/>
                      <a:r>
                        <a:rPr lang="en-AU" sz="1100" dirty="0"/>
                        <a:t>Safe Design of Structures -  Construction sequencing</a:t>
                      </a:r>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Early</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Structural element loaded before adequate strength or support achieved</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8852610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Late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Temporary supports or stabilisation removed too late, creating hazards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609124685"/>
                  </a:ext>
                </a:extLst>
              </a:tr>
            </a:tbl>
          </a:graphicData>
        </a:graphic>
      </p:graphicFrame>
      <p:graphicFrame>
        <p:nvGraphicFramePr>
          <p:cNvPr id="5" name="Table 4">
            <a:extLst>
              <a:ext uri="{FF2B5EF4-FFF2-40B4-BE49-F238E27FC236}">
                <a16:creationId xmlns:a16="http://schemas.microsoft.com/office/drawing/2014/main" id="{42493E28-87E2-0034-6875-B55F1280CE8E}"/>
              </a:ext>
            </a:extLst>
          </p:cNvPr>
          <p:cNvGraphicFramePr>
            <a:graphicFrameLocks noGrp="1"/>
          </p:cNvGraphicFramePr>
          <p:nvPr>
            <p:extLst>
              <p:ext uri="{D42A27DB-BD31-4B8C-83A1-F6EECF244321}">
                <p14:modId xmlns:p14="http://schemas.microsoft.com/office/powerpoint/2010/main" val="1053185619"/>
              </p:ext>
            </p:extLst>
          </p:nvPr>
        </p:nvGraphicFramePr>
        <p:xfrm>
          <a:off x="6450329" y="1360588"/>
          <a:ext cx="5549583" cy="4101465"/>
        </p:xfrm>
        <a:graphic>
          <a:graphicData uri="http://schemas.openxmlformats.org/drawingml/2006/table">
            <a:tbl>
              <a:tblPr>
                <a:tableStyleId>{BDBED569-4797-4DF1-A0F4-6AAB3CD982D8}</a:tableStyleId>
              </a:tblPr>
              <a:tblGrid>
                <a:gridCol w="1023303">
                  <a:extLst>
                    <a:ext uri="{9D8B030D-6E8A-4147-A177-3AD203B41FA5}">
                      <a16:colId xmlns:a16="http://schemas.microsoft.com/office/drawing/2014/main" val="3122502226"/>
                    </a:ext>
                  </a:extLst>
                </a:gridCol>
                <a:gridCol w="1059180">
                  <a:extLst>
                    <a:ext uri="{9D8B030D-6E8A-4147-A177-3AD203B41FA5}">
                      <a16:colId xmlns:a16="http://schemas.microsoft.com/office/drawing/2014/main" val="4216090950"/>
                    </a:ext>
                  </a:extLst>
                </a:gridCol>
                <a:gridCol w="3467100">
                  <a:extLst>
                    <a:ext uri="{9D8B030D-6E8A-4147-A177-3AD203B41FA5}">
                      <a16:colId xmlns:a16="http://schemas.microsoft.com/office/drawing/2014/main" val="3114357485"/>
                    </a:ext>
                  </a:extLst>
                </a:gridCol>
              </a:tblGrid>
              <a:tr h="209550">
                <a:tc>
                  <a:txBody>
                    <a:bodyPr/>
                    <a:lstStyle/>
                    <a:p>
                      <a:pPr algn="ctr" fontAlgn="b"/>
                      <a:r>
                        <a:rPr lang="en-AU" sz="1100" b="1" u="none" strike="noStrike" kern="1200" dirty="0">
                          <a:solidFill>
                            <a:schemeClr val="bg1"/>
                          </a:solidFill>
                          <a:effectLst/>
                        </a:rPr>
                        <a:t>Parameter </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Guideword</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Typical Deviation / Interpretation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dirty="0"/>
                        <a:t>Safe Design of Structures -  Construction sequencing</a:t>
                      </a:r>
                      <a:endParaRPr lang="en-AU" sz="1100" b="0" u="none" strike="noStrike" kern="1200" dirty="0">
                        <a:solidFill>
                          <a:srgbClr val="004551"/>
                        </a:solidFill>
                        <a:effectLst/>
                      </a:endParaRPr>
                    </a:p>
                    <a:p>
                      <a:pPr marL="0" algn="ctr" defTabSz="914400" rtl="0" eaLnBrk="1" fontAlgn="ctr" latinLnBrk="0" hangingPunct="1"/>
                      <a:r>
                        <a:rPr lang="en-AU" sz="1100" b="0" u="none" strike="noStrike" kern="1200" dirty="0">
                          <a:solidFill>
                            <a:srgbClr val="004551"/>
                          </a:solidFill>
                          <a:effectLst/>
                        </a:rPr>
                        <a:t>(continued)</a:t>
                      </a:r>
                      <a:endParaRPr lang="en-AU" sz="1100" b="0" i="1"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No / None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No defined construction methodology or sequencing provided</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28794253"/>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Part of</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Only part of the structure is stable during erection</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02189316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Faster</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Accelerated construction increases instability or worker exposure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07916154"/>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Slower</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Prolonged temporary conditions introduce additional risks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09684341"/>
                  </a:ext>
                </a:extLst>
              </a:tr>
              <a:tr h="200025">
                <a:tc rowSpan="4">
                  <a:txBody>
                    <a:bodyPr/>
                    <a:lstStyle/>
                    <a:p>
                      <a:pPr marL="0" algn="ctr" defTabSz="914400" rtl="0" eaLnBrk="1" fontAlgn="ctr" latinLnBrk="0" hangingPunct="1"/>
                      <a:r>
                        <a:rPr lang="en-AU" sz="1100" b="0" dirty="0"/>
                        <a:t>Safe Design of Structures - </a:t>
                      </a:r>
                      <a:r>
                        <a:rPr lang="en-AU" sz="1100" b="0" u="none" strike="noStrike" kern="1200" dirty="0">
                          <a:solidFill>
                            <a:srgbClr val="004551"/>
                          </a:solidFill>
                          <a:effectLst/>
                        </a:rPr>
                        <a:t>Temporary works</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 / None</a:t>
                      </a:r>
                      <a:endParaRPr lang="en-AU" sz="12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GB" sz="1200" b="0" u="none" strike="noStrike" dirty="0">
                          <a:solidFill>
                            <a:srgbClr val="004551"/>
                          </a:solidFill>
                          <a:effectLst/>
                        </a:rPr>
                        <a:t>Temporary works not designed or documented</a:t>
                      </a:r>
                      <a:endParaRPr lang="en-GB" sz="12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1751340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Less</a:t>
                      </a:r>
                      <a:endParaRPr lang="en-AU" sz="12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GB" sz="1200" b="0" u="none" strike="noStrike" dirty="0">
                          <a:solidFill>
                            <a:srgbClr val="004551"/>
                          </a:solidFill>
                          <a:effectLst/>
                        </a:rPr>
                        <a:t>Temporary works inadequately designed for applied loads</a:t>
                      </a:r>
                      <a:endParaRPr lang="en-AU" sz="12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65561350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More</a:t>
                      </a:r>
                      <a:endParaRPr lang="en-AU" sz="12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GB" sz="1200" b="0" u="none" strike="noStrike" dirty="0">
                          <a:solidFill>
                            <a:srgbClr val="004551"/>
                          </a:solidFill>
                          <a:effectLst/>
                        </a:rPr>
                        <a:t>Temporary loads exceed assumed capacity</a:t>
                      </a:r>
                      <a:endParaRPr lang="en-AU" sz="12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423685624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Other than</a:t>
                      </a:r>
                      <a:endParaRPr lang="en-AU" sz="12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GB" sz="1200" b="0" u="none" strike="noStrike" dirty="0">
                          <a:solidFill>
                            <a:srgbClr val="004551"/>
                          </a:solidFill>
                          <a:effectLst/>
                        </a:rPr>
                        <a:t>Temporary works altered on site without design review</a:t>
                      </a:r>
                      <a:endParaRPr lang="en-GB" sz="12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498634867"/>
                  </a:ext>
                </a:extLst>
              </a:tr>
              <a:tr h="200025">
                <a:tc rowSpan="4">
                  <a:txBody>
                    <a:bodyPr/>
                    <a:lstStyle/>
                    <a:p>
                      <a:pPr marL="0" algn="ctr" defTabSz="914400" rtl="0" eaLnBrk="1" fontAlgn="ctr" latinLnBrk="0" hangingPunct="1"/>
                      <a:r>
                        <a:rPr lang="en-AU" sz="1100" b="0" dirty="0"/>
                        <a:t>Safe Design of Structures - </a:t>
                      </a:r>
                      <a:r>
                        <a:rPr lang="en-AU" sz="1100" b="0" u="none" strike="noStrike" kern="1200" dirty="0">
                          <a:solidFill>
                            <a:srgbClr val="004551"/>
                          </a:solidFill>
                          <a:effectLst/>
                        </a:rPr>
                        <a:t>Access &amp; egress</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No / None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No safe access provided for construction, use or maintenance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8852610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Access is restricted, unsafe or does not meet ergonomic needs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609124685"/>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Additional access required due to unplanned tasks or activities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00005335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Access routes used differently than intended</a:t>
                      </a:r>
                    </a:p>
                    <a:p>
                      <a:pPr marL="0" algn="ctr" defTabSz="914400" rtl="0" eaLnBrk="1" fontAlgn="b" latinLnBrk="0" hangingPunct="1"/>
                      <a:r>
                        <a:rPr lang="en-GB" sz="1200" b="0" u="none" strike="noStrike" kern="1200" dirty="0">
                          <a:solidFill>
                            <a:srgbClr val="004551"/>
                          </a:solidFill>
                          <a:effectLst/>
                        </a:rPr>
                        <a:t>(climbing, shortcuts)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358110226"/>
                  </a:ext>
                </a:extLst>
              </a:tr>
            </a:tbl>
          </a:graphicData>
        </a:graphic>
      </p:graphicFrame>
    </p:spTree>
    <p:extLst>
      <p:ext uri="{BB962C8B-B14F-4D97-AF65-F5344CB8AC3E}">
        <p14:creationId xmlns:p14="http://schemas.microsoft.com/office/powerpoint/2010/main" val="273329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7A771-FAC4-23DA-3E3B-618AA3AA0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91BD2-8765-0380-5DEF-070232C56700}"/>
              </a:ext>
            </a:extLst>
          </p:cNvPr>
          <p:cNvSpPr>
            <a:spLocks noGrp="1"/>
          </p:cNvSpPr>
          <p:nvPr>
            <p:ph type="title"/>
          </p:nvPr>
        </p:nvSpPr>
        <p:spPr>
          <a:xfrm>
            <a:off x="676275" y="53762"/>
            <a:ext cx="11323637" cy="866920"/>
          </a:xfrm>
        </p:spPr>
        <p:txBody>
          <a:bodyPr/>
          <a:lstStyle/>
          <a:p>
            <a:r>
              <a:rPr lang="en-GB" dirty="0"/>
              <a:t>Hazard &amp; Operability Study (HAZOP) Guide Words Library</a:t>
            </a:r>
            <a:endParaRPr lang="en-GB" b="0" dirty="0"/>
          </a:p>
        </p:txBody>
      </p:sp>
      <p:sp>
        <p:nvSpPr>
          <p:cNvPr id="4" name="Content Placeholder 2">
            <a:extLst>
              <a:ext uri="{FF2B5EF4-FFF2-40B4-BE49-F238E27FC236}">
                <a16:creationId xmlns:a16="http://schemas.microsoft.com/office/drawing/2014/main" id="{B7247FF0-999C-7D1D-10DF-154805772122}"/>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3" name="Table 2">
            <a:extLst>
              <a:ext uri="{FF2B5EF4-FFF2-40B4-BE49-F238E27FC236}">
                <a16:creationId xmlns:a16="http://schemas.microsoft.com/office/drawing/2014/main" id="{E231C50F-0C3B-087E-2D32-472FB7F42A57}"/>
              </a:ext>
            </a:extLst>
          </p:cNvPr>
          <p:cNvGraphicFramePr>
            <a:graphicFrameLocks noGrp="1"/>
          </p:cNvGraphicFramePr>
          <p:nvPr>
            <p:extLst>
              <p:ext uri="{D42A27DB-BD31-4B8C-83A1-F6EECF244321}">
                <p14:modId xmlns:p14="http://schemas.microsoft.com/office/powerpoint/2010/main" val="3067197424"/>
              </p:ext>
            </p:extLst>
          </p:nvPr>
        </p:nvGraphicFramePr>
        <p:xfrm>
          <a:off x="304800" y="1360588"/>
          <a:ext cx="5549583" cy="5398770"/>
        </p:xfrm>
        <a:graphic>
          <a:graphicData uri="http://schemas.openxmlformats.org/drawingml/2006/table">
            <a:tbl>
              <a:tblPr>
                <a:tableStyleId>{BDBED569-4797-4DF1-A0F4-6AAB3CD982D8}</a:tableStyleId>
              </a:tblPr>
              <a:tblGrid>
                <a:gridCol w="1023303">
                  <a:extLst>
                    <a:ext uri="{9D8B030D-6E8A-4147-A177-3AD203B41FA5}">
                      <a16:colId xmlns:a16="http://schemas.microsoft.com/office/drawing/2014/main" val="3122502226"/>
                    </a:ext>
                  </a:extLst>
                </a:gridCol>
                <a:gridCol w="1059180">
                  <a:extLst>
                    <a:ext uri="{9D8B030D-6E8A-4147-A177-3AD203B41FA5}">
                      <a16:colId xmlns:a16="http://schemas.microsoft.com/office/drawing/2014/main" val="4216090950"/>
                    </a:ext>
                  </a:extLst>
                </a:gridCol>
                <a:gridCol w="3467100">
                  <a:extLst>
                    <a:ext uri="{9D8B030D-6E8A-4147-A177-3AD203B41FA5}">
                      <a16:colId xmlns:a16="http://schemas.microsoft.com/office/drawing/2014/main" val="3114357485"/>
                    </a:ext>
                  </a:extLst>
                </a:gridCol>
              </a:tblGrid>
              <a:tr h="209550">
                <a:tc>
                  <a:txBody>
                    <a:bodyPr/>
                    <a:lstStyle/>
                    <a:p>
                      <a:pPr algn="ctr" fontAlgn="b"/>
                      <a:r>
                        <a:rPr lang="en-AU" sz="1100" b="1" u="none" strike="noStrike" kern="1200" dirty="0">
                          <a:solidFill>
                            <a:schemeClr val="bg1"/>
                          </a:solidFill>
                          <a:effectLst/>
                        </a:rPr>
                        <a:t>Parameter </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Guideword</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Typical Deviation / Interpretation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4">
                  <a:txBody>
                    <a:bodyPr/>
                    <a:lstStyle/>
                    <a:p>
                      <a:pPr marL="0" algn="ctr" defTabSz="914400" rtl="0" eaLnBrk="1" fontAlgn="ctr" latinLnBrk="0" hangingPunct="1"/>
                      <a:r>
                        <a:rPr lang="en-AU" sz="1100" dirty="0"/>
                        <a:t>Safe Design of Structures - Work at height</a:t>
                      </a:r>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No / None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No fall prevention or fall protection integrated into design</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28794253"/>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Edge protection, anchorage or barriers inadequate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02189316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Part of</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Protection provided in some areas only</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07916154"/>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As well as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Additional fall hazards introduced by equipment or layout changes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09684341"/>
                  </a:ext>
                </a:extLst>
              </a:tr>
              <a:tr h="200025">
                <a:tc rowSpan="4">
                  <a:txBody>
                    <a:bodyPr/>
                    <a:lstStyle/>
                    <a:p>
                      <a:pPr marL="0" algn="ctr" defTabSz="914400" rtl="0" eaLnBrk="1" fontAlgn="ctr" latinLnBrk="0" hangingPunct="1"/>
                      <a:r>
                        <a:rPr lang="en-AU" sz="1100" dirty="0"/>
                        <a:t>Safe Design of Structures - Maintenance &amp; servicing</a:t>
                      </a:r>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No / None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No consideration of maintenance access or future servicing tasks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1751340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Access is difficult, awkward or unsafe, increasing manual handling risk</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65561350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Maintenance activities more complex or frequent than anticipated</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423685624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Maintenance performed using alternative methods due to poor design access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498634867"/>
                  </a:ext>
                </a:extLst>
              </a:tr>
              <a:tr h="200025">
                <a:tc rowSpan="4">
                  <a:txBody>
                    <a:bodyPr/>
                    <a:lstStyle/>
                    <a:p>
                      <a:pPr marL="0" algn="ctr" defTabSz="914400" rtl="0" eaLnBrk="1" fontAlgn="ctr" latinLnBrk="0" hangingPunct="1"/>
                      <a:r>
                        <a:rPr lang="en-AU" sz="1100" dirty="0"/>
                        <a:t>Safe Design of Structures - Human interaction</a:t>
                      </a:r>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AU" sz="1200" b="0" u="none" strike="noStrike" kern="1200" dirty="0">
                          <a:solidFill>
                            <a:srgbClr val="004551"/>
                          </a:solidFill>
                          <a:effectLst/>
                        </a:rPr>
                        <a:t>Ergonomic considerations insufficient</a:t>
                      </a:r>
                    </a:p>
                    <a:p>
                      <a:pPr marL="0" algn="ctr" defTabSz="914400" rtl="0" eaLnBrk="1" fontAlgn="b" latinLnBrk="0" hangingPunct="1"/>
                      <a:r>
                        <a:rPr lang="en-AU" sz="1200" b="0" u="none" strike="noStrike" kern="1200" dirty="0">
                          <a:solidFill>
                            <a:srgbClr val="004551"/>
                          </a:solidFill>
                          <a:effectLst/>
                        </a:rPr>
                        <a:t>(posture, reach, force)</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8852610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Greater manual handling effort required than assumed</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609124685"/>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As well as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Simultaneous tasks create interaction or interface hazards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196683040"/>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Workers interact with structure in unintended ways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525542615"/>
                  </a:ext>
                </a:extLst>
              </a:tr>
              <a:tr h="200025">
                <a:tc rowSpan="4">
                  <a:txBody>
                    <a:bodyPr/>
                    <a:lstStyle/>
                    <a:p>
                      <a:pPr marL="0" algn="ctr" defTabSz="914400" rtl="0" eaLnBrk="1" fontAlgn="ctr" latinLnBrk="0" hangingPunct="1"/>
                      <a:r>
                        <a:rPr lang="en-AU" sz="1100" dirty="0"/>
                        <a:t>Safe Design of Structures - Materials selection</a:t>
                      </a:r>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No / None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Hazardous material risks not identified or addressed</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33430602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Materials introduce increased fire, toxicity or handling risk</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75553554"/>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Durability or protective treatment inadequate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174774109"/>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Alternative materials substituted without design reassessment</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344219172"/>
                  </a:ext>
                </a:extLst>
              </a:tr>
            </a:tbl>
          </a:graphicData>
        </a:graphic>
      </p:graphicFrame>
      <p:graphicFrame>
        <p:nvGraphicFramePr>
          <p:cNvPr id="5" name="Table 4">
            <a:extLst>
              <a:ext uri="{FF2B5EF4-FFF2-40B4-BE49-F238E27FC236}">
                <a16:creationId xmlns:a16="http://schemas.microsoft.com/office/drawing/2014/main" id="{2D53C846-61F1-1165-B81E-23581EC370A3}"/>
              </a:ext>
            </a:extLst>
          </p:cNvPr>
          <p:cNvGraphicFramePr>
            <a:graphicFrameLocks noGrp="1"/>
          </p:cNvGraphicFramePr>
          <p:nvPr>
            <p:extLst>
              <p:ext uri="{D42A27DB-BD31-4B8C-83A1-F6EECF244321}">
                <p14:modId xmlns:p14="http://schemas.microsoft.com/office/powerpoint/2010/main" val="1003791490"/>
              </p:ext>
            </p:extLst>
          </p:nvPr>
        </p:nvGraphicFramePr>
        <p:xfrm>
          <a:off x="6450329" y="1360588"/>
          <a:ext cx="5549583" cy="4998720"/>
        </p:xfrm>
        <a:graphic>
          <a:graphicData uri="http://schemas.openxmlformats.org/drawingml/2006/table">
            <a:tbl>
              <a:tblPr>
                <a:tableStyleId>{BDBED569-4797-4DF1-A0F4-6AAB3CD982D8}</a:tableStyleId>
              </a:tblPr>
              <a:tblGrid>
                <a:gridCol w="1023303">
                  <a:extLst>
                    <a:ext uri="{9D8B030D-6E8A-4147-A177-3AD203B41FA5}">
                      <a16:colId xmlns:a16="http://schemas.microsoft.com/office/drawing/2014/main" val="3122502226"/>
                    </a:ext>
                  </a:extLst>
                </a:gridCol>
                <a:gridCol w="1059180">
                  <a:extLst>
                    <a:ext uri="{9D8B030D-6E8A-4147-A177-3AD203B41FA5}">
                      <a16:colId xmlns:a16="http://schemas.microsoft.com/office/drawing/2014/main" val="4216090950"/>
                    </a:ext>
                  </a:extLst>
                </a:gridCol>
                <a:gridCol w="3467100">
                  <a:extLst>
                    <a:ext uri="{9D8B030D-6E8A-4147-A177-3AD203B41FA5}">
                      <a16:colId xmlns:a16="http://schemas.microsoft.com/office/drawing/2014/main" val="3114357485"/>
                    </a:ext>
                  </a:extLst>
                </a:gridCol>
              </a:tblGrid>
              <a:tr h="209550">
                <a:tc>
                  <a:txBody>
                    <a:bodyPr/>
                    <a:lstStyle/>
                    <a:p>
                      <a:pPr algn="ctr" fontAlgn="b"/>
                      <a:r>
                        <a:rPr lang="en-AU" sz="1100" b="1" u="none" strike="noStrike" kern="1200" dirty="0">
                          <a:solidFill>
                            <a:schemeClr val="bg1"/>
                          </a:solidFill>
                          <a:effectLst/>
                        </a:rPr>
                        <a:t>Parameter </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Guideword</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Typical Deviation / Interpretation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dirty="0"/>
                        <a:t>Safe Design of Structures - Interfaces (systems / trades)</a:t>
                      </a:r>
                      <a:endParaRPr lang="en-AU" sz="1100" b="0" i="1"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No / None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Interfaces between structural and other systems not defined</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28794253"/>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Coordination between trades insufficient, creating clashes or hazards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02189316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As well as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Additional systems added increasing load or access complexity</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07916154"/>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Systems installed differently than assumed in design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09684341"/>
                  </a:ext>
                </a:extLst>
              </a:tr>
              <a:tr h="200025">
                <a:tc rowSpan="4">
                  <a:txBody>
                    <a:bodyPr/>
                    <a:lstStyle/>
                    <a:p>
                      <a:pPr marL="0" algn="ctr" defTabSz="914400" rtl="0" eaLnBrk="1" fontAlgn="ctr" latinLnBrk="0" hangingPunct="1"/>
                      <a:r>
                        <a:rPr lang="en-AU" sz="1100" b="0" u="none" strike="noStrike" kern="1200" dirty="0">
                          <a:solidFill>
                            <a:srgbClr val="004551"/>
                          </a:solidFill>
                          <a:effectLst/>
                        </a:rPr>
                        <a:t>Safe Design of Structures -  Information &amp; documentation</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 / None</a:t>
                      </a:r>
                      <a:endParaRPr lang="en-AU" sz="12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GB" sz="1200" b="0" u="none" strike="noStrike" dirty="0">
                          <a:solidFill>
                            <a:srgbClr val="004551"/>
                          </a:solidFill>
                          <a:effectLst/>
                        </a:rPr>
                        <a:t>No safety-critical information provided in drawings or specs</a:t>
                      </a:r>
                      <a:endParaRPr lang="en-GB" sz="12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21751340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Less</a:t>
                      </a:r>
                      <a:endParaRPr lang="en-AU" sz="12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GB" sz="1200" b="0" u="none" strike="noStrike" dirty="0">
                          <a:solidFill>
                            <a:srgbClr val="004551"/>
                          </a:solidFill>
                          <a:effectLst/>
                        </a:rPr>
                        <a:t>Safety information unclear, incomplete or ambiguous</a:t>
                      </a:r>
                      <a:endParaRPr lang="en-AU" sz="12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65561350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Late</a:t>
                      </a:r>
                      <a:endParaRPr lang="en-AU" sz="12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GB" sz="1200" b="0" u="none" strike="noStrike" dirty="0">
                          <a:solidFill>
                            <a:srgbClr val="004551"/>
                          </a:solidFill>
                          <a:effectLst/>
                        </a:rPr>
                        <a:t>Safety information provided too late to influence construction</a:t>
                      </a:r>
                      <a:endParaRPr lang="en-AU" sz="12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423685624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Other than</a:t>
                      </a:r>
                      <a:endParaRPr lang="en-AU" sz="1200" b="0" i="0" u="none" strike="noStrike" dirty="0">
                        <a:solidFill>
                          <a:srgbClr val="004551"/>
                        </a:solidFill>
                        <a:effectLst/>
                        <a:latin typeface="Calibri" panose="020F0502020204030204" pitchFamily="34" charset="0"/>
                      </a:endParaRPr>
                    </a:p>
                  </a:txBody>
                  <a:tcPr marL="0" marR="0" marT="0" marB="0" anchor="ctr"/>
                </a:tc>
                <a:tc>
                  <a:txBody>
                    <a:bodyPr/>
                    <a:lstStyle/>
                    <a:p>
                      <a:pPr algn="ctr" fontAlgn="b"/>
                      <a:r>
                        <a:rPr lang="en-GB" sz="1200" b="0" u="none" strike="noStrike" dirty="0">
                          <a:solidFill>
                            <a:srgbClr val="004551"/>
                          </a:solidFill>
                          <a:effectLst/>
                        </a:rPr>
                        <a:t>Documentation interpreted differently by downstream users</a:t>
                      </a:r>
                      <a:endParaRPr lang="en-GB" sz="12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1498634867"/>
                  </a:ext>
                </a:extLst>
              </a:tr>
              <a:tr h="200025">
                <a:tc rowSpan="3">
                  <a:txBody>
                    <a:bodyPr/>
                    <a:lstStyle/>
                    <a:p>
                      <a:pPr marL="0" algn="ctr" defTabSz="914400" rtl="0" eaLnBrk="1" fontAlgn="ctr" latinLnBrk="0" hangingPunct="1"/>
                      <a:r>
                        <a:rPr lang="en-AU" sz="1100" b="0" u="none" strike="noStrike" kern="1200" dirty="0">
                          <a:solidFill>
                            <a:srgbClr val="004551"/>
                          </a:solidFill>
                          <a:effectLst/>
                        </a:rPr>
                        <a:t>Safe Design of Structures - Use &amp; occupancy</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Occupancy or usage exceeds design assumptions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8852610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Design restricts safe use or movement of occupants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609124685"/>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Change of use not considered in original design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000053352"/>
                  </a:ext>
                </a:extLst>
              </a:tr>
              <a:tr h="200025">
                <a:tc rowSpan="3">
                  <a:txBody>
                    <a:bodyPr/>
                    <a:lstStyle/>
                    <a:p>
                      <a:pPr marL="0" algn="ctr" defTabSz="914400" rtl="0" eaLnBrk="1" fontAlgn="ctr" latinLnBrk="0" hangingPunct="1"/>
                      <a:r>
                        <a:rPr lang="en-AU" sz="1100" b="0" u="none" strike="noStrike" kern="1200" dirty="0">
                          <a:solidFill>
                            <a:srgbClr val="004551"/>
                          </a:solidFill>
                          <a:effectLst/>
                        </a:rPr>
                        <a:t>Safe Design of Structures - </a:t>
                      </a:r>
                      <a:r>
                        <a:rPr lang="en-AU" sz="1100" b="0" dirty="0"/>
                        <a:t>Modification &amp; demolition</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No / None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Demolition or modification risks not considered in design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375181710"/>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Less</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Structural behaviour during removal not adequately addressed</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414320121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Other than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GB" sz="1200" b="0" u="none" strike="noStrike" kern="1200" dirty="0">
                          <a:solidFill>
                            <a:srgbClr val="004551"/>
                          </a:solidFill>
                          <a:effectLst/>
                        </a:rPr>
                        <a:t>Unplanned modifications create instability or exposure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842800876"/>
                  </a:ext>
                </a:extLst>
              </a:tr>
            </a:tbl>
          </a:graphicData>
        </a:graphic>
      </p:graphicFrame>
    </p:spTree>
    <p:extLst>
      <p:ext uri="{BB962C8B-B14F-4D97-AF65-F5344CB8AC3E}">
        <p14:creationId xmlns:p14="http://schemas.microsoft.com/office/powerpoint/2010/main" val="3772629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DD35B-A979-278F-20A0-062CA7FE1D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A46D8-D335-B09D-9E11-929B7F3A5470}"/>
              </a:ext>
            </a:extLst>
          </p:cNvPr>
          <p:cNvSpPr>
            <a:spLocks noGrp="1"/>
          </p:cNvSpPr>
          <p:nvPr>
            <p:ph type="title"/>
          </p:nvPr>
        </p:nvSpPr>
        <p:spPr>
          <a:xfrm>
            <a:off x="676275" y="53762"/>
            <a:ext cx="11323637" cy="866920"/>
          </a:xfrm>
        </p:spPr>
        <p:txBody>
          <a:bodyPr/>
          <a:lstStyle/>
          <a:p>
            <a:r>
              <a:rPr lang="en-GB" dirty="0"/>
              <a:t>Hazard &amp; Operability Study (HAZOP) Guide Words Library</a:t>
            </a:r>
            <a:endParaRPr lang="en-GB" b="0" dirty="0"/>
          </a:p>
        </p:txBody>
      </p:sp>
      <p:sp>
        <p:nvSpPr>
          <p:cNvPr id="4" name="Content Placeholder 2">
            <a:extLst>
              <a:ext uri="{FF2B5EF4-FFF2-40B4-BE49-F238E27FC236}">
                <a16:creationId xmlns:a16="http://schemas.microsoft.com/office/drawing/2014/main" id="{3CBF3C63-52D8-FA81-2135-086CC82D0529}"/>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3" name="Table 2">
            <a:extLst>
              <a:ext uri="{FF2B5EF4-FFF2-40B4-BE49-F238E27FC236}">
                <a16:creationId xmlns:a16="http://schemas.microsoft.com/office/drawing/2014/main" id="{024CE41F-C8C3-44D7-C5E9-4270D2B75D6E}"/>
              </a:ext>
            </a:extLst>
          </p:cNvPr>
          <p:cNvGraphicFramePr>
            <a:graphicFrameLocks noGrp="1"/>
          </p:cNvGraphicFramePr>
          <p:nvPr>
            <p:extLst>
              <p:ext uri="{D42A27DB-BD31-4B8C-83A1-F6EECF244321}">
                <p14:modId xmlns:p14="http://schemas.microsoft.com/office/powerpoint/2010/main" val="864942945"/>
              </p:ext>
            </p:extLst>
          </p:nvPr>
        </p:nvGraphicFramePr>
        <p:xfrm>
          <a:off x="237807" y="1389163"/>
          <a:ext cx="5549583" cy="4307205"/>
        </p:xfrm>
        <a:graphic>
          <a:graphicData uri="http://schemas.openxmlformats.org/drawingml/2006/table">
            <a:tbl>
              <a:tblPr>
                <a:tableStyleId>{BDBED569-4797-4DF1-A0F4-6AAB3CD982D8}</a:tableStyleId>
              </a:tblPr>
              <a:tblGrid>
                <a:gridCol w="1023303">
                  <a:extLst>
                    <a:ext uri="{9D8B030D-6E8A-4147-A177-3AD203B41FA5}">
                      <a16:colId xmlns:a16="http://schemas.microsoft.com/office/drawing/2014/main" val="3122502226"/>
                    </a:ext>
                  </a:extLst>
                </a:gridCol>
                <a:gridCol w="1059180">
                  <a:extLst>
                    <a:ext uri="{9D8B030D-6E8A-4147-A177-3AD203B41FA5}">
                      <a16:colId xmlns:a16="http://schemas.microsoft.com/office/drawing/2014/main" val="4216090950"/>
                    </a:ext>
                  </a:extLst>
                </a:gridCol>
                <a:gridCol w="3467100">
                  <a:extLst>
                    <a:ext uri="{9D8B030D-6E8A-4147-A177-3AD203B41FA5}">
                      <a16:colId xmlns:a16="http://schemas.microsoft.com/office/drawing/2014/main" val="3114357485"/>
                    </a:ext>
                  </a:extLst>
                </a:gridCol>
              </a:tblGrid>
              <a:tr h="209550">
                <a:tc>
                  <a:txBody>
                    <a:bodyPr/>
                    <a:lstStyle/>
                    <a:p>
                      <a:pPr algn="l" fontAlgn="b"/>
                      <a:r>
                        <a:rPr lang="en-AU" sz="1100" b="1" u="none" strike="noStrike" kern="1200" dirty="0">
                          <a:solidFill>
                            <a:schemeClr val="bg1"/>
                          </a:solidFill>
                          <a:effectLst/>
                        </a:rPr>
                        <a:t>Parameter </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Guideword</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rPr>
                        <a:t>Typical Deviation / Interpretation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7">
                  <a:txBody>
                    <a:bodyPr/>
                    <a:lstStyle/>
                    <a:p>
                      <a:pPr marL="0" algn="ctr" defTabSz="914400" rtl="0" eaLnBrk="1" fontAlgn="ctr" latinLnBrk="0" hangingPunct="1"/>
                      <a:r>
                        <a:rPr lang="en-AU" sz="1100" b="0" u="none" strike="noStrike" kern="1200" dirty="0">
                          <a:solidFill>
                            <a:srgbClr val="004551"/>
                          </a:solidFill>
                          <a:effectLst/>
                        </a:rPr>
                        <a:t>Temperature</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High</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Loss of cooling water, heater control failure, or exothermic reaction</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128794253"/>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Low</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GB" sz="1200" b="0" u="none" strike="noStrike" kern="1200" dirty="0">
                          <a:solidFill>
                            <a:srgbClr val="004551"/>
                          </a:solidFill>
                          <a:effectLst/>
                        </a:rPr>
                        <a:t>Loss of heating, Joule-Thomson cooling (gas expansion) or ambient freezing</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extLst>
                  <a:ext uri="{0D108BD9-81ED-4DB2-BD59-A6C34878D82A}">
                    <a16:rowId xmlns:a16="http://schemas.microsoft.com/office/drawing/2014/main" val="302189316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None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No heat input, heater off</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607916154"/>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More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AU" sz="1200" b="0" u="none" strike="noStrike" kern="1200" dirty="0">
                          <a:solidFill>
                            <a:srgbClr val="004551"/>
                          </a:solidFill>
                          <a:effectLst/>
                        </a:rPr>
                        <a:t>Overheating or thermal runaway</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2096843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a:solidFill>
                            <a:srgbClr val="004551"/>
                          </a:solidFill>
                          <a:effectLst/>
                        </a:rPr>
                        <a:t>Less</a:t>
                      </a:r>
                      <a:endParaRPr lang="en-AU" sz="1200" b="0" i="0" u="none" strike="noStrike" kern="120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GB" sz="1200" b="0" u="none" strike="noStrike" kern="1200" dirty="0">
                          <a:solidFill>
                            <a:srgbClr val="004551"/>
                          </a:solidFill>
                          <a:effectLst/>
                        </a:rPr>
                        <a:t>Cooling too much or heat loss</a:t>
                      </a:r>
                      <a:endParaRPr lang="en-GB"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1762231169"/>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dirty="0">
                          <a:solidFill>
                            <a:srgbClr val="004551"/>
                          </a:solidFill>
                          <a:effectLst/>
                        </a:rPr>
                        <a:t>Reverse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AU" sz="1200" b="0" u="none" strike="noStrike" kern="1200" dirty="0">
                          <a:solidFill>
                            <a:srgbClr val="004551"/>
                          </a:solidFill>
                          <a:effectLst/>
                        </a:rPr>
                        <a:t>Heat transfer reversed, cross-contamination</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358287844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marL="0" algn="ctr" defTabSz="914400" rtl="0" eaLnBrk="1" fontAlgn="b" latinLnBrk="0" hangingPunct="1"/>
                      <a:r>
                        <a:rPr lang="en-AU" sz="1200" b="0" u="none" strike="noStrike" kern="1200">
                          <a:solidFill>
                            <a:srgbClr val="004551"/>
                          </a:solidFill>
                          <a:effectLst/>
                        </a:rPr>
                        <a:t>Other than</a:t>
                      </a:r>
                      <a:endParaRPr lang="en-AU" sz="1200" b="0" i="0" u="none" strike="noStrike" kern="1200">
                        <a:solidFill>
                          <a:srgbClr val="00455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AU" sz="1200" b="0" u="none" strike="noStrike" kern="1200" dirty="0">
                          <a:solidFill>
                            <a:srgbClr val="004551"/>
                          </a:solidFill>
                          <a:effectLst/>
                        </a:rPr>
                        <a:t>Wrong temperature control loop in service</a:t>
                      </a:r>
                      <a:endParaRPr lang="en-AU" sz="1200" b="0" i="0" u="none" strike="noStrike" kern="1200" dirty="0">
                        <a:solidFill>
                          <a:srgbClr val="00455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378143077"/>
                  </a:ext>
                </a:extLst>
              </a:tr>
              <a:tr h="200025">
                <a:tc rowSpan="5">
                  <a:txBody>
                    <a:bodyPr/>
                    <a:lstStyle/>
                    <a:p>
                      <a:pPr marL="0" algn="ctr" defTabSz="914400" rtl="0" eaLnBrk="1" fontAlgn="ctr" latinLnBrk="0" hangingPunct="1"/>
                      <a:r>
                        <a:rPr lang="en-AU" sz="1100" b="0" u="none" strike="noStrike" kern="1200" dirty="0">
                          <a:solidFill>
                            <a:srgbClr val="004551"/>
                          </a:solidFill>
                          <a:effectLst/>
                        </a:rPr>
                        <a:t>Utilities</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Utility not available or supply failed</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17513404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More</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Over-supply, overpressure, excessive cooling</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65561350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Less</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Insufficient supply or pressure</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4236856248"/>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Other than</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4551"/>
                          </a:solidFill>
                          <a:effectLst/>
                        </a:rPr>
                        <a:t>Wrong utility connected (e.g., air instead of nitrogen)</a:t>
                      </a:r>
                      <a:endParaRPr lang="en-GB"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498634867"/>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Intermittent</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Unstable or unreliable supply</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289614701"/>
                  </a:ext>
                </a:extLst>
              </a:tr>
              <a:tr h="200025">
                <a:tc rowSpan="6">
                  <a:txBody>
                    <a:bodyPr/>
                    <a:lstStyle/>
                    <a:p>
                      <a:pPr marL="0" algn="ctr" defTabSz="914400" rtl="0" eaLnBrk="1" fontAlgn="ctr" latinLnBrk="0" hangingPunct="1"/>
                      <a:endParaRPr lang="en-AU" sz="1100" b="0" u="none" strike="noStrike" kern="1200" dirty="0">
                        <a:solidFill>
                          <a:srgbClr val="004551"/>
                        </a:solidFill>
                        <a:effectLst/>
                      </a:endParaRPr>
                    </a:p>
                    <a:p>
                      <a:pPr marL="0" algn="ctr" defTabSz="914400" rtl="0" eaLnBrk="1" fontAlgn="ctr" latinLnBrk="0" hangingPunct="1"/>
                      <a:r>
                        <a:rPr lang="en-AU" sz="1100" b="0" u="none" strike="noStrike" kern="1200" dirty="0">
                          <a:solidFill>
                            <a:srgbClr val="004551"/>
                          </a:solidFill>
                          <a:effectLst/>
                        </a:rPr>
                        <a:t>Valve &amp;</a:t>
                      </a:r>
                    </a:p>
                    <a:p>
                      <a:pPr marL="0" algn="ctr" defTabSz="914400" rtl="0" eaLnBrk="1" fontAlgn="ctr" latinLnBrk="0" hangingPunct="1"/>
                      <a:r>
                        <a:rPr lang="en-AU" sz="1100" b="0" u="none" strike="noStrike" kern="1200" dirty="0">
                          <a:solidFill>
                            <a:srgbClr val="004551"/>
                          </a:solidFill>
                          <a:effectLst/>
                        </a:rPr>
                        <a:t>Isolation</a:t>
                      </a:r>
                      <a:endParaRPr lang="en-AU" sz="1100" b="0"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No</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GB" sz="1200" b="0" u="none" strike="noStrike">
                          <a:solidFill>
                            <a:srgbClr val="004551"/>
                          </a:solidFill>
                          <a:effectLst/>
                        </a:rPr>
                        <a:t>Valve not opened or closed as required</a:t>
                      </a:r>
                      <a:endParaRPr lang="en-GB" sz="1200" b="0" i="0" u="none" strike="noStrike">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68852610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dirty="0">
                          <a:solidFill>
                            <a:srgbClr val="004551"/>
                          </a:solidFill>
                          <a:effectLst/>
                        </a:rPr>
                        <a:t>More</a:t>
                      </a:r>
                      <a:endParaRPr lang="en-AU" sz="1200" b="0" i="0" u="none" strike="noStrike" dirty="0">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Excessive opening, leakage</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3609124685"/>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Less</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Valve throttled or restricted</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53352"/>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Reverse</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Flow direction opposite intended</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358110226"/>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Other than</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Wrong valve operated</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843104831"/>
                  </a:ext>
                </a:extLst>
              </a:tr>
              <a:tr h="200025">
                <a:tc vMerge="1">
                  <a:txBody>
                    <a:bodyPr/>
                    <a:lstStyle/>
                    <a:p>
                      <a:pPr marL="0" algn="ctr" defTabSz="914400" rtl="0" eaLnBrk="1" fontAlgn="ctr" latinLnBrk="0" hangingPunct="1"/>
                      <a:endParaRPr lang="en-AU" sz="1100" b="1" i="0" u="none" strike="noStrike" kern="1200" dirty="0">
                        <a:solidFill>
                          <a:srgbClr val="004551"/>
                        </a:solidFill>
                        <a:effectLst/>
                        <a:latin typeface="Calibri" panose="020F0502020204030204" pitchFamily="34" charset="0"/>
                        <a:ea typeface="+mn-ea"/>
                        <a:cs typeface="+mn-cs"/>
                      </a:endParaRPr>
                    </a:p>
                  </a:txBody>
                  <a:tcPr marL="0" marR="0" marT="0" marB="0" anchor="ctr" anchorCtr="1"/>
                </a:tc>
                <a:tc>
                  <a:txBody>
                    <a:bodyPr/>
                    <a:lstStyle/>
                    <a:p>
                      <a:pPr algn="ctr" fontAlgn="b"/>
                      <a:r>
                        <a:rPr lang="en-AU" sz="1200" b="0" u="none" strike="noStrike">
                          <a:solidFill>
                            <a:srgbClr val="004551"/>
                          </a:solidFill>
                          <a:effectLst/>
                        </a:rPr>
                        <a:t>As well as</a:t>
                      </a:r>
                      <a:endParaRPr lang="en-AU" sz="1200" b="0" i="0" u="none" strike="noStrike">
                        <a:solidFill>
                          <a:srgbClr val="004551"/>
                        </a:solidFill>
                        <a:effectLst/>
                        <a:latin typeface="Calibri" panose="020F0502020204030204" pitchFamily="34" charset="0"/>
                      </a:endParaRPr>
                    </a:p>
                  </a:txBody>
                  <a:tcPr marL="0" marR="0" marT="0" marB="0" anchor="b"/>
                </a:tc>
                <a:tc>
                  <a:txBody>
                    <a:bodyPr/>
                    <a:lstStyle/>
                    <a:p>
                      <a:pPr algn="ctr" fontAlgn="b"/>
                      <a:r>
                        <a:rPr lang="en-AU" sz="1200" b="0" u="none" strike="noStrike" dirty="0">
                          <a:solidFill>
                            <a:srgbClr val="004551"/>
                          </a:solidFill>
                          <a:effectLst/>
                        </a:rPr>
                        <a:t>Multiple valves open simultaneously</a:t>
                      </a:r>
                      <a:endParaRPr lang="en-AU" sz="1200" b="0" i="0" u="none" strike="noStrike" dirty="0">
                        <a:solidFill>
                          <a:srgbClr val="004551"/>
                        </a:solidFill>
                        <a:effectLst/>
                        <a:latin typeface="Calibri" panose="020F0502020204030204" pitchFamily="34" charset="0"/>
                      </a:endParaRPr>
                    </a:p>
                  </a:txBody>
                  <a:tcPr marL="0" marR="0" marT="0" marB="0" anchor="b"/>
                </a:tc>
                <a:extLst>
                  <a:ext uri="{0D108BD9-81ED-4DB2-BD59-A6C34878D82A}">
                    <a16:rowId xmlns:a16="http://schemas.microsoft.com/office/drawing/2014/main" val="2510362592"/>
                  </a:ext>
                </a:extLst>
              </a:tr>
            </a:tbl>
          </a:graphicData>
        </a:graphic>
      </p:graphicFrame>
    </p:spTree>
    <p:extLst>
      <p:ext uri="{BB962C8B-B14F-4D97-AF65-F5344CB8AC3E}">
        <p14:creationId xmlns:p14="http://schemas.microsoft.com/office/powerpoint/2010/main" val="381603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2DFE4-D8C0-4DF5-1D7F-084E485FDF3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94CAC0B-C219-4109-0529-196BF8440B91}"/>
              </a:ext>
            </a:extLst>
          </p:cNvPr>
          <p:cNvSpPr>
            <a:spLocks noGrp="1"/>
          </p:cNvSpPr>
          <p:nvPr>
            <p:ph type="ctrTitle"/>
          </p:nvPr>
        </p:nvSpPr>
        <p:spPr/>
        <p:txBody>
          <a:bodyPr/>
          <a:lstStyle/>
          <a:p>
            <a:r>
              <a:rPr lang="en-GB" dirty="0"/>
              <a:t>2c. What If Study (Controls HazOpS) Prompt Library</a:t>
            </a:r>
            <a:endParaRPr lang="en-US" dirty="0"/>
          </a:p>
        </p:txBody>
      </p:sp>
    </p:spTree>
    <p:extLst>
      <p:ext uri="{BB962C8B-B14F-4D97-AF65-F5344CB8AC3E}">
        <p14:creationId xmlns:p14="http://schemas.microsoft.com/office/powerpoint/2010/main" val="2272762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71505-4464-3AED-2DA7-0755EB1A7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5B53B-FBF6-444A-14D0-FD04195C6201}"/>
              </a:ext>
            </a:extLst>
          </p:cNvPr>
          <p:cNvSpPr>
            <a:spLocks noGrp="1"/>
          </p:cNvSpPr>
          <p:nvPr>
            <p:ph type="title"/>
          </p:nvPr>
        </p:nvSpPr>
        <p:spPr>
          <a:xfrm>
            <a:off x="676275" y="53762"/>
            <a:ext cx="11323637" cy="866920"/>
          </a:xfrm>
        </p:spPr>
        <p:txBody>
          <a:bodyPr/>
          <a:lstStyle/>
          <a:p>
            <a:r>
              <a:rPr lang="en-GB" dirty="0"/>
              <a:t>What If Study (Controls HazOpS) Prompt Library</a:t>
            </a:r>
            <a:endParaRPr lang="en-GB" b="0" dirty="0"/>
          </a:p>
        </p:txBody>
      </p:sp>
      <p:sp>
        <p:nvSpPr>
          <p:cNvPr id="4" name="Content Placeholder 2">
            <a:extLst>
              <a:ext uri="{FF2B5EF4-FFF2-40B4-BE49-F238E27FC236}">
                <a16:creationId xmlns:a16="http://schemas.microsoft.com/office/drawing/2014/main" id="{1A4019AE-EA27-1CFA-E9B3-F012BB15C3D4}"/>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3" name="Title 6">
            <a:extLst>
              <a:ext uri="{FF2B5EF4-FFF2-40B4-BE49-F238E27FC236}">
                <a16:creationId xmlns:a16="http://schemas.microsoft.com/office/drawing/2014/main" id="{80CF90C6-940F-E62D-389C-3FE4E4A5FC50}"/>
              </a:ext>
            </a:extLst>
          </p:cNvPr>
          <p:cNvSpPr txBox="1">
            <a:spLocks/>
          </p:cNvSpPr>
          <p:nvPr/>
        </p:nvSpPr>
        <p:spPr>
          <a:xfrm>
            <a:off x="422907" y="2051437"/>
            <a:ext cx="11346186" cy="301354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dirty="0">
                <a:latin typeface="+mn-lt"/>
              </a:rPr>
              <a:t>Controls system and logic to be broken into blocks and the Hazards (Risk areas) discussed (e.g. prevention of over speed, excessive pressure rise, penstock pulsations, over / under voltage etc.). Then ‘What If’ questions applied to each block.</a:t>
            </a:r>
          </a:p>
          <a:p>
            <a:pPr>
              <a:lnSpc>
                <a:spcPct val="100000"/>
              </a:lnSpc>
            </a:pPr>
            <a:endParaRPr lang="en-GB" sz="1400" dirty="0">
              <a:latin typeface="+mn-lt"/>
            </a:endParaRPr>
          </a:p>
          <a:p>
            <a:r>
              <a:rPr lang="en-GB" sz="1400" dirty="0">
                <a:latin typeface="+mn-lt"/>
              </a:rPr>
              <a:t>‘What if’ questions should be constructed considering the three basic categories of causes of accidents:</a:t>
            </a:r>
          </a:p>
          <a:p>
            <a:pPr marL="342900" indent="-342900">
              <a:buFont typeface="+mj-lt"/>
              <a:buAutoNum type="arabicPeriod"/>
            </a:pPr>
            <a:r>
              <a:rPr lang="en-GB" sz="1400" dirty="0">
                <a:latin typeface="+mn-lt"/>
              </a:rPr>
              <a:t>Equipment Failures;</a:t>
            </a:r>
          </a:p>
          <a:p>
            <a:pPr marL="342900" indent="-342900">
              <a:buFont typeface="+mj-lt"/>
              <a:buAutoNum type="arabicPeriod"/>
            </a:pPr>
            <a:r>
              <a:rPr lang="en-GB" sz="1400" dirty="0">
                <a:latin typeface="+mn-lt"/>
              </a:rPr>
              <a:t>External Events; and</a:t>
            </a:r>
          </a:p>
          <a:p>
            <a:pPr marL="342900" indent="-342900">
              <a:buFont typeface="+mj-lt"/>
              <a:buAutoNum type="arabicPeriod"/>
            </a:pPr>
            <a:r>
              <a:rPr lang="en-GB" sz="1400" dirty="0">
                <a:latin typeface="+mn-lt"/>
              </a:rPr>
              <a:t>Human Error</a:t>
            </a:r>
          </a:p>
          <a:p>
            <a:pPr marL="342900" indent="-342900">
              <a:buFont typeface="+mj-lt"/>
              <a:buAutoNum type="arabicPeriod"/>
            </a:pPr>
            <a:endParaRPr lang="en-GB" sz="1400" dirty="0">
              <a:latin typeface="+mn-lt"/>
            </a:endParaRPr>
          </a:p>
          <a:p>
            <a:r>
              <a:rPr lang="en-GB" sz="1400" dirty="0">
                <a:latin typeface="+mn-lt"/>
              </a:rPr>
              <a:t>There are also some overview categories listed on the following slides.</a:t>
            </a:r>
          </a:p>
          <a:p>
            <a:pPr>
              <a:lnSpc>
                <a:spcPct val="100000"/>
              </a:lnSpc>
            </a:pPr>
            <a:endParaRPr lang="en-GB" sz="1400" dirty="0">
              <a:latin typeface="+mn-lt"/>
            </a:endParaRPr>
          </a:p>
        </p:txBody>
      </p:sp>
      <p:sp>
        <p:nvSpPr>
          <p:cNvPr id="5" name="Title 6">
            <a:extLst>
              <a:ext uri="{FF2B5EF4-FFF2-40B4-BE49-F238E27FC236}">
                <a16:creationId xmlns:a16="http://schemas.microsoft.com/office/drawing/2014/main" id="{2407C88B-E347-2E60-91A1-517A4C4E9419}"/>
              </a:ext>
            </a:extLst>
          </p:cNvPr>
          <p:cNvSpPr txBox="1">
            <a:spLocks/>
          </p:cNvSpPr>
          <p:nvPr/>
        </p:nvSpPr>
        <p:spPr>
          <a:xfrm>
            <a:off x="422907" y="1205814"/>
            <a:ext cx="11346186" cy="1277777"/>
          </a:xfrm>
          <a:prstGeom prst="rect">
            <a:avLst/>
          </a:prstGeom>
        </p:spPr>
        <p:txBody>
          <a:bodyPr vert="horz" lIns="0" tIns="0" rIns="0" bIns="0" rtlCol="0" anchor="ctr">
            <a:normAutofit fontScale="92500" lnSpcReduction="10000"/>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r>
              <a:rPr lang="en-GB" dirty="0"/>
              <a:t>Hazard Study Job Manager /and/or Facilitator to select appropriate questions from the list in conjunction with Asset and/or Project Engineer.</a:t>
            </a:r>
            <a:endParaRPr lang="en-GB" sz="1400" dirty="0"/>
          </a:p>
        </p:txBody>
      </p:sp>
    </p:spTree>
    <p:extLst>
      <p:ext uri="{BB962C8B-B14F-4D97-AF65-F5344CB8AC3E}">
        <p14:creationId xmlns:p14="http://schemas.microsoft.com/office/powerpoint/2010/main" val="306289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873FC-6060-178C-4902-348746347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4E6D8-A173-5624-ED1C-2893AF15E7F3}"/>
              </a:ext>
            </a:extLst>
          </p:cNvPr>
          <p:cNvSpPr>
            <a:spLocks noGrp="1"/>
          </p:cNvSpPr>
          <p:nvPr>
            <p:ph type="title"/>
          </p:nvPr>
        </p:nvSpPr>
        <p:spPr>
          <a:xfrm>
            <a:off x="676275" y="53762"/>
            <a:ext cx="11323637" cy="866920"/>
          </a:xfrm>
        </p:spPr>
        <p:txBody>
          <a:bodyPr/>
          <a:lstStyle/>
          <a:p>
            <a:r>
              <a:rPr lang="en-GB" dirty="0"/>
              <a:t>What If Study (Controls HazOpS) Prompt Library</a:t>
            </a:r>
            <a:endParaRPr lang="en-GB" b="0" dirty="0"/>
          </a:p>
        </p:txBody>
      </p:sp>
      <p:sp>
        <p:nvSpPr>
          <p:cNvPr id="4" name="Content Placeholder 2">
            <a:extLst>
              <a:ext uri="{FF2B5EF4-FFF2-40B4-BE49-F238E27FC236}">
                <a16:creationId xmlns:a16="http://schemas.microsoft.com/office/drawing/2014/main" id="{35817EED-0612-ED52-6A66-83046B53B2B8}"/>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6" name="Table 5">
            <a:extLst>
              <a:ext uri="{FF2B5EF4-FFF2-40B4-BE49-F238E27FC236}">
                <a16:creationId xmlns:a16="http://schemas.microsoft.com/office/drawing/2014/main" id="{A0F387A5-0078-346A-584B-06B950723BE3}"/>
              </a:ext>
            </a:extLst>
          </p:cNvPr>
          <p:cNvGraphicFramePr>
            <a:graphicFrameLocks noGrp="1"/>
          </p:cNvGraphicFramePr>
          <p:nvPr>
            <p:extLst>
              <p:ext uri="{D42A27DB-BD31-4B8C-83A1-F6EECF244321}">
                <p14:modId xmlns:p14="http://schemas.microsoft.com/office/powerpoint/2010/main" val="695689976"/>
              </p:ext>
            </p:extLst>
          </p:nvPr>
        </p:nvGraphicFramePr>
        <p:xfrm>
          <a:off x="422905" y="1677725"/>
          <a:ext cx="5349741" cy="4600575"/>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6">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algn="l" fontAlgn="b"/>
                      <a:r>
                        <a:rPr lang="en-AU" sz="1100" b="0" i="0" kern="1200" dirty="0">
                          <a:solidFill>
                            <a:schemeClr val="tx1"/>
                          </a:solidFill>
                          <a:effectLst/>
                          <a:latin typeface="+mn-lt"/>
                          <a:ea typeface="+mn-ea"/>
                          <a:cs typeface="+mn-cs"/>
                        </a:rPr>
                        <a:t>Controls</a:t>
                      </a:r>
                      <a:endParaRPr lang="en-AU" sz="1100" b="0" i="0" u="none" strike="noStrike" dirty="0">
                        <a:solidFill>
                          <a:srgbClr val="004551"/>
                        </a:solidFill>
                        <a:effectLst/>
                        <a:latin typeface="+mn-lt"/>
                      </a:endParaRP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loss of power supply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complete loss of signal</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control system mechanical failure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control system software failure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control system operator error</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control system logic error</a:t>
                      </a:r>
                      <a:endParaRPr lang="en-AU"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28794253"/>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PLC’s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PLC power supply failure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PLC software error</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PLC output freeze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MMI input error.</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loss or change of input signal</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an unplanned reboot / planned reboot</a:t>
                      </a:r>
                    </a:p>
                  </a:txBody>
                  <a:tcPr marL="0" marR="0" marT="0" marB="0" anchor="ctr" anchorCtr="1"/>
                </a:tc>
                <a:extLst>
                  <a:ext uri="{0D108BD9-81ED-4DB2-BD59-A6C34878D82A}">
                    <a16:rowId xmlns:a16="http://schemas.microsoft.com/office/drawing/2014/main" val="3021893162"/>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Batteries / UPS</a:t>
                      </a:r>
                    </a:p>
                    <a:p>
                      <a:pPr marL="0" algn="ctr" defTabSz="914400" rtl="0" eaLnBrk="1" fontAlgn="b" latinLnBrk="0" hangingPunct="1"/>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Batteries / UPS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loss of output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low voltage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loss of capacity (deterioration or additional demand)</a:t>
                      </a:r>
                    </a:p>
                  </a:txBody>
                  <a:tcPr marL="0" marR="0" marT="0" marB="0" anchor="ctr" anchorCtr="1"/>
                </a:tc>
                <a:extLst>
                  <a:ext uri="{0D108BD9-81ED-4DB2-BD59-A6C34878D82A}">
                    <a16:rowId xmlns:a16="http://schemas.microsoft.com/office/drawing/2014/main" val="607916154"/>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Communications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loss of link</a:t>
                      </a:r>
                    </a:p>
                  </a:txBody>
                  <a:tcPr marL="0" marR="0" marT="0" marB="0" anchor="ctr" anchorCtr="1"/>
                </a:tc>
                <a:extLst>
                  <a:ext uri="{0D108BD9-81ED-4DB2-BD59-A6C34878D82A}">
                    <a16:rowId xmlns:a16="http://schemas.microsoft.com/office/drawing/2014/main" val="209684341"/>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Alarms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an alarm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an alarm activates spuriously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an alarm is disregarded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an alarm is disabled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alarms are inadequate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alarms cannot be seen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alarms cannot be heard</a:t>
                      </a:r>
                    </a:p>
                  </a:txBody>
                  <a:tcPr marL="0" marR="0" marT="0" marB="0" anchor="ctr" anchorCtr="1"/>
                </a:tc>
                <a:extLst>
                  <a:ext uri="{0D108BD9-81ED-4DB2-BD59-A6C34878D82A}">
                    <a16:rowId xmlns:a16="http://schemas.microsoft.com/office/drawing/2014/main" val="3199967750"/>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Transmitters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transmitter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transmitter sends an incorrect signal</a:t>
                      </a:r>
                    </a:p>
                  </a:txBody>
                  <a:tcPr marL="0" marR="0" marT="0" marB="0" anchor="ctr" anchorCtr="1"/>
                </a:tc>
                <a:extLst>
                  <a:ext uri="{0D108BD9-81ED-4DB2-BD59-A6C34878D82A}">
                    <a16:rowId xmlns:a16="http://schemas.microsoft.com/office/drawing/2014/main" val="2316535616"/>
                  </a:ext>
                </a:extLst>
              </a:tr>
            </a:tbl>
          </a:graphicData>
        </a:graphic>
      </p:graphicFrame>
      <p:sp>
        <p:nvSpPr>
          <p:cNvPr id="7" name="Title 6">
            <a:extLst>
              <a:ext uri="{FF2B5EF4-FFF2-40B4-BE49-F238E27FC236}">
                <a16:creationId xmlns:a16="http://schemas.microsoft.com/office/drawing/2014/main" id="{47338544-92D5-B78B-80F5-73096928B2A3}"/>
              </a:ext>
            </a:extLst>
          </p:cNvPr>
          <p:cNvSpPr txBox="1">
            <a:spLocks/>
          </p:cNvSpPr>
          <p:nvPr/>
        </p:nvSpPr>
        <p:spPr>
          <a:xfrm>
            <a:off x="422908" y="1107614"/>
            <a:ext cx="11346186" cy="57011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marL="514350" indent="-514350">
              <a:buFont typeface="+mj-lt"/>
              <a:buAutoNum type="arabicPeriod"/>
            </a:pPr>
            <a:r>
              <a:rPr lang="en-GB" dirty="0"/>
              <a:t>Equipment Failures</a:t>
            </a:r>
            <a:endParaRPr lang="en-GB" sz="1400" dirty="0"/>
          </a:p>
        </p:txBody>
      </p:sp>
      <p:graphicFrame>
        <p:nvGraphicFramePr>
          <p:cNvPr id="8" name="Table 7">
            <a:extLst>
              <a:ext uri="{FF2B5EF4-FFF2-40B4-BE49-F238E27FC236}">
                <a16:creationId xmlns:a16="http://schemas.microsoft.com/office/drawing/2014/main" id="{483E17A5-DAC1-D900-2CC2-978F372277FA}"/>
              </a:ext>
            </a:extLst>
          </p:cNvPr>
          <p:cNvGraphicFramePr>
            <a:graphicFrameLocks noGrp="1"/>
          </p:cNvGraphicFramePr>
          <p:nvPr>
            <p:extLst>
              <p:ext uri="{D42A27DB-BD31-4B8C-83A1-F6EECF244321}">
                <p14:modId xmlns:p14="http://schemas.microsoft.com/office/powerpoint/2010/main" val="3087199218"/>
              </p:ext>
            </p:extLst>
          </p:nvPr>
        </p:nvGraphicFramePr>
        <p:xfrm>
          <a:off x="6419352" y="1677725"/>
          <a:ext cx="5349740" cy="4568190"/>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5">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325590">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Components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ruptures (e.g. pipes, vessels)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leaks (e.g. pumps, valves)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blocks (e.g. pipes, tubes)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fails open (e.g. valve)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fails closed (e.g. valve)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fails to open on demand (e.g. valve)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 a component fails to close on demand (e.g. valve)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fails to start (e.g. pump)</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fails to stop (e.g. pump)</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starts prematurely (e.g. pump)</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stops prematurely (e.g. pump)</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over speeds (e.g. driver on engine)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loses heating / cooling (e.g. exchangers)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structure becomes corroded, weakened, etc.</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component is not maintained / cleaned</a:t>
                      </a:r>
                    </a:p>
                  </a:txBody>
                  <a:tcPr marL="0" marR="0" marT="0" marB="0" anchor="ctr" anchorCtr="1"/>
                </a:tc>
                <a:extLst>
                  <a:ext uri="{0D108BD9-81ED-4DB2-BD59-A6C34878D82A}">
                    <a16:rowId xmlns:a16="http://schemas.microsoft.com/office/drawing/2014/main" val="1762231169"/>
                  </a:ext>
                </a:extLst>
              </a:tr>
              <a:tr h="234978">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Instrumentation</a:t>
                      </a:r>
                    </a:p>
                    <a:p>
                      <a:pPr marL="0" algn="ctr" defTabSz="914400" rtl="0" eaLnBrk="1" fontAlgn="b" latinLnBrk="0" hangingPunct="1"/>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instrumentation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instrumentation reads inaccurately (e.g. high, low)</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instrumentation is calibrated improperly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instrumentation is incorrectly installed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instrumentation is improperly located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instrumentation loses all power</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instrumentation loses partial power</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instrumentation receives inadequate maintenance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instrumentation measures the wrong factor</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instrumentation is subjected to electrical noise / surges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set point is wrong (e.g. high, low)</a:t>
                      </a:r>
                    </a:p>
                  </a:txBody>
                  <a:tcPr marL="0" marR="0" marT="0" marB="0" anchor="ctr" anchorCtr="1"/>
                </a:tc>
                <a:extLst>
                  <a:ext uri="{0D108BD9-81ED-4DB2-BD59-A6C34878D82A}">
                    <a16:rowId xmlns:a16="http://schemas.microsoft.com/office/drawing/2014/main" val="2602656615"/>
                  </a:ext>
                </a:extLst>
              </a:tr>
            </a:tbl>
          </a:graphicData>
        </a:graphic>
      </p:graphicFrame>
    </p:spTree>
    <p:extLst>
      <p:ext uri="{BB962C8B-B14F-4D97-AF65-F5344CB8AC3E}">
        <p14:creationId xmlns:p14="http://schemas.microsoft.com/office/powerpoint/2010/main" val="230535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84FC8-6C36-7C62-5F8A-4E5E5DAA6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072F4-3C4A-962A-D07A-CEB0B1692795}"/>
              </a:ext>
            </a:extLst>
          </p:cNvPr>
          <p:cNvSpPr>
            <a:spLocks noGrp="1"/>
          </p:cNvSpPr>
          <p:nvPr>
            <p:ph type="title"/>
          </p:nvPr>
        </p:nvSpPr>
        <p:spPr>
          <a:xfrm>
            <a:off x="676275" y="53762"/>
            <a:ext cx="11323637" cy="866920"/>
          </a:xfrm>
        </p:spPr>
        <p:txBody>
          <a:bodyPr/>
          <a:lstStyle/>
          <a:p>
            <a:r>
              <a:rPr lang="en-GB" dirty="0"/>
              <a:t>What If Study (Controls HazOpS) Prompt Library</a:t>
            </a:r>
            <a:endParaRPr lang="en-GB" b="0" dirty="0"/>
          </a:p>
        </p:txBody>
      </p:sp>
      <p:sp>
        <p:nvSpPr>
          <p:cNvPr id="4" name="Content Placeholder 2">
            <a:extLst>
              <a:ext uri="{FF2B5EF4-FFF2-40B4-BE49-F238E27FC236}">
                <a16:creationId xmlns:a16="http://schemas.microsoft.com/office/drawing/2014/main" id="{1ED94C16-BE1E-8839-D887-8DB123C585DE}"/>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6" name="Table 5">
            <a:extLst>
              <a:ext uri="{FF2B5EF4-FFF2-40B4-BE49-F238E27FC236}">
                <a16:creationId xmlns:a16="http://schemas.microsoft.com/office/drawing/2014/main" id="{537BDDCC-04FF-B06C-71FE-7E0551CD9D15}"/>
              </a:ext>
            </a:extLst>
          </p:cNvPr>
          <p:cNvGraphicFramePr>
            <a:graphicFrameLocks noGrp="1"/>
          </p:cNvGraphicFramePr>
          <p:nvPr>
            <p:extLst>
              <p:ext uri="{D42A27DB-BD31-4B8C-83A1-F6EECF244321}">
                <p14:modId xmlns:p14="http://schemas.microsoft.com/office/powerpoint/2010/main" val="3151183852"/>
              </p:ext>
            </p:extLst>
          </p:nvPr>
        </p:nvGraphicFramePr>
        <p:xfrm>
          <a:off x="422905" y="1677725"/>
          <a:ext cx="5349741" cy="5071110"/>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6">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algn="l" fontAlgn="b"/>
                      <a:r>
                        <a:rPr lang="en-AU" sz="1100" b="0" i="0" u="none" strike="noStrike" dirty="0">
                          <a:solidFill>
                            <a:srgbClr val="004551"/>
                          </a:solidFill>
                          <a:effectLst/>
                          <a:latin typeface="+mn-lt"/>
                        </a:rPr>
                        <a:t>Sensors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sensor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sensor blocks or is fouled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sensor is inappropriately located</a:t>
                      </a:r>
                      <a:endParaRPr lang="en-AU"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28794253"/>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Displays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display sticks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display zero is misadjusted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display is misread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display cannot be seen</a:t>
                      </a:r>
                    </a:p>
                  </a:txBody>
                  <a:tcPr marL="0" marR="0" marT="0" marB="0" anchor="ctr" anchorCtr="1"/>
                </a:tc>
                <a:extLst>
                  <a:ext uri="{0D108BD9-81ED-4DB2-BD59-A6C34878D82A}">
                    <a16:rowId xmlns:a16="http://schemas.microsoft.com/office/drawing/2014/main" val="209684341"/>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Filters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filter blocks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filter overpressures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filter fails to function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filter ruptures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filter has a screen installed with an incorrect mesh size</a:t>
                      </a:r>
                    </a:p>
                  </a:txBody>
                  <a:tcPr marL="0" marR="0" marT="0" marB="0" anchor="ctr" anchorCtr="1"/>
                </a:tc>
                <a:extLst>
                  <a:ext uri="{0D108BD9-81ED-4DB2-BD59-A6C34878D82A}">
                    <a16:rowId xmlns:a16="http://schemas.microsoft.com/office/drawing/2014/main" val="1315682451"/>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Piping</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leaks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is fractured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blocks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becomes fouled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is corroded internally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is corroded externally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is eroded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supports fail</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is subject to external impact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is subject to backflow</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is subject to flow or pressure surges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is subject to liquid hammer</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piping is subject to vibration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welds leak</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gaskets / seals / flanges leak</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pressure relief fails (open / closed)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sight glasses break</a:t>
                      </a:r>
                    </a:p>
                  </a:txBody>
                  <a:tcPr marL="0" marR="0" marT="0" marB="0" anchor="ctr" anchorCtr="1"/>
                </a:tc>
                <a:extLst>
                  <a:ext uri="{0D108BD9-81ED-4DB2-BD59-A6C34878D82A}">
                    <a16:rowId xmlns:a16="http://schemas.microsoft.com/office/drawing/2014/main" val="3231435951"/>
                  </a:ext>
                </a:extLst>
              </a:tr>
            </a:tbl>
          </a:graphicData>
        </a:graphic>
      </p:graphicFrame>
      <p:sp>
        <p:nvSpPr>
          <p:cNvPr id="7" name="Title 6">
            <a:extLst>
              <a:ext uri="{FF2B5EF4-FFF2-40B4-BE49-F238E27FC236}">
                <a16:creationId xmlns:a16="http://schemas.microsoft.com/office/drawing/2014/main" id="{F97A7202-CC09-168E-1653-150148DBC75B}"/>
              </a:ext>
            </a:extLst>
          </p:cNvPr>
          <p:cNvSpPr txBox="1">
            <a:spLocks/>
          </p:cNvSpPr>
          <p:nvPr/>
        </p:nvSpPr>
        <p:spPr>
          <a:xfrm>
            <a:off x="422908" y="1107614"/>
            <a:ext cx="11346186" cy="57011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marL="514350" indent="-514350">
              <a:buFont typeface="+mj-lt"/>
              <a:buAutoNum type="arabicPeriod"/>
            </a:pPr>
            <a:r>
              <a:rPr lang="en-GB" dirty="0"/>
              <a:t>Equipment Failures, </a:t>
            </a:r>
            <a:r>
              <a:rPr lang="en-GB" i="1" dirty="0"/>
              <a:t>continued</a:t>
            </a:r>
            <a:endParaRPr lang="en-GB" sz="1400" i="1" dirty="0"/>
          </a:p>
        </p:txBody>
      </p:sp>
      <p:graphicFrame>
        <p:nvGraphicFramePr>
          <p:cNvPr id="8" name="Table 7">
            <a:extLst>
              <a:ext uri="{FF2B5EF4-FFF2-40B4-BE49-F238E27FC236}">
                <a16:creationId xmlns:a16="http://schemas.microsoft.com/office/drawing/2014/main" id="{DE9E8669-AF38-89A0-D75C-21DEF2415312}"/>
              </a:ext>
            </a:extLst>
          </p:cNvPr>
          <p:cNvGraphicFramePr>
            <a:graphicFrameLocks noGrp="1"/>
          </p:cNvGraphicFramePr>
          <p:nvPr>
            <p:extLst>
              <p:ext uri="{D42A27DB-BD31-4B8C-83A1-F6EECF244321}">
                <p14:modId xmlns:p14="http://schemas.microsoft.com/office/powerpoint/2010/main" val="1218790368"/>
              </p:ext>
            </p:extLst>
          </p:nvPr>
        </p:nvGraphicFramePr>
        <p:xfrm>
          <a:off x="6419352" y="1677725"/>
          <a:ext cx="5349740" cy="3227070"/>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5">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325590">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Valves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valve fails mechanically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valve actuation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valve is </a:t>
                      </a:r>
                      <a:r>
                        <a:rPr lang="en-GB" sz="1100" b="0" i="0" u="none" strike="noStrike" kern="1200" dirty="0" err="1">
                          <a:solidFill>
                            <a:srgbClr val="004551"/>
                          </a:solidFill>
                          <a:effectLst/>
                          <a:latin typeface="+mn-lt"/>
                          <a:ea typeface="+mn-ea"/>
                          <a:cs typeface="+mn-cs"/>
                        </a:rPr>
                        <a:t>misoperated</a:t>
                      </a:r>
                      <a:endParaRPr lang="en-GB" sz="1100" b="0" i="0" u="none" strike="noStrike" kern="1200" dirty="0">
                        <a:solidFill>
                          <a:srgbClr val="004551"/>
                        </a:solidFill>
                        <a:effectLst/>
                        <a:latin typeface="+mn-lt"/>
                        <a:ea typeface="+mn-ea"/>
                        <a:cs typeface="+mn-cs"/>
                      </a:endParaRP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valve leaks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valve seals fail</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valve becomes fouled or corroded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valve is subjected to flow or pressure surges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valve is subjected to liquid hammer</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valve is impacted externally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valve is subjected to backflow</a:t>
                      </a:r>
                    </a:p>
                  </a:txBody>
                  <a:tcPr marL="0" marR="0" marT="0" marB="0" anchor="ctr" anchorCtr="1"/>
                </a:tc>
                <a:extLst>
                  <a:ext uri="{0D108BD9-81ED-4DB2-BD59-A6C34878D82A}">
                    <a16:rowId xmlns:a16="http://schemas.microsoft.com/office/drawing/2014/main" val="1762231169"/>
                  </a:ext>
                </a:extLst>
              </a:tr>
              <a:tr h="234978">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Motors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short circuit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motor overheats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loss of power</a:t>
                      </a:r>
                    </a:p>
                  </a:txBody>
                  <a:tcPr marL="0" marR="0" marT="0" marB="0" anchor="ctr" anchorCtr="1"/>
                </a:tc>
                <a:extLst>
                  <a:ext uri="{0D108BD9-81ED-4DB2-BD59-A6C34878D82A}">
                    <a16:rowId xmlns:a16="http://schemas.microsoft.com/office/drawing/2014/main" val="2602656615"/>
                  </a:ext>
                </a:extLst>
              </a:tr>
              <a:tr h="234978">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Bunding</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capacity of the bund is insufficient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bund's wall strength is insufficient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bund is flooded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bund is too close to the tank</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bund is damaged</a:t>
                      </a:r>
                    </a:p>
                  </a:txBody>
                  <a:tcPr marL="0" marR="0" marT="0" marB="0" anchor="ctr" anchorCtr="1"/>
                </a:tc>
                <a:extLst>
                  <a:ext uri="{0D108BD9-81ED-4DB2-BD59-A6C34878D82A}">
                    <a16:rowId xmlns:a16="http://schemas.microsoft.com/office/drawing/2014/main" val="4071568568"/>
                  </a:ext>
                </a:extLst>
              </a:tr>
            </a:tbl>
          </a:graphicData>
        </a:graphic>
      </p:graphicFrame>
    </p:spTree>
    <p:extLst>
      <p:ext uri="{BB962C8B-B14F-4D97-AF65-F5344CB8AC3E}">
        <p14:creationId xmlns:p14="http://schemas.microsoft.com/office/powerpoint/2010/main" val="187069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1C3A9-39A0-7D8F-89F9-BD7B9E678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4C7AF-20C5-0BB5-F994-CE9344877B4A}"/>
              </a:ext>
            </a:extLst>
          </p:cNvPr>
          <p:cNvSpPr>
            <a:spLocks noGrp="1"/>
          </p:cNvSpPr>
          <p:nvPr>
            <p:ph type="title"/>
          </p:nvPr>
        </p:nvSpPr>
        <p:spPr>
          <a:xfrm>
            <a:off x="676275" y="53762"/>
            <a:ext cx="11323637" cy="866920"/>
          </a:xfrm>
        </p:spPr>
        <p:txBody>
          <a:bodyPr/>
          <a:lstStyle/>
          <a:p>
            <a:r>
              <a:rPr lang="en-GB" dirty="0"/>
              <a:t>What If Study (Controls HazOpS) Prompt Library</a:t>
            </a:r>
            <a:endParaRPr lang="en-GB" b="0" dirty="0"/>
          </a:p>
        </p:txBody>
      </p:sp>
      <p:sp>
        <p:nvSpPr>
          <p:cNvPr id="4" name="Content Placeholder 2">
            <a:extLst>
              <a:ext uri="{FF2B5EF4-FFF2-40B4-BE49-F238E27FC236}">
                <a16:creationId xmlns:a16="http://schemas.microsoft.com/office/drawing/2014/main" id="{78AAC6B6-D66E-7FF8-EE3E-24C865FFA489}"/>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6" name="Table 5">
            <a:extLst>
              <a:ext uri="{FF2B5EF4-FFF2-40B4-BE49-F238E27FC236}">
                <a16:creationId xmlns:a16="http://schemas.microsoft.com/office/drawing/2014/main" id="{BF886264-D199-BBC0-B5F4-CA07ACC9F1F6}"/>
              </a:ext>
            </a:extLst>
          </p:cNvPr>
          <p:cNvGraphicFramePr>
            <a:graphicFrameLocks noGrp="1"/>
          </p:cNvGraphicFramePr>
          <p:nvPr>
            <p:extLst>
              <p:ext uri="{D42A27DB-BD31-4B8C-83A1-F6EECF244321}">
                <p14:modId xmlns:p14="http://schemas.microsoft.com/office/powerpoint/2010/main" val="3922271017"/>
              </p:ext>
            </p:extLst>
          </p:nvPr>
        </p:nvGraphicFramePr>
        <p:xfrm>
          <a:off x="422905" y="1677725"/>
          <a:ext cx="5349741" cy="4568190"/>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6">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algn="l" fontAlgn="b"/>
                      <a:r>
                        <a:rPr lang="en-AU" sz="1100" b="0" i="0" u="none" strike="noStrike" dirty="0">
                          <a:solidFill>
                            <a:srgbClr val="004551"/>
                          </a:solidFill>
                          <a:effectLst/>
                          <a:latin typeface="+mn-lt"/>
                        </a:rPr>
                        <a:t>Pumps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fails to start / stop on demand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is started with the discharge isolation valve closed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is started with the suction-side valve closed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relief valve fails open / closed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loses suction / has too low a NPSH</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becomes vapour locked, cavitates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packing gland or seal leaks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is subjected to freezing</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is submerged under water</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over speeds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under speeds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isn't maintained, cleaned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breaks a shaft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 loses lubrication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pump's power supply fails</a:t>
                      </a:r>
                      <a:endParaRPr lang="en-AU"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28794253"/>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Tanks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leaks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is overfilled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vent blocks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relief valve fails (open / closed)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heating / cooling system fails (high / low)</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filling / emptying line breaks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lining becomes corroded, weakened,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instrumentation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is exposed to high temperature (e.g. external fire)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is not cleaned, maintained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 is over pressured</a:t>
                      </a:r>
                    </a:p>
                  </a:txBody>
                  <a:tcPr marL="0" marR="0" marT="0" marB="0" anchor="ctr" anchorCtr="1"/>
                </a:tc>
                <a:extLst>
                  <a:ext uri="{0D108BD9-81ED-4DB2-BD59-A6C34878D82A}">
                    <a16:rowId xmlns:a16="http://schemas.microsoft.com/office/drawing/2014/main" val="209684341"/>
                  </a:ext>
                </a:extLst>
              </a:tr>
            </a:tbl>
          </a:graphicData>
        </a:graphic>
      </p:graphicFrame>
      <p:sp>
        <p:nvSpPr>
          <p:cNvPr id="7" name="Title 6">
            <a:extLst>
              <a:ext uri="{FF2B5EF4-FFF2-40B4-BE49-F238E27FC236}">
                <a16:creationId xmlns:a16="http://schemas.microsoft.com/office/drawing/2014/main" id="{EB7E999E-F579-406B-F806-9A0934F21F73}"/>
              </a:ext>
            </a:extLst>
          </p:cNvPr>
          <p:cNvSpPr txBox="1">
            <a:spLocks/>
          </p:cNvSpPr>
          <p:nvPr/>
        </p:nvSpPr>
        <p:spPr>
          <a:xfrm>
            <a:off x="422908" y="1107614"/>
            <a:ext cx="11346186" cy="57011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marL="514350" indent="-514350">
              <a:buFont typeface="+mj-lt"/>
              <a:buAutoNum type="arabicPeriod"/>
            </a:pPr>
            <a:r>
              <a:rPr lang="en-GB" dirty="0"/>
              <a:t>Equipment Failures, </a:t>
            </a:r>
            <a:r>
              <a:rPr lang="en-GB" i="1" dirty="0"/>
              <a:t>continued</a:t>
            </a:r>
            <a:endParaRPr lang="en-GB" sz="1400" i="1" dirty="0"/>
          </a:p>
        </p:txBody>
      </p:sp>
      <p:graphicFrame>
        <p:nvGraphicFramePr>
          <p:cNvPr id="8" name="Table 7">
            <a:extLst>
              <a:ext uri="{FF2B5EF4-FFF2-40B4-BE49-F238E27FC236}">
                <a16:creationId xmlns:a16="http://schemas.microsoft.com/office/drawing/2014/main" id="{327F0E01-03E2-5DFA-BD97-69E7FDA7545F}"/>
              </a:ext>
            </a:extLst>
          </p:cNvPr>
          <p:cNvGraphicFramePr>
            <a:graphicFrameLocks noGrp="1"/>
          </p:cNvGraphicFramePr>
          <p:nvPr>
            <p:extLst>
              <p:ext uri="{D42A27DB-BD31-4B8C-83A1-F6EECF244321}">
                <p14:modId xmlns:p14="http://schemas.microsoft.com/office/powerpoint/2010/main" val="3689160067"/>
              </p:ext>
            </p:extLst>
          </p:nvPr>
        </p:nvGraphicFramePr>
        <p:xfrm>
          <a:off x="6419352" y="1677725"/>
          <a:ext cx="5349740" cy="3227070"/>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5">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325590">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Heat Exchangers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heat exchanger loses its cooling flow</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heat exchanger's relief valve fails open / closed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heat exchanger is over pressured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heat exchanger leaks from high to low pressure side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heat exchanger tube ruptures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heat exchanger has too high flow rate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heat exchanger has too low flow rate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heat exchanger's tubes are subjected to vibration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heat exchanger experiences excessive fouling (either side)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heat exchanger isn't cleaned, maintained</a:t>
                      </a:r>
                    </a:p>
                  </a:txBody>
                  <a:tcPr marL="0" marR="0" marT="0" marB="0" anchor="ctr" anchorCtr="1"/>
                </a:tc>
                <a:extLst>
                  <a:ext uri="{0D108BD9-81ED-4DB2-BD59-A6C34878D82A}">
                    <a16:rowId xmlns:a16="http://schemas.microsoft.com/office/drawing/2014/main" val="1762231169"/>
                  </a:ext>
                </a:extLst>
              </a:tr>
              <a:tr h="234978">
                <a:tc>
                  <a:txBody>
                    <a:bodyPr/>
                    <a:lstStyle/>
                    <a:p>
                      <a:pPr marL="0" algn="ctr" defTabSz="914400" rtl="0" eaLnBrk="1" fontAlgn="b" latinLnBrk="0" hangingPunct="1"/>
                      <a:r>
                        <a:rPr lang="en-GB" sz="1100" b="0" i="0" u="none" strike="noStrike" kern="1200" dirty="0">
                          <a:solidFill>
                            <a:srgbClr val="004551"/>
                          </a:solidFill>
                          <a:effectLst/>
                          <a:latin typeface="+mn-lt"/>
                          <a:ea typeface="+mn-ea"/>
                          <a:cs typeface="+mn-cs"/>
                        </a:rPr>
                        <a:t>Pressure Relief / Anti Vacuum Valves</a:t>
                      </a: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valve activates prematurely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valve fails open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valve fails closed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valve chatters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valve is set to open at an improper pressure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valve blocks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valve has a high back pressure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valve has a spring failure</a:t>
                      </a:r>
                    </a:p>
                  </a:txBody>
                  <a:tcPr marL="0" marR="0" marT="0" marB="0" anchor="ctr" anchorCtr="1"/>
                </a:tc>
                <a:extLst>
                  <a:ext uri="{0D108BD9-81ED-4DB2-BD59-A6C34878D82A}">
                    <a16:rowId xmlns:a16="http://schemas.microsoft.com/office/drawing/2014/main" val="2602656615"/>
                  </a:ext>
                </a:extLst>
              </a:tr>
            </a:tbl>
          </a:graphicData>
        </a:graphic>
      </p:graphicFrame>
    </p:spTree>
    <p:extLst>
      <p:ext uri="{BB962C8B-B14F-4D97-AF65-F5344CB8AC3E}">
        <p14:creationId xmlns:p14="http://schemas.microsoft.com/office/powerpoint/2010/main" val="405760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C176C-DBC2-B4B1-4E5D-E092B50B5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F5448-0FD3-E84E-B910-B674471D1E24}"/>
              </a:ext>
            </a:extLst>
          </p:cNvPr>
          <p:cNvSpPr>
            <a:spLocks noGrp="1"/>
          </p:cNvSpPr>
          <p:nvPr>
            <p:ph type="title"/>
          </p:nvPr>
        </p:nvSpPr>
        <p:spPr>
          <a:xfrm>
            <a:off x="676275" y="53762"/>
            <a:ext cx="11323637" cy="866920"/>
          </a:xfrm>
        </p:spPr>
        <p:txBody>
          <a:bodyPr/>
          <a:lstStyle/>
          <a:p>
            <a:r>
              <a:rPr lang="en-GB" dirty="0"/>
              <a:t>What If Study (Controls HazOpS) Prompt Library</a:t>
            </a:r>
            <a:endParaRPr lang="en-GB" b="0" dirty="0"/>
          </a:p>
        </p:txBody>
      </p:sp>
      <p:sp>
        <p:nvSpPr>
          <p:cNvPr id="4" name="Content Placeholder 2">
            <a:extLst>
              <a:ext uri="{FF2B5EF4-FFF2-40B4-BE49-F238E27FC236}">
                <a16:creationId xmlns:a16="http://schemas.microsoft.com/office/drawing/2014/main" id="{3759088A-6413-5C89-6815-CC0BC7B2F09B}"/>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6" name="Table 5">
            <a:extLst>
              <a:ext uri="{FF2B5EF4-FFF2-40B4-BE49-F238E27FC236}">
                <a16:creationId xmlns:a16="http://schemas.microsoft.com/office/drawing/2014/main" id="{4090F7FA-A90E-812D-24CB-1BBAB531ED2A}"/>
              </a:ext>
            </a:extLst>
          </p:cNvPr>
          <p:cNvGraphicFramePr>
            <a:graphicFrameLocks noGrp="1"/>
          </p:cNvGraphicFramePr>
          <p:nvPr>
            <p:extLst>
              <p:ext uri="{D42A27DB-BD31-4B8C-83A1-F6EECF244321}">
                <p14:modId xmlns:p14="http://schemas.microsoft.com/office/powerpoint/2010/main" val="1243855601"/>
              </p:ext>
            </p:extLst>
          </p:nvPr>
        </p:nvGraphicFramePr>
        <p:xfrm>
          <a:off x="422908" y="2203663"/>
          <a:ext cx="5349741" cy="4065270"/>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6">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algn="l" fontAlgn="b"/>
                      <a:r>
                        <a:rPr lang="en-AU" sz="1100" b="0" i="0" u="none" strike="noStrike" dirty="0">
                          <a:solidFill>
                            <a:srgbClr val="004551"/>
                          </a:solidFill>
                          <a:effectLst/>
                          <a:latin typeface="+mn-lt"/>
                        </a:rPr>
                        <a:t>Natural Events - WEATHER</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ambient temperature is extreme (high / low) (may cause vaporization or freezing of materials, thermal stresses or embrittlement)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forest or bush fire occurs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plant fire occurs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flooding external to the plant occurs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flooding occurs within the plant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frost occurs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hail occurs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severe storm occurs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ice forms on structures during cold weather</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lightning occurs during a storm</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mud slide occurs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it rains or the weather is very humid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sleet occurs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it snows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solar radiation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static electricity build-up</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are high winds</a:t>
                      </a:r>
                      <a:endParaRPr lang="en-AU"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28794253"/>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Natural Events - GEOLOGIC</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earth movement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an earthquake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landslide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severe erosion in the vicinity of the plant</a:t>
                      </a:r>
                    </a:p>
                  </a:txBody>
                  <a:tcPr marL="0" marR="0" marT="0" marB="0" anchor="ctr" anchorCtr="1"/>
                </a:tc>
                <a:extLst>
                  <a:ext uri="{0D108BD9-81ED-4DB2-BD59-A6C34878D82A}">
                    <a16:rowId xmlns:a16="http://schemas.microsoft.com/office/drawing/2014/main" val="3021893162"/>
                  </a:ext>
                </a:extLst>
              </a:tr>
            </a:tbl>
          </a:graphicData>
        </a:graphic>
      </p:graphicFrame>
      <p:sp>
        <p:nvSpPr>
          <p:cNvPr id="7" name="Title 6">
            <a:extLst>
              <a:ext uri="{FF2B5EF4-FFF2-40B4-BE49-F238E27FC236}">
                <a16:creationId xmlns:a16="http://schemas.microsoft.com/office/drawing/2014/main" id="{EAB26D85-19A3-0560-B182-960917BFDF9F}"/>
              </a:ext>
            </a:extLst>
          </p:cNvPr>
          <p:cNvSpPr txBox="1">
            <a:spLocks/>
          </p:cNvSpPr>
          <p:nvPr/>
        </p:nvSpPr>
        <p:spPr>
          <a:xfrm>
            <a:off x="422908" y="1107614"/>
            <a:ext cx="11346186" cy="57011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r>
              <a:rPr lang="en-GB" dirty="0"/>
              <a:t>2. External Events</a:t>
            </a:r>
            <a:endParaRPr lang="en-GB" sz="1400" dirty="0"/>
          </a:p>
        </p:txBody>
      </p:sp>
      <p:graphicFrame>
        <p:nvGraphicFramePr>
          <p:cNvPr id="8" name="Table 7">
            <a:extLst>
              <a:ext uri="{FF2B5EF4-FFF2-40B4-BE49-F238E27FC236}">
                <a16:creationId xmlns:a16="http://schemas.microsoft.com/office/drawing/2014/main" id="{14674339-A084-0424-65EF-DFADC2EE18DF}"/>
              </a:ext>
            </a:extLst>
          </p:cNvPr>
          <p:cNvGraphicFramePr>
            <a:graphicFrameLocks noGrp="1"/>
          </p:cNvGraphicFramePr>
          <p:nvPr>
            <p:extLst>
              <p:ext uri="{D42A27DB-BD31-4B8C-83A1-F6EECF244321}">
                <p14:modId xmlns:p14="http://schemas.microsoft.com/office/powerpoint/2010/main" val="2361362342"/>
              </p:ext>
            </p:extLst>
          </p:nvPr>
        </p:nvGraphicFramePr>
        <p:xfrm>
          <a:off x="6419351" y="2203663"/>
          <a:ext cx="5349740" cy="3897630"/>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5">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325590">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Human Induced Events – TRANSPORTATION</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vehicle accident (car, truck)</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crane accident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lifting device accident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fork lift accident</a:t>
                      </a:r>
                    </a:p>
                  </a:txBody>
                  <a:tcPr marL="0" marR="0" marT="0" marB="0" anchor="ctr" anchorCtr="1"/>
                </a:tc>
                <a:extLst>
                  <a:ext uri="{0D108BD9-81ED-4DB2-BD59-A6C34878D82A}">
                    <a16:rowId xmlns:a16="http://schemas.microsoft.com/office/drawing/2014/main" val="1762231169"/>
                  </a:ext>
                </a:extLst>
              </a:tr>
              <a:tr h="234978">
                <a:tc>
                  <a:txBody>
                    <a:bodyPr/>
                    <a:lstStyle/>
                    <a:p>
                      <a:pPr marL="0" algn="ctr" defTabSz="914400" rtl="0" eaLnBrk="1" fontAlgn="b" latinLnBrk="0" hangingPunct="1"/>
                      <a:r>
                        <a:rPr lang="en-GB" sz="1100" b="0" i="0" u="none" strike="noStrike" kern="1200" dirty="0">
                          <a:solidFill>
                            <a:srgbClr val="004551"/>
                          </a:solidFill>
                          <a:effectLst/>
                          <a:latin typeface="+mn-lt"/>
                          <a:ea typeface="+mn-ea"/>
                          <a:cs typeface="+mn-cs"/>
                        </a:rPr>
                        <a:t>Human Induced Events - ADJACENT OPERATION</a:t>
                      </a: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system disturbance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an incident in an adjacent unit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construction in the vicinity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are dropped objects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fire in an adjacent unit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leakage of Hazardous chemicals in the area</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are loading / unloading operations in the vicinity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 missile is set off (compressed gas cylinders, rotating equipment, explosions)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smoke in the area</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structural failure</a:t>
                      </a:r>
                    </a:p>
                  </a:txBody>
                  <a:tcPr marL="0" marR="0" marT="0" marB="0" anchor="ctr" anchorCtr="1"/>
                </a:tc>
                <a:extLst>
                  <a:ext uri="{0D108BD9-81ED-4DB2-BD59-A6C34878D82A}">
                    <a16:rowId xmlns:a16="http://schemas.microsoft.com/office/drawing/2014/main" val="2602656615"/>
                  </a:ext>
                </a:extLst>
              </a:tr>
              <a:tr h="234978">
                <a:tc>
                  <a:txBody>
                    <a:bodyPr/>
                    <a:lstStyle/>
                    <a:p>
                      <a:pPr marL="0" algn="ctr" defTabSz="914400" rtl="0" eaLnBrk="1" fontAlgn="b" latinLnBrk="0" hangingPunct="1"/>
                      <a:r>
                        <a:rPr lang="en-GB" sz="1100" b="0" i="0" u="none" strike="noStrike" kern="1200" dirty="0">
                          <a:solidFill>
                            <a:srgbClr val="004551"/>
                          </a:solidFill>
                          <a:effectLst/>
                          <a:latin typeface="+mn-lt"/>
                          <a:ea typeface="+mn-ea"/>
                          <a:cs typeface="+mn-cs"/>
                        </a:rPr>
                        <a:t>Human Induced Events - MAINTENANCE ACTIVITIES</a:t>
                      </a: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cutting is performed during maintenance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lifting is performed during maintenance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temporary stresses occur during maintenance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welding is done during maintenance</a:t>
                      </a:r>
                    </a:p>
                  </a:txBody>
                  <a:tcPr marL="0" marR="0" marT="0" marB="0" anchor="ctr" anchorCtr="1"/>
                </a:tc>
                <a:extLst>
                  <a:ext uri="{0D108BD9-81ED-4DB2-BD59-A6C34878D82A}">
                    <a16:rowId xmlns:a16="http://schemas.microsoft.com/office/drawing/2014/main" val="40265814"/>
                  </a:ext>
                </a:extLst>
              </a:tr>
              <a:tr h="234978">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Human Induced Events - DELIBERATE</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someone sabotages the plant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someone vandalizes the plant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there is a terrorist act</a:t>
                      </a:r>
                    </a:p>
                  </a:txBody>
                  <a:tcPr marL="0" marR="0" marT="0" marB="0" anchor="ctr" anchorCtr="1"/>
                </a:tc>
                <a:extLst>
                  <a:ext uri="{0D108BD9-81ED-4DB2-BD59-A6C34878D82A}">
                    <a16:rowId xmlns:a16="http://schemas.microsoft.com/office/drawing/2014/main" val="1691895643"/>
                  </a:ext>
                </a:extLst>
              </a:tr>
            </a:tbl>
          </a:graphicData>
        </a:graphic>
      </p:graphicFrame>
      <p:sp>
        <p:nvSpPr>
          <p:cNvPr id="3" name="Title 6">
            <a:extLst>
              <a:ext uri="{FF2B5EF4-FFF2-40B4-BE49-F238E27FC236}">
                <a16:creationId xmlns:a16="http://schemas.microsoft.com/office/drawing/2014/main" id="{5843333D-6E07-1BE0-F8D2-692E1A3E42E8}"/>
              </a:ext>
            </a:extLst>
          </p:cNvPr>
          <p:cNvSpPr txBox="1">
            <a:spLocks/>
          </p:cNvSpPr>
          <p:nvPr/>
        </p:nvSpPr>
        <p:spPr>
          <a:xfrm>
            <a:off x="422905" y="1677725"/>
            <a:ext cx="11346186" cy="53363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dirty="0">
                <a:latin typeface="+mn-lt"/>
              </a:rPr>
              <a:t>External Events originate outside the facility but can often have an adverse effect on it. Typical questions concerning External Events, categorized by type, are provided here:</a:t>
            </a:r>
          </a:p>
        </p:txBody>
      </p:sp>
    </p:spTree>
    <p:extLst>
      <p:ext uri="{BB962C8B-B14F-4D97-AF65-F5344CB8AC3E}">
        <p14:creationId xmlns:p14="http://schemas.microsoft.com/office/powerpoint/2010/main" val="24280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p:cNvSpPr>
            <a:spLocks noGrp="1"/>
          </p:cNvSpPr>
          <p:nvPr>
            <p:ph type="ctrTitle"/>
          </p:nvPr>
        </p:nvSpPr>
        <p:spPr/>
        <p:txBody>
          <a:bodyPr/>
          <a:lstStyle/>
          <a:p>
            <a:pPr marL="742950" indent="-742950">
              <a:buFont typeface="+mj-lt"/>
              <a:buAutoNum type="arabicPeriod"/>
            </a:pPr>
            <a:r>
              <a:rPr lang="en-GB" dirty="0"/>
              <a:t>Planning and Preparation</a:t>
            </a:r>
            <a:endParaRPr lang="en-US" dirty="0"/>
          </a:p>
        </p:txBody>
      </p:sp>
    </p:spTree>
    <p:extLst>
      <p:ext uri="{BB962C8B-B14F-4D97-AF65-F5344CB8AC3E}">
        <p14:creationId xmlns:p14="http://schemas.microsoft.com/office/powerpoint/2010/main" val="1555493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316FE-E993-8127-D4BB-AE6A17742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39930-ECA2-9B40-82E8-0CD15BE01079}"/>
              </a:ext>
            </a:extLst>
          </p:cNvPr>
          <p:cNvSpPr>
            <a:spLocks noGrp="1"/>
          </p:cNvSpPr>
          <p:nvPr>
            <p:ph type="title"/>
          </p:nvPr>
        </p:nvSpPr>
        <p:spPr>
          <a:xfrm>
            <a:off x="676275" y="53762"/>
            <a:ext cx="11323637" cy="866920"/>
          </a:xfrm>
        </p:spPr>
        <p:txBody>
          <a:bodyPr/>
          <a:lstStyle/>
          <a:p>
            <a:r>
              <a:rPr lang="en-GB" dirty="0"/>
              <a:t>What If Study (Controls HazOpS) Prompt Library</a:t>
            </a:r>
            <a:endParaRPr lang="en-GB" b="0" dirty="0"/>
          </a:p>
        </p:txBody>
      </p:sp>
      <p:sp>
        <p:nvSpPr>
          <p:cNvPr id="4" name="Content Placeholder 2">
            <a:extLst>
              <a:ext uri="{FF2B5EF4-FFF2-40B4-BE49-F238E27FC236}">
                <a16:creationId xmlns:a16="http://schemas.microsoft.com/office/drawing/2014/main" id="{9A4B0CAE-102F-26C7-3899-BB2E948AABE3}"/>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6" name="Table 5">
            <a:extLst>
              <a:ext uri="{FF2B5EF4-FFF2-40B4-BE49-F238E27FC236}">
                <a16:creationId xmlns:a16="http://schemas.microsoft.com/office/drawing/2014/main" id="{D7911C96-C84A-CB80-3605-1132D16406F6}"/>
              </a:ext>
            </a:extLst>
          </p:cNvPr>
          <p:cNvGraphicFramePr>
            <a:graphicFrameLocks noGrp="1"/>
          </p:cNvGraphicFramePr>
          <p:nvPr>
            <p:extLst>
              <p:ext uri="{D42A27DB-BD31-4B8C-83A1-F6EECF244321}">
                <p14:modId xmlns:p14="http://schemas.microsoft.com/office/powerpoint/2010/main" val="289781755"/>
              </p:ext>
            </p:extLst>
          </p:nvPr>
        </p:nvGraphicFramePr>
        <p:xfrm>
          <a:off x="422909" y="1677725"/>
          <a:ext cx="5349741" cy="2053590"/>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6">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algn="l" fontAlgn="b"/>
                      <a:r>
                        <a:rPr lang="en-AU" sz="1100" b="0" i="0" u="none" strike="noStrike" dirty="0">
                          <a:solidFill>
                            <a:srgbClr val="004551"/>
                          </a:solidFill>
                          <a:effectLst/>
                          <a:latin typeface="+mn-lt"/>
                        </a:rPr>
                        <a:t>Utility Failures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buildings air system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assets/equipment's air system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breathing air system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cooling water system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electrical system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electric heating system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electric heat tracing system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lube oil system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dewatering system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fire water system fails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 backup utility systems fail</a:t>
                      </a:r>
                      <a:endParaRPr lang="en-AU"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28794253"/>
                  </a:ext>
                </a:extLst>
              </a:tr>
            </a:tbl>
          </a:graphicData>
        </a:graphic>
      </p:graphicFrame>
      <p:sp>
        <p:nvSpPr>
          <p:cNvPr id="7" name="Title 6">
            <a:extLst>
              <a:ext uri="{FF2B5EF4-FFF2-40B4-BE49-F238E27FC236}">
                <a16:creationId xmlns:a16="http://schemas.microsoft.com/office/drawing/2014/main" id="{D0F0D84C-D900-B532-B55C-6CE25B6F5BFB}"/>
              </a:ext>
            </a:extLst>
          </p:cNvPr>
          <p:cNvSpPr txBox="1">
            <a:spLocks/>
          </p:cNvSpPr>
          <p:nvPr/>
        </p:nvSpPr>
        <p:spPr>
          <a:xfrm>
            <a:off x="422908" y="1107614"/>
            <a:ext cx="11346186" cy="57011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r>
              <a:rPr lang="en-GB" dirty="0"/>
              <a:t>2. External Events, </a:t>
            </a:r>
            <a:r>
              <a:rPr lang="en-GB" i="1" dirty="0"/>
              <a:t>continued</a:t>
            </a:r>
            <a:endParaRPr lang="en-GB" sz="1400" i="1" dirty="0"/>
          </a:p>
        </p:txBody>
      </p:sp>
    </p:spTree>
    <p:extLst>
      <p:ext uri="{BB962C8B-B14F-4D97-AF65-F5344CB8AC3E}">
        <p14:creationId xmlns:p14="http://schemas.microsoft.com/office/powerpoint/2010/main" val="1914213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D180F-F925-4E2D-81F5-55943306B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BD1A4-46CD-BDB4-7E93-E99CBC708C6A}"/>
              </a:ext>
            </a:extLst>
          </p:cNvPr>
          <p:cNvSpPr>
            <a:spLocks noGrp="1"/>
          </p:cNvSpPr>
          <p:nvPr>
            <p:ph type="title"/>
          </p:nvPr>
        </p:nvSpPr>
        <p:spPr>
          <a:xfrm>
            <a:off x="676275" y="53762"/>
            <a:ext cx="11323637" cy="866920"/>
          </a:xfrm>
        </p:spPr>
        <p:txBody>
          <a:bodyPr/>
          <a:lstStyle/>
          <a:p>
            <a:r>
              <a:rPr lang="en-GB" dirty="0"/>
              <a:t>What If Study (Controls HazOpS) Prompt Library</a:t>
            </a:r>
            <a:endParaRPr lang="en-GB" b="0" dirty="0"/>
          </a:p>
        </p:txBody>
      </p:sp>
      <p:sp>
        <p:nvSpPr>
          <p:cNvPr id="4" name="Content Placeholder 2">
            <a:extLst>
              <a:ext uri="{FF2B5EF4-FFF2-40B4-BE49-F238E27FC236}">
                <a16:creationId xmlns:a16="http://schemas.microsoft.com/office/drawing/2014/main" id="{EA83DADF-0775-EDC8-8B15-1A04C32C3728}"/>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6" name="Table 5">
            <a:extLst>
              <a:ext uri="{FF2B5EF4-FFF2-40B4-BE49-F238E27FC236}">
                <a16:creationId xmlns:a16="http://schemas.microsoft.com/office/drawing/2014/main" id="{A4D2B28B-EEE6-3011-F54D-B33471F0B820}"/>
              </a:ext>
            </a:extLst>
          </p:cNvPr>
          <p:cNvGraphicFramePr>
            <a:graphicFrameLocks noGrp="1"/>
          </p:cNvGraphicFramePr>
          <p:nvPr>
            <p:extLst>
              <p:ext uri="{D42A27DB-BD31-4B8C-83A1-F6EECF244321}">
                <p14:modId xmlns:p14="http://schemas.microsoft.com/office/powerpoint/2010/main" val="2896985661"/>
              </p:ext>
            </p:extLst>
          </p:nvPr>
        </p:nvGraphicFramePr>
        <p:xfrm>
          <a:off x="422909" y="2708315"/>
          <a:ext cx="5349741" cy="4065270"/>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6">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algn="l" fontAlgn="b"/>
                      <a:r>
                        <a:rPr lang="en-AU" sz="1100" b="0" i="0" u="none" strike="noStrike" dirty="0">
                          <a:solidFill>
                            <a:srgbClr val="004551"/>
                          </a:solidFill>
                          <a:effectLst/>
                          <a:latin typeface="+mn-lt"/>
                        </a:rPr>
                        <a:t>General</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improper design is used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improper construction is performed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improper start-up procedures are used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inadequate operating procedures are used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inadequate Emergency procedures are used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improper maintenance is performed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improper testing is performed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improper inspection is performed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improper decommissioning procedures are used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improper demolition procedures are used</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management is inadequate or unsatisfactory</a:t>
                      </a:r>
                      <a:endParaRPr lang="en-AU"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28794253"/>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Operators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Operator does not perform an action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Operator performs the wrong action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Operator performs an action at the wrong time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Operator performs an action at the wrong place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Operator performs actions in the wrong sequence</a:t>
                      </a:r>
                    </a:p>
                  </a:txBody>
                  <a:tcPr marL="0" marR="0" marT="0" marB="0" anchor="ctr" anchorCtr="1"/>
                </a:tc>
                <a:extLst>
                  <a:ext uri="{0D108BD9-81ED-4DB2-BD59-A6C34878D82A}">
                    <a16:rowId xmlns:a16="http://schemas.microsoft.com/office/drawing/2014/main" val="3021893162"/>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Maintenance</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maintenance is not done regularly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maintenance is done improperly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maintenance is done at the wrong time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maintenance does not restore the component to normal working conditions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maintenance inadvertently initiates a future Hazardous condition</a:t>
                      </a:r>
                    </a:p>
                  </a:txBody>
                  <a:tcPr marL="0" marR="0" marT="0" marB="0" anchor="ctr" anchorCtr="1"/>
                </a:tc>
                <a:extLst>
                  <a:ext uri="{0D108BD9-81ED-4DB2-BD59-A6C34878D82A}">
                    <a16:rowId xmlns:a16="http://schemas.microsoft.com/office/drawing/2014/main" val="3596873565"/>
                  </a:ext>
                </a:extLst>
              </a:tr>
            </a:tbl>
          </a:graphicData>
        </a:graphic>
      </p:graphicFrame>
      <p:sp>
        <p:nvSpPr>
          <p:cNvPr id="7" name="Title 6">
            <a:extLst>
              <a:ext uri="{FF2B5EF4-FFF2-40B4-BE49-F238E27FC236}">
                <a16:creationId xmlns:a16="http://schemas.microsoft.com/office/drawing/2014/main" id="{668906C5-A847-9FF5-7D9A-1246865FCCC3}"/>
              </a:ext>
            </a:extLst>
          </p:cNvPr>
          <p:cNvSpPr txBox="1">
            <a:spLocks/>
          </p:cNvSpPr>
          <p:nvPr/>
        </p:nvSpPr>
        <p:spPr>
          <a:xfrm>
            <a:off x="422908" y="1107614"/>
            <a:ext cx="11346186" cy="57011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r>
              <a:rPr lang="en-GB" dirty="0"/>
              <a:t>3. Human Error</a:t>
            </a:r>
            <a:endParaRPr lang="en-GB" sz="1400" dirty="0"/>
          </a:p>
        </p:txBody>
      </p:sp>
      <p:graphicFrame>
        <p:nvGraphicFramePr>
          <p:cNvPr id="8" name="Table 7">
            <a:extLst>
              <a:ext uri="{FF2B5EF4-FFF2-40B4-BE49-F238E27FC236}">
                <a16:creationId xmlns:a16="http://schemas.microsoft.com/office/drawing/2014/main" id="{E64C16FD-2C3A-AAE6-42F2-AA24C6026E85}"/>
              </a:ext>
            </a:extLst>
          </p:cNvPr>
          <p:cNvGraphicFramePr>
            <a:graphicFrameLocks noGrp="1"/>
          </p:cNvGraphicFramePr>
          <p:nvPr>
            <p:extLst>
              <p:ext uri="{D42A27DB-BD31-4B8C-83A1-F6EECF244321}">
                <p14:modId xmlns:p14="http://schemas.microsoft.com/office/powerpoint/2010/main" val="362341527"/>
              </p:ext>
            </p:extLst>
          </p:nvPr>
        </p:nvGraphicFramePr>
        <p:xfrm>
          <a:off x="6419353" y="2695492"/>
          <a:ext cx="5349740" cy="1417404"/>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5">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325590">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Testing</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testing is done improperly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testing is not done thoroughly / realistically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testing is done irregularly</a:t>
                      </a:r>
                    </a:p>
                  </a:txBody>
                  <a:tcPr marL="0" marR="0" marT="0" marB="0" anchor="ctr" anchorCtr="1"/>
                </a:tc>
                <a:extLst>
                  <a:ext uri="{0D108BD9-81ED-4DB2-BD59-A6C34878D82A}">
                    <a16:rowId xmlns:a16="http://schemas.microsoft.com/office/drawing/2014/main" val="1762231169"/>
                  </a:ext>
                </a:extLst>
              </a:tr>
              <a:tr h="234978">
                <a:tc>
                  <a:txBody>
                    <a:bodyPr/>
                    <a:lstStyle/>
                    <a:p>
                      <a:pPr marL="0" algn="ctr" defTabSz="914400" rtl="0" eaLnBrk="1" fontAlgn="b" latinLnBrk="0" hangingPunct="1"/>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endParaRPr lang="en-GB"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2602656615"/>
                  </a:ext>
                </a:extLst>
              </a:tr>
              <a:tr h="234978">
                <a:tc>
                  <a:txBody>
                    <a:bodyPr/>
                    <a:lstStyle/>
                    <a:p>
                      <a:pPr marL="0" algn="ctr" defTabSz="914400" rtl="0" eaLnBrk="1" fontAlgn="b" latinLnBrk="0" hangingPunct="1"/>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endParaRPr lang="en-GB"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40265814"/>
                  </a:ext>
                </a:extLst>
              </a:tr>
              <a:tr h="234978">
                <a:tc>
                  <a:txBody>
                    <a:bodyPr/>
                    <a:lstStyle/>
                    <a:p>
                      <a:pPr marL="0" algn="ctr" defTabSz="914400" rtl="0" eaLnBrk="1" fontAlgn="b" latinLnBrk="0" hangingPunct="1"/>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endParaRPr lang="en-GB"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691895643"/>
                  </a:ext>
                </a:extLst>
              </a:tr>
            </a:tbl>
          </a:graphicData>
        </a:graphic>
      </p:graphicFrame>
      <p:sp>
        <p:nvSpPr>
          <p:cNvPr id="3" name="Title 6">
            <a:extLst>
              <a:ext uri="{FF2B5EF4-FFF2-40B4-BE49-F238E27FC236}">
                <a16:creationId xmlns:a16="http://schemas.microsoft.com/office/drawing/2014/main" id="{5F3BB9CB-AAF4-F38D-34C4-D7C628572D80}"/>
              </a:ext>
            </a:extLst>
          </p:cNvPr>
          <p:cNvSpPr txBox="1">
            <a:spLocks/>
          </p:cNvSpPr>
          <p:nvPr/>
        </p:nvSpPr>
        <p:spPr>
          <a:xfrm>
            <a:off x="422905" y="1677725"/>
            <a:ext cx="11346186" cy="101776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dirty="0">
                <a:latin typeface="+mn-lt"/>
              </a:rPr>
              <a:t>Research across high‑risk industries indicates that human factors contribute to a substantial proportion of accidents. For this reason, it is essential that potential human error is considered during hazard analysis. The types of errors that designers, operators, maintenance personnel, and supervisors may make depend on the specific task and operational context. The following prompts provide examples of human error types and common contributing factors to assist analysts in developing study‑specific questions.</a:t>
            </a:r>
          </a:p>
        </p:txBody>
      </p:sp>
    </p:spTree>
    <p:extLst>
      <p:ext uri="{BB962C8B-B14F-4D97-AF65-F5344CB8AC3E}">
        <p14:creationId xmlns:p14="http://schemas.microsoft.com/office/powerpoint/2010/main" val="4265436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C9B57-9B4E-0907-0885-144CA3E49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F2A7D-D20E-413C-EC80-7F2A8F36ADCD}"/>
              </a:ext>
            </a:extLst>
          </p:cNvPr>
          <p:cNvSpPr>
            <a:spLocks noGrp="1"/>
          </p:cNvSpPr>
          <p:nvPr>
            <p:ph type="title"/>
          </p:nvPr>
        </p:nvSpPr>
        <p:spPr>
          <a:xfrm>
            <a:off x="676275" y="53762"/>
            <a:ext cx="11323637" cy="866920"/>
          </a:xfrm>
        </p:spPr>
        <p:txBody>
          <a:bodyPr/>
          <a:lstStyle/>
          <a:p>
            <a:r>
              <a:rPr lang="en-GB" dirty="0"/>
              <a:t>What If Study (Controls HazOpS) Prompt Library</a:t>
            </a:r>
            <a:endParaRPr lang="en-GB" b="0" dirty="0"/>
          </a:p>
        </p:txBody>
      </p:sp>
      <p:sp>
        <p:nvSpPr>
          <p:cNvPr id="4" name="Content Placeholder 2">
            <a:extLst>
              <a:ext uri="{FF2B5EF4-FFF2-40B4-BE49-F238E27FC236}">
                <a16:creationId xmlns:a16="http://schemas.microsoft.com/office/drawing/2014/main" id="{3D1D1796-2D0D-8585-7747-BC03E6DF7FAF}"/>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6" name="Table 5">
            <a:extLst>
              <a:ext uri="{FF2B5EF4-FFF2-40B4-BE49-F238E27FC236}">
                <a16:creationId xmlns:a16="http://schemas.microsoft.com/office/drawing/2014/main" id="{B31DBFB6-2064-A297-8EB2-965BAFC67C89}"/>
              </a:ext>
            </a:extLst>
          </p:cNvPr>
          <p:cNvGraphicFramePr>
            <a:graphicFrameLocks noGrp="1"/>
          </p:cNvGraphicFramePr>
          <p:nvPr>
            <p:extLst>
              <p:ext uri="{D42A27DB-BD31-4B8C-83A1-F6EECF244321}">
                <p14:modId xmlns:p14="http://schemas.microsoft.com/office/powerpoint/2010/main" val="135851727"/>
              </p:ext>
            </p:extLst>
          </p:nvPr>
        </p:nvGraphicFramePr>
        <p:xfrm>
          <a:off x="422907" y="1685116"/>
          <a:ext cx="5349741" cy="3227070"/>
        </p:xfrm>
        <a:graphic>
          <a:graphicData uri="http://schemas.openxmlformats.org/drawingml/2006/table">
            <a:tbl>
              <a:tblPr>
                <a:tableStyleId>{BDBED569-4797-4DF1-A0F4-6AAB3CD982D8}</a:tableStyleId>
              </a:tblPr>
              <a:tblGrid>
                <a:gridCol w="1251875">
                  <a:extLst>
                    <a:ext uri="{9D8B030D-6E8A-4147-A177-3AD203B41FA5}">
                      <a16:colId xmlns:a16="http://schemas.microsoft.com/office/drawing/2014/main" val="4216090950"/>
                    </a:ext>
                  </a:extLst>
                </a:gridCol>
                <a:gridCol w="4097866">
                  <a:extLst>
                    <a:ext uri="{9D8B030D-6E8A-4147-A177-3AD203B41FA5}">
                      <a16:colId xmlns:a16="http://schemas.microsoft.com/office/drawing/2014/main" val="3114357485"/>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Category</a:t>
                      </a:r>
                    </a:p>
                  </a:txBody>
                  <a:tcPr marL="0" marR="0" marT="0" marB="0" anchor="ctr" anchorCtr="1">
                    <a:solidFill>
                      <a:schemeClr val="accent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Question</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algn="l" fontAlgn="b"/>
                      <a:r>
                        <a:rPr lang="en-AU" sz="1100" b="0" i="0" u="none" strike="noStrike" dirty="0">
                          <a:solidFill>
                            <a:srgbClr val="004551"/>
                          </a:solidFill>
                          <a:effectLst/>
                          <a:latin typeface="+mn-lt"/>
                        </a:rPr>
                        <a:t>Miscellaneous</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Earthing</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Lighting protection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Equipment environment</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Spares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Testing</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Training</a:t>
                      </a:r>
                      <a:endParaRPr lang="en-AU" sz="1100" b="0" i="0" u="none" strike="noStrike" kern="1200" dirty="0">
                        <a:solidFill>
                          <a:srgbClr val="004551"/>
                        </a:solidFill>
                        <a:effectLst/>
                        <a:latin typeface="+mn-lt"/>
                        <a:ea typeface="+mn-ea"/>
                        <a:cs typeface="+mn-cs"/>
                      </a:endParaRPr>
                    </a:p>
                  </a:txBody>
                  <a:tcPr marL="0" marR="0" marT="0" marB="0" anchor="ctr" anchorCtr="1"/>
                </a:tc>
                <a:extLst>
                  <a:ext uri="{0D108BD9-81ED-4DB2-BD59-A6C34878D82A}">
                    <a16:rowId xmlns:a16="http://schemas.microsoft.com/office/drawing/2014/main" val="128794253"/>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Software</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QA</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Revision Control</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Testing and Commissioning</a:t>
                      </a:r>
                    </a:p>
                  </a:txBody>
                  <a:tcPr marL="0" marR="0" marT="0" marB="0" anchor="ctr" anchorCtr="1"/>
                </a:tc>
                <a:extLst>
                  <a:ext uri="{0D108BD9-81ED-4DB2-BD59-A6C34878D82A}">
                    <a16:rowId xmlns:a16="http://schemas.microsoft.com/office/drawing/2014/main" val="3021893162"/>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Maintenance</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Isolation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Manual override</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Offline requirements</a:t>
                      </a:r>
                    </a:p>
                  </a:txBody>
                  <a:tcPr marL="0" marR="0" marT="0" marB="0" anchor="ctr" anchorCtr="1"/>
                </a:tc>
                <a:extLst>
                  <a:ext uri="{0D108BD9-81ED-4DB2-BD59-A6C34878D82A}">
                    <a16:rowId xmlns:a16="http://schemas.microsoft.com/office/drawing/2014/main" val="3596873565"/>
                  </a:ext>
                </a:extLst>
              </a:tr>
              <a:tr h="200025">
                <a:tc>
                  <a:txBody>
                    <a:bodyPr/>
                    <a:lstStyle/>
                    <a:p>
                      <a:pPr marL="0" algn="ctr" defTabSz="914400" rtl="0" eaLnBrk="1" fontAlgn="b" latinLnBrk="0" hangingPunct="1"/>
                      <a:r>
                        <a:rPr lang="en-AU" sz="1100" b="0" i="0" u="none" strike="noStrike" kern="1200" dirty="0">
                          <a:solidFill>
                            <a:srgbClr val="004551"/>
                          </a:solidFill>
                          <a:effectLst/>
                          <a:latin typeface="+mn-lt"/>
                          <a:ea typeface="+mn-ea"/>
                          <a:cs typeface="+mn-cs"/>
                        </a:rPr>
                        <a:t>Documentation</a:t>
                      </a:r>
                    </a:p>
                  </a:txBody>
                  <a:tcPr marL="0" marR="0" marT="0" marB="0" anchor="ctr" anchorCtr="1"/>
                </a:tc>
                <a:tc>
                  <a:txBody>
                    <a:bodyPr/>
                    <a:lstStyle/>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Design philosophy</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Operating Instructions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Standard Operating Procedures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Abnormal operating procedures</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Software design and documentation</a:t>
                      </a:r>
                    </a:p>
                    <a:p>
                      <a:pPr marL="171450" indent="-171450" algn="ctr" defTabSz="914400" rtl="0" eaLnBrk="1" fontAlgn="b"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Commissioning</a:t>
                      </a:r>
                    </a:p>
                  </a:txBody>
                  <a:tcPr marL="0" marR="0" marT="0" marB="0" anchor="ctr" anchorCtr="1"/>
                </a:tc>
                <a:extLst>
                  <a:ext uri="{0D108BD9-81ED-4DB2-BD59-A6C34878D82A}">
                    <a16:rowId xmlns:a16="http://schemas.microsoft.com/office/drawing/2014/main" val="3823805623"/>
                  </a:ext>
                </a:extLst>
              </a:tr>
            </a:tbl>
          </a:graphicData>
        </a:graphic>
      </p:graphicFrame>
      <p:sp>
        <p:nvSpPr>
          <p:cNvPr id="7" name="Title 6">
            <a:extLst>
              <a:ext uri="{FF2B5EF4-FFF2-40B4-BE49-F238E27FC236}">
                <a16:creationId xmlns:a16="http://schemas.microsoft.com/office/drawing/2014/main" id="{D806873E-F850-ED7E-FC4E-14ACB3885464}"/>
              </a:ext>
            </a:extLst>
          </p:cNvPr>
          <p:cNvSpPr txBox="1">
            <a:spLocks/>
          </p:cNvSpPr>
          <p:nvPr/>
        </p:nvSpPr>
        <p:spPr>
          <a:xfrm>
            <a:off x="422908" y="1107614"/>
            <a:ext cx="11346186" cy="57011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r>
              <a:rPr lang="en-GB" dirty="0"/>
              <a:t>4. Overview</a:t>
            </a:r>
            <a:endParaRPr lang="en-GB" sz="1400" dirty="0"/>
          </a:p>
        </p:txBody>
      </p:sp>
    </p:spTree>
    <p:extLst>
      <p:ext uri="{BB962C8B-B14F-4D97-AF65-F5344CB8AC3E}">
        <p14:creationId xmlns:p14="http://schemas.microsoft.com/office/powerpoint/2010/main" val="97091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86E5-0D7E-48A5-4B65-413E47A66C0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B377CE5-DBDE-601B-A929-F03FC00B81A2}"/>
              </a:ext>
            </a:extLst>
          </p:cNvPr>
          <p:cNvSpPr>
            <a:spLocks noGrp="1"/>
          </p:cNvSpPr>
          <p:nvPr>
            <p:ph type="ctrTitle"/>
          </p:nvPr>
        </p:nvSpPr>
        <p:spPr/>
        <p:txBody>
          <a:bodyPr/>
          <a:lstStyle/>
          <a:p>
            <a:r>
              <a:rPr lang="en-GB" dirty="0"/>
              <a:t>2d. Causes of Failure</a:t>
            </a:r>
            <a:endParaRPr lang="en-US" dirty="0"/>
          </a:p>
        </p:txBody>
      </p:sp>
    </p:spTree>
    <p:extLst>
      <p:ext uri="{BB962C8B-B14F-4D97-AF65-F5344CB8AC3E}">
        <p14:creationId xmlns:p14="http://schemas.microsoft.com/office/powerpoint/2010/main" val="749189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0057C-F210-6E5F-C1A7-B5130B149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C25E4-B5E4-97D7-5A0E-7C4233A67D3B}"/>
              </a:ext>
            </a:extLst>
          </p:cNvPr>
          <p:cNvSpPr>
            <a:spLocks noGrp="1"/>
          </p:cNvSpPr>
          <p:nvPr>
            <p:ph type="title"/>
          </p:nvPr>
        </p:nvSpPr>
        <p:spPr>
          <a:xfrm>
            <a:off x="676275" y="53762"/>
            <a:ext cx="11323637" cy="866920"/>
          </a:xfrm>
        </p:spPr>
        <p:txBody>
          <a:bodyPr/>
          <a:lstStyle/>
          <a:p>
            <a:r>
              <a:rPr lang="en-GB" dirty="0"/>
              <a:t>Causes of Failure</a:t>
            </a:r>
            <a:endParaRPr lang="en-GB" b="0" dirty="0"/>
          </a:p>
        </p:txBody>
      </p:sp>
      <p:sp>
        <p:nvSpPr>
          <p:cNvPr id="4" name="Content Placeholder 2">
            <a:extLst>
              <a:ext uri="{FF2B5EF4-FFF2-40B4-BE49-F238E27FC236}">
                <a16:creationId xmlns:a16="http://schemas.microsoft.com/office/drawing/2014/main" id="{3E551244-D479-241E-FA3F-9BD78AADA14B}"/>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3" name="Title 6">
            <a:extLst>
              <a:ext uri="{FF2B5EF4-FFF2-40B4-BE49-F238E27FC236}">
                <a16:creationId xmlns:a16="http://schemas.microsoft.com/office/drawing/2014/main" id="{4D43813D-2057-C7A6-B4F1-03B6B8E731F5}"/>
              </a:ext>
            </a:extLst>
          </p:cNvPr>
          <p:cNvSpPr txBox="1">
            <a:spLocks/>
          </p:cNvSpPr>
          <p:nvPr/>
        </p:nvSpPr>
        <p:spPr>
          <a:xfrm>
            <a:off x="422907" y="2051437"/>
            <a:ext cx="11346186" cy="55659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dirty="0">
                <a:latin typeface="+mn-lt"/>
              </a:rPr>
              <a:t>Use Causes of Failure whenever the team needs to confirm whether a deviation is credible, understand why it could happen, or determine how it should be controlled.</a:t>
            </a:r>
          </a:p>
        </p:txBody>
      </p:sp>
      <p:sp>
        <p:nvSpPr>
          <p:cNvPr id="5" name="Title 6">
            <a:extLst>
              <a:ext uri="{FF2B5EF4-FFF2-40B4-BE49-F238E27FC236}">
                <a16:creationId xmlns:a16="http://schemas.microsoft.com/office/drawing/2014/main" id="{3CBAF61F-E92A-3212-2116-2ACAE800F94E}"/>
              </a:ext>
            </a:extLst>
          </p:cNvPr>
          <p:cNvSpPr txBox="1">
            <a:spLocks/>
          </p:cNvSpPr>
          <p:nvPr/>
        </p:nvSpPr>
        <p:spPr>
          <a:xfrm>
            <a:off x="422907" y="1205814"/>
            <a:ext cx="11346186" cy="127777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r>
              <a:rPr lang="en-GB" dirty="0"/>
              <a:t>When to Use “Causes of Failure”</a:t>
            </a:r>
            <a:endParaRPr lang="en-GB" sz="1400" dirty="0"/>
          </a:p>
        </p:txBody>
      </p:sp>
      <p:sp>
        <p:nvSpPr>
          <p:cNvPr id="8" name="Title 6">
            <a:extLst>
              <a:ext uri="{FF2B5EF4-FFF2-40B4-BE49-F238E27FC236}">
                <a16:creationId xmlns:a16="http://schemas.microsoft.com/office/drawing/2014/main" id="{EABB0F93-000F-DB3F-D1E5-2E068651291A}"/>
              </a:ext>
            </a:extLst>
          </p:cNvPr>
          <p:cNvSpPr txBox="1">
            <a:spLocks/>
          </p:cNvSpPr>
          <p:nvPr/>
        </p:nvSpPr>
        <p:spPr>
          <a:xfrm>
            <a:off x="422907" y="2608028"/>
            <a:ext cx="5673093" cy="397565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marL="342900" indent="-342900">
              <a:lnSpc>
                <a:spcPct val="100000"/>
              </a:lnSpc>
              <a:buAutoNum type="arabicPeriod"/>
            </a:pPr>
            <a:r>
              <a:rPr lang="en-GB" sz="1400" b="1" dirty="0">
                <a:latin typeface="+mn-lt"/>
              </a:rPr>
              <a:t>After Identifying a Deviation</a:t>
            </a:r>
          </a:p>
          <a:p>
            <a:pPr>
              <a:lnSpc>
                <a:spcPct val="100000"/>
              </a:lnSpc>
            </a:pPr>
            <a:r>
              <a:rPr lang="en-GB" sz="1400" dirty="0">
                <a:latin typeface="+mn-lt"/>
              </a:rPr>
              <a:t>Once the team agrees a deviation is credible (e.g., More Flow), the next step is to identify specific causes, such as:</a:t>
            </a:r>
          </a:p>
          <a:p>
            <a:pPr marL="285750" indent="-285750">
              <a:lnSpc>
                <a:spcPct val="100000"/>
              </a:lnSpc>
              <a:buFont typeface="Arial" panose="020B0604020202020204" pitchFamily="34" charset="0"/>
              <a:buChar char="•"/>
            </a:pPr>
            <a:r>
              <a:rPr lang="en-GB" sz="1400" dirty="0">
                <a:latin typeface="+mn-lt"/>
              </a:rPr>
              <a:t>Control valve failed open</a:t>
            </a:r>
          </a:p>
          <a:p>
            <a:pPr marL="285750" indent="-285750">
              <a:lnSpc>
                <a:spcPct val="100000"/>
              </a:lnSpc>
              <a:buFont typeface="Arial" panose="020B0604020202020204" pitchFamily="34" charset="0"/>
              <a:buChar char="•"/>
            </a:pPr>
            <a:r>
              <a:rPr lang="en-GB" sz="1400" dirty="0">
                <a:latin typeface="+mn-lt"/>
              </a:rPr>
              <a:t>Pump overspeed</a:t>
            </a:r>
          </a:p>
          <a:p>
            <a:pPr marL="285750" indent="-285750">
              <a:lnSpc>
                <a:spcPct val="100000"/>
              </a:lnSpc>
              <a:buFont typeface="Arial" panose="020B0604020202020204" pitchFamily="34" charset="0"/>
              <a:buChar char="•"/>
            </a:pPr>
            <a:r>
              <a:rPr lang="en-GB" sz="1400" dirty="0">
                <a:latin typeface="+mn-lt"/>
              </a:rPr>
              <a:t>Incorrect setpoint</a:t>
            </a:r>
          </a:p>
          <a:p>
            <a:pPr marL="285750" indent="-285750">
              <a:lnSpc>
                <a:spcPct val="100000"/>
              </a:lnSpc>
              <a:buFont typeface="Arial" panose="020B0604020202020204" pitchFamily="34" charset="0"/>
              <a:buChar char="•"/>
            </a:pPr>
            <a:r>
              <a:rPr lang="en-GB" sz="1400" dirty="0">
                <a:latin typeface="+mn-lt"/>
              </a:rPr>
              <a:t>Operator error</a:t>
            </a:r>
          </a:p>
          <a:p>
            <a:pPr>
              <a:lnSpc>
                <a:spcPct val="100000"/>
              </a:lnSpc>
            </a:pPr>
            <a:r>
              <a:rPr lang="en-GB" sz="1400" dirty="0">
                <a:latin typeface="+mn-lt"/>
              </a:rPr>
              <a:t>This happens before considering consequences or safeguards.</a:t>
            </a:r>
          </a:p>
          <a:p>
            <a:pPr>
              <a:lnSpc>
                <a:spcPct val="100000"/>
              </a:lnSpc>
            </a:pPr>
            <a:endParaRPr lang="en-GB" sz="1400" dirty="0">
              <a:latin typeface="+mn-lt"/>
            </a:endParaRPr>
          </a:p>
          <a:p>
            <a:pPr>
              <a:lnSpc>
                <a:spcPct val="100000"/>
              </a:lnSpc>
            </a:pPr>
            <a:r>
              <a:rPr lang="en-GB" sz="1400" b="1" dirty="0">
                <a:latin typeface="+mn-lt"/>
              </a:rPr>
              <a:t>2. To Determine Credibility</a:t>
            </a:r>
          </a:p>
          <a:p>
            <a:pPr>
              <a:lnSpc>
                <a:spcPct val="100000"/>
              </a:lnSpc>
            </a:pPr>
            <a:r>
              <a:rPr lang="en-GB" sz="1400" dirty="0">
                <a:latin typeface="+mn-lt"/>
              </a:rPr>
              <a:t>If the team cannot identify a realistic cause:</a:t>
            </a:r>
          </a:p>
          <a:p>
            <a:pPr marL="285750" indent="-285750">
              <a:lnSpc>
                <a:spcPct val="100000"/>
              </a:lnSpc>
              <a:buFont typeface="Arial" panose="020B0604020202020204" pitchFamily="34" charset="0"/>
              <a:buChar char="•"/>
            </a:pPr>
            <a:r>
              <a:rPr lang="en-GB" sz="1400" dirty="0">
                <a:latin typeface="+mn-lt"/>
              </a:rPr>
              <a:t>The deviation is considered not credible, and</a:t>
            </a:r>
          </a:p>
          <a:p>
            <a:pPr marL="285750" indent="-285750">
              <a:lnSpc>
                <a:spcPct val="100000"/>
              </a:lnSpc>
              <a:buFont typeface="Arial" panose="020B0604020202020204" pitchFamily="34" charset="0"/>
              <a:buChar char="•"/>
            </a:pPr>
            <a:r>
              <a:rPr lang="en-GB" sz="1400" dirty="0">
                <a:latin typeface="+mn-lt"/>
              </a:rPr>
              <a:t>No further analysis (consequences / safeguards / actions) is required.</a:t>
            </a:r>
          </a:p>
          <a:p>
            <a:pPr marL="285750" indent="-285750">
              <a:lnSpc>
                <a:spcPct val="100000"/>
              </a:lnSpc>
              <a:buFont typeface="Arial" panose="020B0604020202020204" pitchFamily="34" charset="0"/>
              <a:buChar char="•"/>
            </a:pPr>
            <a:endParaRPr lang="en-GB" sz="1400" dirty="0">
              <a:latin typeface="+mn-lt"/>
            </a:endParaRPr>
          </a:p>
          <a:p>
            <a:pPr>
              <a:lnSpc>
                <a:spcPct val="100000"/>
              </a:lnSpc>
            </a:pPr>
            <a:r>
              <a:rPr lang="en-GB" sz="1400" dirty="0">
                <a:latin typeface="+mn-lt"/>
              </a:rPr>
              <a:t>Clearly identifying causes keeps the study efficient and focused.</a:t>
            </a:r>
          </a:p>
        </p:txBody>
      </p:sp>
      <p:sp>
        <p:nvSpPr>
          <p:cNvPr id="11" name="Title 6">
            <a:extLst>
              <a:ext uri="{FF2B5EF4-FFF2-40B4-BE49-F238E27FC236}">
                <a16:creationId xmlns:a16="http://schemas.microsoft.com/office/drawing/2014/main" id="{3816F18E-DCA1-F7F1-B3EA-2965CD496C19}"/>
              </a:ext>
            </a:extLst>
          </p:cNvPr>
          <p:cNvSpPr txBox="1">
            <a:spLocks/>
          </p:cNvSpPr>
          <p:nvPr/>
        </p:nvSpPr>
        <p:spPr>
          <a:xfrm>
            <a:off x="6338093" y="2608028"/>
            <a:ext cx="5673093" cy="397565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marL="342900" indent="-342900">
              <a:lnSpc>
                <a:spcPct val="100000"/>
              </a:lnSpc>
              <a:buFont typeface="+mj-lt"/>
              <a:buAutoNum type="arabicPeriod" startAt="3"/>
            </a:pPr>
            <a:r>
              <a:rPr lang="en-GB" sz="1400" b="1" dirty="0">
                <a:latin typeface="+mn-lt"/>
              </a:rPr>
              <a:t>To Tailor Safeguards</a:t>
            </a:r>
          </a:p>
          <a:p>
            <a:pPr>
              <a:lnSpc>
                <a:spcPct val="100000"/>
              </a:lnSpc>
            </a:pPr>
            <a:r>
              <a:rPr lang="en-GB" sz="1400" dirty="0">
                <a:latin typeface="+mn-lt"/>
              </a:rPr>
              <a:t>Safeguards must address the actual cause, not the deviation alone.</a:t>
            </a:r>
          </a:p>
          <a:p>
            <a:pPr>
              <a:lnSpc>
                <a:spcPct val="100000"/>
              </a:lnSpc>
            </a:pPr>
            <a:endParaRPr lang="en-GB" sz="1400" dirty="0">
              <a:latin typeface="+mn-lt"/>
            </a:endParaRPr>
          </a:p>
          <a:p>
            <a:pPr>
              <a:lnSpc>
                <a:spcPct val="100000"/>
              </a:lnSpc>
            </a:pPr>
            <a:r>
              <a:rPr lang="en-GB" sz="1400" dirty="0">
                <a:latin typeface="+mn-lt"/>
              </a:rPr>
              <a:t>Examples:</a:t>
            </a:r>
          </a:p>
          <a:p>
            <a:pPr marL="285750" indent="-285750">
              <a:lnSpc>
                <a:spcPct val="100000"/>
              </a:lnSpc>
              <a:buFont typeface="Arial" panose="020B0604020202020204" pitchFamily="34" charset="0"/>
              <a:buChar char="•"/>
            </a:pPr>
            <a:r>
              <a:rPr lang="en-GB" sz="1400" dirty="0">
                <a:latin typeface="+mn-lt"/>
              </a:rPr>
              <a:t>Cause = </a:t>
            </a:r>
            <a:r>
              <a:rPr lang="en-GB" sz="1400" i="1" dirty="0">
                <a:latin typeface="+mn-lt"/>
              </a:rPr>
              <a:t>Human error </a:t>
            </a:r>
            <a:r>
              <a:rPr lang="en-GB" sz="1400" dirty="0">
                <a:latin typeface="+mn-lt"/>
              </a:rPr>
              <a:t>→ Safeguard may be training, procedures, or HMI improvements</a:t>
            </a:r>
          </a:p>
          <a:p>
            <a:pPr marL="285750" indent="-285750">
              <a:lnSpc>
                <a:spcPct val="100000"/>
              </a:lnSpc>
              <a:buFont typeface="Arial" panose="020B0604020202020204" pitchFamily="34" charset="0"/>
              <a:buChar char="•"/>
            </a:pPr>
            <a:r>
              <a:rPr lang="en-GB" sz="1400" dirty="0">
                <a:latin typeface="+mn-lt"/>
              </a:rPr>
              <a:t>Cause = </a:t>
            </a:r>
            <a:r>
              <a:rPr lang="en-GB" sz="1400" i="1" dirty="0">
                <a:latin typeface="+mn-lt"/>
              </a:rPr>
              <a:t>Mechanical failure </a:t>
            </a:r>
            <a:r>
              <a:rPr lang="en-GB" sz="1400" dirty="0">
                <a:latin typeface="+mn-lt"/>
              </a:rPr>
              <a:t>→ Safeguard may be redundancy, alarms, or condition monitoring</a:t>
            </a:r>
          </a:p>
          <a:p>
            <a:pPr marL="285750" indent="-285750">
              <a:lnSpc>
                <a:spcPct val="100000"/>
              </a:lnSpc>
              <a:buFont typeface="Arial" panose="020B0604020202020204" pitchFamily="34" charset="0"/>
              <a:buChar char="•"/>
            </a:pPr>
            <a:r>
              <a:rPr lang="en-GB" sz="1400" dirty="0">
                <a:latin typeface="+mn-lt"/>
              </a:rPr>
              <a:t>Cause = </a:t>
            </a:r>
            <a:r>
              <a:rPr lang="en-GB" sz="1400" i="1" dirty="0">
                <a:latin typeface="+mn-lt"/>
              </a:rPr>
              <a:t>Logic or software fault </a:t>
            </a:r>
            <a:r>
              <a:rPr lang="en-GB" sz="1400" dirty="0">
                <a:latin typeface="+mn-lt"/>
              </a:rPr>
              <a:t>→ Safeguard may be validation, interlocks, or testing</a:t>
            </a:r>
          </a:p>
          <a:p>
            <a:pPr marL="285750" indent="-285750">
              <a:lnSpc>
                <a:spcPct val="100000"/>
              </a:lnSpc>
              <a:buFont typeface="Arial" panose="020B0604020202020204" pitchFamily="34" charset="0"/>
              <a:buChar char="•"/>
            </a:pPr>
            <a:endParaRPr lang="en-GB" sz="1400" dirty="0">
              <a:latin typeface="+mn-lt"/>
            </a:endParaRPr>
          </a:p>
          <a:p>
            <a:pPr>
              <a:lnSpc>
                <a:spcPct val="100000"/>
              </a:lnSpc>
            </a:pPr>
            <a:r>
              <a:rPr lang="en-GB" sz="1400" dirty="0">
                <a:latin typeface="+mn-lt"/>
              </a:rPr>
              <a:t>Understanding the cause drives the right control or improvement.</a:t>
            </a:r>
          </a:p>
        </p:txBody>
      </p:sp>
    </p:spTree>
    <p:extLst>
      <p:ext uri="{BB962C8B-B14F-4D97-AF65-F5344CB8AC3E}">
        <p14:creationId xmlns:p14="http://schemas.microsoft.com/office/powerpoint/2010/main" val="3171457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57E63-D9FC-D326-C307-8F954640E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0A413-5E4D-2CEC-3480-A6C3412271E4}"/>
              </a:ext>
            </a:extLst>
          </p:cNvPr>
          <p:cNvSpPr>
            <a:spLocks noGrp="1"/>
          </p:cNvSpPr>
          <p:nvPr>
            <p:ph type="title"/>
          </p:nvPr>
        </p:nvSpPr>
        <p:spPr>
          <a:xfrm>
            <a:off x="676275" y="53762"/>
            <a:ext cx="11323637" cy="866920"/>
          </a:xfrm>
        </p:spPr>
        <p:txBody>
          <a:bodyPr/>
          <a:lstStyle/>
          <a:p>
            <a:r>
              <a:rPr lang="en-GB" dirty="0"/>
              <a:t>Causes of Failure</a:t>
            </a:r>
            <a:endParaRPr lang="en-GB" b="0" dirty="0"/>
          </a:p>
        </p:txBody>
      </p:sp>
      <p:sp>
        <p:nvSpPr>
          <p:cNvPr id="4" name="Content Placeholder 2">
            <a:extLst>
              <a:ext uri="{FF2B5EF4-FFF2-40B4-BE49-F238E27FC236}">
                <a16:creationId xmlns:a16="http://schemas.microsoft.com/office/drawing/2014/main" id="{ABE5B948-03B8-5743-BA0D-014A006E7EA2}"/>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5" name="Title 6">
            <a:extLst>
              <a:ext uri="{FF2B5EF4-FFF2-40B4-BE49-F238E27FC236}">
                <a16:creationId xmlns:a16="http://schemas.microsoft.com/office/drawing/2014/main" id="{83BFA9AC-2371-1A64-F041-2141D6697232}"/>
              </a:ext>
            </a:extLst>
          </p:cNvPr>
          <p:cNvSpPr txBox="1">
            <a:spLocks/>
          </p:cNvSpPr>
          <p:nvPr/>
        </p:nvSpPr>
        <p:spPr>
          <a:xfrm>
            <a:off x="422907" y="1205814"/>
            <a:ext cx="11346186" cy="127777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r>
              <a:rPr lang="en-GB" dirty="0"/>
              <a:t>Causes of Failure Lists</a:t>
            </a:r>
            <a:endParaRPr lang="en-GB" sz="1400" dirty="0"/>
          </a:p>
        </p:txBody>
      </p:sp>
      <p:sp>
        <p:nvSpPr>
          <p:cNvPr id="8" name="Title 6">
            <a:extLst>
              <a:ext uri="{FF2B5EF4-FFF2-40B4-BE49-F238E27FC236}">
                <a16:creationId xmlns:a16="http://schemas.microsoft.com/office/drawing/2014/main" id="{F5968CEA-5492-C270-8D32-7B2A895EA3CB}"/>
              </a:ext>
            </a:extLst>
          </p:cNvPr>
          <p:cNvSpPr txBox="1">
            <a:spLocks/>
          </p:cNvSpPr>
          <p:nvPr/>
        </p:nvSpPr>
        <p:spPr>
          <a:xfrm>
            <a:off x="422907" y="2146852"/>
            <a:ext cx="5673093" cy="228997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b="1" dirty="0">
                <a:latin typeface="+mn-lt"/>
              </a:rPr>
              <a:t>These lists can be used to:</a:t>
            </a:r>
          </a:p>
          <a:p>
            <a:pPr marL="285750" indent="-285750">
              <a:lnSpc>
                <a:spcPct val="100000"/>
              </a:lnSpc>
              <a:buFont typeface="Arial" panose="020B0604020202020204" pitchFamily="34" charset="0"/>
              <a:buChar char="•"/>
            </a:pPr>
            <a:r>
              <a:rPr lang="en-GB" sz="1400" dirty="0">
                <a:latin typeface="+mn-lt"/>
              </a:rPr>
              <a:t>Support HAZID and HAZOP “What If” discussions</a:t>
            </a:r>
          </a:p>
          <a:p>
            <a:pPr marL="285750" indent="-285750">
              <a:lnSpc>
                <a:spcPct val="100000"/>
              </a:lnSpc>
              <a:buFont typeface="Arial" panose="020B0604020202020204" pitchFamily="34" charset="0"/>
              <a:buChar char="•"/>
            </a:pPr>
            <a:r>
              <a:rPr lang="en-GB" sz="1400" dirty="0">
                <a:latin typeface="+mn-lt"/>
              </a:rPr>
              <a:t>Prompt the team to consider common failure modes</a:t>
            </a:r>
          </a:p>
          <a:p>
            <a:pPr marL="285750" indent="-285750">
              <a:lnSpc>
                <a:spcPct val="100000"/>
              </a:lnSpc>
              <a:buFont typeface="Arial" panose="020B0604020202020204" pitchFamily="34" charset="0"/>
              <a:buChar char="•"/>
            </a:pPr>
            <a:r>
              <a:rPr lang="en-GB" sz="1400" dirty="0">
                <a:latin typeface="+mn-lt"/>
              </a:rPr>
              <a:t>Ensure consistency across nodes and facilitators</a:t>
            </a:r>
          </a:p>
          <a:p>
            <a:pPr marL="285750" indent="-285750">
              <a:lnSpc>
                <a:spcPct val="100000"/>
              </a:lnSpc>
              <a:buFont typeface="Arial" panose="020B0604020202020204" pitchFamily="34" charset="0"/>
              <a:buChar char="•"/>
            </a:pPr>
            <a:endParaRPr lang="en-GB" sz="1400" dirty="0">
              <a:latin typeface="+mn-lt"/>
            </a:endParaRPr>
          </a:p>
          <a:p>
            <a:pPr>
              <a:lnSpc>
                <a:spcPct val="100000"/>
              </a:lnSpc>
            </a:pPr>
            <a:r>
              <a:rPr lang="en-GB" sz="1400" b="1" dirty="0">
                <a:latin typeface="+mn-lt"/>
              </a:rPr>
              <a:t>Recommended Use</a:t>
            </a:r>
          </a:p>
          <a:p>
            <a:pPr marL="285750" indent="-285750">
              <a:lnSpc>
                <a:spcPct val="100000"/>
              </a:lnSpc>
              <a:buFont typeface="Arial" panose="020B0604020202020204" pitchFamily="34" charset="0"/>
              <a:buChar char="•"/>
            </a:pPr>
            <a:r>
              <a:rPr lang="en-GB" sz="1400" dirty="0">
                <a:latin typeface="+mn-lt"/>
              </a:rPr>
              <a:t>Use the short list to guide discussion during the workshop</a:t>
            </a:r>
          </a:p>
          <a:p>
            <a:pPr marL="285750" indent="-285750">
              <a:lnSpc>
                <a:spcPct val="100000"/>
              </a:lnSpc>
              <a:buFont typeface="Arial" panose="020B0604020202020204" pitchFamily="34" charset="0"/>
              <a:buChar char="•"/>
            </a:pPr>
            <a:r>
              <a:rPr lang="en-GB" sz="1400" dirty="0">
                <a:latin typeface="+mn-lt"/>
              </a:rPr>
              <a:t>Use the full detailed list as a reference, not a checklist</a:t>
            </a:r>
          </a:p>
          <a:p>
            <a:pPr marL="285750" indent="-285750">
              <a:lnSpc>
                <a:spcPct val="100000"/>
              </a:lnSpc>
              <a:buFont typeface="Arial" panose="020B0604020202020204" pitchFamily="34" charset="0"/>
              <a:buChar char="•"/>
            </a:pPr>
            <a:r>
              <a:rPr lang="en-GB" sz="1400" dirty="0">
                <a:latin typeface="+mn-lt"/>
              </a:rPr>
              <a:t>Apply only the causes relevant to the system and node under review</a:t>
            </a:r>
          </a:p>
        </p:txBody>
      </p:sp>
      <p:sp>
        <p:nvSpPr>
          <p:cNvPr id="11" name="Title 6">
            <a:extLst>
              <a:ext uri="{FF2B5EF4-FFF2-40B4-BE49-F238E27FC236}">
                <a16:creationId xmlns:a16="http://schemas.microsoft.com/office/drawing/2014/main" id="{B1666CD7-4965-9040-65E1-D4AE132F0CFB}"/>
              </a:ext>
            </a:extLst>
          </p:cNvPr>
          <p:cNvSpPr txBox="1">
            <a:spLocks/>
          </p:cNvSpPr>
          <p:nvPr/>
        </p:nvSpPr>
        <p:spPr>
          <a:xfrm>
            <a:off x="422907" y="4468405"/>
            <a:ext cx="11588279" cy="210732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gn="ctr">
              <a:lnSpc>
                <a:spcPct val="100000"/>
              </a:lnSpc>
            </a:pPr>
            <a:r>
              <a:rPr lang="en-GB" sz="3600" dirty="0">
                <a:latin typeface="Ink Free" panose="03080402000500000000" pitchFamily="66" charset="0"/>
              </a:rPr>
              <a:t>Cause lists should stimulate thinking-not replace engineering judgement.</a:t>
            </a:r>
          </a:p>
        </p:txBody>
      </p:sp>
    </p:spTree>
    <p:extLst>
      <p:ext uri="{BB962C8B-B14F-4D97-AF65-F5344CB8AC3E}">
        <p14:creationId xmlns:p14="http://schemas.microsoft.com/office/powerpoint/2010/main" val="360420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AEEA2-B162-FCF2-BA27-E28A39E02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6E4D9-7692-4FA3-E4D9-1A75E9DAC91D}"/>
              </a:ext>
            </a:extLst>
          </p:cNvPr>
          <p:cNvSpPr>
            <a:spLocks noGrp="1"/>
          </p:cNvSpPr>
          <p:nvPr>
            <p:ph type="title"/>
          </p:nvPr>
        </p:nvSpPr>
        <p:spPr/>
        <p:txBody>
          <a:bodyPr/>
          <a:lstStyle/>
          <a:p>
            <a:r>
              <a:rPr lang="en-GB" dirty="0"/>
              <a:t>Causes of Failure</a:t>
            </a:r>
            <a:endParaRPr lang="en-GB" b="0" dirty="0"/>
          </a:p>
        </p:txBody>
      </p:sp>
      <p:sp>
        <p:nvSpPr>
          <p:cNvPr id="4" name="Content Placeholder 2">
            <a:extLst>
              <a:ext uri="{FF2B5EF4-FFF2-40B4-BE49-F238E27FC236}">
                <a16:creationId xmlns:a16="http://schemas.microsoft.com/office/drawing/2014/main" id="{980CD42B-5147-77DD-FE65-B3334FBE8E7A}"/>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1B17A27B-10E9-CDC3-DCF7-D75050E537CB}"/>
              </a:ext>
            </a:extLst>
          </p:cNvPr>
          <p:cNvGraphicFramePr>
            <a:graphicFrameLocks noGrp="1"/>
          </p:cNvGraphicFramePr>
          <p:nvPr>
            <p:extLst>
              <p:ext uri="{D42A27DB-BD31-4B8C-83A1-F6EECF244321}">
                <p14:modId xmlns:p14="http://schemas.microsoft.com/office/powerpoint/2010/main" val="1241384762"/>
              </p:ext>
            </p:extLst>
          </p:nvPr>
        </p:nvGraphicFramePr>
        <p:xfrm>
          <a:off x="160365" y="1240403"/>
          <a:ext cx="3791434" cy="539179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Natural Events - Weather</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barometric pressure, rapid changes during hurricanes and severe storms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drought, may impact the availability of cooling water for plant site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dust storm</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extreme ambient temperature (high / low) vaporization or freezing of materials, thermal stresses or embrittlement may occur</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fire (forest / bush) check proximity to trees and combustible vegetation</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fire (plant) review proximity to flammable-containing systems, e.g. fuel oil storage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flooding (external) rivers, lakes, streams, ocean, storm water drainage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fog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frost, may cause damage to foundations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hail, has potential for missile impacts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hurricane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ice, loss of cooling, mechanical damage due </a:t>
                      </a:r>
                      <a:r>
                        <a:rPr lang="en-GB" sz="1100" b="0" i="0" u="none" strike="noStrike" kern="1200" dirty="0">
                          <a:solidFill>
                            <a:srgbClr val="004551"/>
                          </a:solidFill>
                          <a:effectLst/>
                          <a:latin typeface="+mn-lt"/>
                          <a:ea typeface="+mn-ea"/>
                          <a:cs typeface="+mn-cs"/>
                        </a:rPr>
                        <a:t>to falling ice</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lightning, may damage plant power system, computer control systems are vulnerable</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mud slide</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pollution</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rain or high humidity</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sleet</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smoke</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snow, may result in </a:t>
                      </a:r>
                      <a:r>
                        <a:rPr lang="en-GB" sz="1100" b="0" i="0" u="none" strike="noStrike" kern="1200" dirty="0" err="1">
                          <a:solidFill>
                            <a:srgbClr val="004551"/>
                          </a:solidFill>
                          <a:effectLst/>
                          <a:latin typeface="+mn-lt"/>
                          <a:ea typeface="+mn-ea"/>
                          <a:cs typeface="+mn-cs"/>
                        </a:rPr>
                        <a:t>overloadings</a:t>
                      </a:r>
                      <a:endParaRPr lang="en-GB" sz="1100" b="0" i="0" u="none" strike="noStrike" kern="1200" dirty="0">
                        <a:solidFill>
                          <a:srgbClr val="004551"/>
                        </a:solidFill>
                        <a:effectLst/>
                        <a:latin typeface="+mn-lt"/>
                        <a:ea typeface="+mn-ea"/>
                        <a:cs typeface="+mn-cs"/>
                      </a:endParaRP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static electricity</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wind (high), both pressure and missile effects</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wind (turbulent)</a:t>
                      </a:r>
                      <a:endParaRPr lang="en-GB"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322562266"/>
                  </a:ext>
                </a:extLst>
              </a:tr>
            </a:tbl>
          </a:graphicData>
        </a:graphic>
      </p:graphicFrame>
      <p:graphicFrame>
        <p:nvGraphicFramePr>
          <p:cNvPr id="9" name="Table 8">
            <a:extLst>
              <a:ext uri="{FF2B5EF4-FFF2-40B4-BE49-F238E27FC236}">
                <a16:creationId xmlns:a16="http://schemas.microsoft.com/office/drawing/2014/main" id="{0F4B4875-C771-9CC1-0A46-CB58ADE0384D}"/>
              </a:ext>
            </a:extLst>
          </p:cNvPr>
          <p:cNvGraphicFramePr>
            <a:graphicFrameLocks noGrp="1"/>
          </p:cNvGraphicFramePr>
          <p:nvPr>
            <p:extLst>
              <p:ext uri="{D42A27DB-BD31-4B8C-83A1-F6EECF244321}">
                <p14:modId xmlns:p14="http://schemas.microsoft.com/office/powerpoint/2010/main" val="3633591647"/>
              </p:ext>
            </p:extLst>
          </p:nvPr>
        </p:nvGraphicFramePr>
        <p:xfrm>
          <a:off x="8143449" y="1240402"/>
          <a:ext cx="3791434" cy="555943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Instrumentation</a:t>
                      </a:r>
                    </a:p>
                  </a:txBody>
                  <a:tcPr marL="0" marR="0" marT="0" marB="0" anchor="ctr" anchorCtr="1"/>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sensor fails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transmitter fails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inaccurate reading (high, low)</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set point wrong</a:t>
                      </a:r>
                      <a:endParaRPr lang="en-AU"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346635717"/>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Controls</a:t>
                      </a:r>
                    </a:p>
                  </a:txBody>
                  <a:tcPr marL="0" marR="0" marT="0" marB="0" anchor="ctr" anchorCtr="1"/>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power fails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logic error</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control lines severed</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incorrect command</a:t>
                      </a:r>
                      <a:endParaRPr lang="en-AU"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395330181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 - Pipes</a:t>
                      </a:r>
                    </a:p>
                  </a:txBody>
                  <a:tcPr marL="0" marR="0" marT="0" marB="0" anchor="ctr" anchorCtr="1"/>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internal corrosion</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external corrosion</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erosion</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chemical attack</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cracks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external impact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vibration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liquid hammer</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overpressure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poor welds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inadequate support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overloading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fouling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sight glass breaks</a:t>
                      </a:r>
                    </a:p>
                  </a:txBody>
                  <a:tcPr marL="0" marR="0" marT="0" marB="0" anchor="ctr"/>
                </a:tc>
                <a:extLst>
                  <a:ext uri="{0D108BD9-81ED-4DB2-BD59-A6C34878D82A}">
                    <a16:rowId xmlns:a16="http://schemas.microsoft.com/office/drawing/2014/main" val="499515610"/>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 - Vessels</a:t>
                      </a:r>
                    </a:p>
                  </a:txBody>
                  <a:tcPr marL="0" marR="0" marT="0" marB="0" anchor="ctr" anchorCtr="1"/>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cracks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seal failure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flange leaks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agitator failure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overpressure</a:t>
                      </a:r>
                      <a:endParaRPr lang="en-AU"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1736331440"/>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 - Valves</a:t>
                      </a:r>
                    </a:p>
                  </a:txBody>
                  <a:tcPr marL="0" marR="0" marT="0" marB="0" anchor="ctr" anchorCtr="1"/>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flange leak</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packing leak</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fouling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stem damage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power failure</a:t>
                      </a:r>
                      <a:endParaRPr lang="en-AU"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918439159"/>
                  </a:ext>
                </a:extLst>
              </a:tr>
            </a:tbl>
          </a:graphicData>
        </a:graphic>
      </p:graphicFrame>
      <p:graphicFrame>
        <p:nvGraphicFramePr>
          <p:cNvPr id="10" name="Table 9">
            <a:extLst>
              <a:ext uri="{FF2B5EF4-FFF2-40B4-BE49-F238E27FC236}">
                <a16:creationId xmlns:a16="http://schemas.microsoft.com/office/drawing/2014/main" id="{FF3A0060-36DB-407C-4FF0-B5C79B16CA01}"/>
              </a:ext>
            </a:extLst>
          </p:cNvPr>
          <p:cNvGraphicFramePr>
            <a:graphicFrameLocks noGrp="1"/>
          </p:cNvGraphicFramePr>
          <p:nvPr>
            <p:extLst>
              <p:ext uri="{D42A27DB-BD31-4B8C-83A1-F6EECF244321}">
                <p14:modId xmlns:p14="http://schemas.microsoft.com/office/powerpoint/2010/main" val="631311203"/>
              </p:ext>
            </p:extLst>
          </p:nvPr>
        </p:nvGraphicFramePr>
        <p:xfrm>
          <a:off x="4151907" y="1240401"/>
          <a:ext cx="3791434" cy="505651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Natural Events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AU" sz="1100" b="0" i="0" u="none" strike="noStrike" kern="1200" dirty="0">
                          <a:solidFill>
                            <a:srgbClr val="004551"/>
                          </a:solidFill>
                          <a:effectLst/>
                          <a:latin typeface="+mn-lt"/>
                          <a:ea typeface="+mn-ea"/>
                          <a:cs typeface="+mn-cs"/>
                        </a:rPr>
                        <a:t>earthquake</a:t>
                      </a:r>
                    </a:p>
                    <a:p>
                      <a:pPr marL="171450" indent="-171450" algn="ctr" defTabSz="914400" rtl="0" eaLnBrk="1" fontAlgn="ctr" latinLnBrk="0" hangingPunct="1">
                        <a:buFont typeface="Arial" panose="020B0604020202020204" pitchFamily="34" charset="0"/>
                        <a:buChar char="•"/>
                      </a:pPr>
                      <a:r>
                        <a:rPr lang="en-AU" sz="1100" b="0" i="0" u="none" strike="noStrike" kern="1200" dirty="0">
                          <a:solidFill>
                            <a:srgbClr val="004551"/>
                          </a:solidFill>
                          <a:effectLst/>
                          <a:latin typeface="+mn-lt"/>
                          <a:ea typeface="+mn-ea"/>
                          <a:cs typeface="+mn-cs"/>
                        </a:rPr>
                        <a:t>landslide</a:t>
                      </a:r>
                    </a:p>
                    <a:p>
                      <a:pPr marL="171450" indent="-171450" algn="ctr" defTabSz="914400" rtl="0" eaLnBrk="1" fontAlgn="ctr" latinLnBrk="0" hangingPunct="1">
                        <a:buFont typeface="Arial" panose="020B0604020202020204" pitchFamily="34" charset="0"/>
                        <a:buChar char="•"/>
                      </a:pPr>
                      <a:r>
                        <a:rPr lang="en-AU" sz="1100" b="0" i="0" u="none" strike="noStrike" kern="1200" dirty="0">
                          <a:solidFill>
                            <a:srgbClr val="004551"/>
                          </a:solidFill>
                          <a:effectLst/>
                          <a:latin typeface="+mn-lt"/>
                          <a:ea typeface="+mn-ea"/>
                          <a:cs typeface="+mn-cs"/>
                        </a:rPr>
                        <a:t>tsunamis</a:t>
                      </a:r>
                      <a:endParaRPr lang="en-AU"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322562266"/>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Aging Plant</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AU" sz="1100" b="0" i="0" u="none" strike="noStrike" dirty="0">
                          <a:solidFill>
                            <a:srgbClr val="004551"/>
                          </a:solidFill>
                          <a:effectLst/>
                          <a:latin typeface="+mn-lt"/>
                        </a:rPr>
                        <a:t>corrosion</a:t>
                      </a:r>
                    </a:p>
                    <a:p>
                      <a:pPr marL="171450" indent="-171450" algn="ctr" defTabSz="914400" rtl="0" eaLnBrk="1" fontAlgn="ctr" latinLnBrk="0" hangingPunct="1">
                        <a:buFont typeface="Arial" panose="020B0604020202020204" pitchFamily="34" charset="0"/>
                        <a:buChar char="•"/>
                      </a:pPr>
                      <a:r>
                        <a:rPr lang="en-AU" sz="1100" b="0" i="0" u="none" strike="noStrike" dirty="0">
                          <a:solidFill>
                            <a:srgbClr val="004551"/>
                          </a:solidFill>
                          <a:effectLst/>
                          <a:latin typeface="+mn-lt"/>
                        </a:rPr>
                        <a:t>metal fatigue</a:t>
                      </a:r>
                    </a:p>
                    <a:p>
                      <a:pPr marL="171450" indent="-171450" algn="ctr" defTabSz="914400" rtl="0" eaLnBrk="1" fontAlgn="ctr" latinLnBrk="0" hangingPunct="1">
                        <a:buFont typeface="Arial" panose="020B0604020202020204" pitchFamily="34" charset="0"/>
                        <a:buChar char="•"/>
                      </a:pPr>
                      <a:r>
                        <a:rPr lang="en-AU" sz="1100" b="0" i="0" u="none" strike="noStrike" dirty="0">
                          <a:solidFill>
                            <a:srgbClr val="004551"/>
                          </a:solidFill>
                          <a:effectLst/>
                          <a:latin typeface="+mn-lt"/>
                        </a:rPr>
                        <a:t>sinking foundations</a:t>
                      </a:r>
                    </a:p>
                    <a:p>
                      <a:pPr marL="171450" indent="-171450" algn="ctr" defTabSz="914400" rtl="0" eaLnBrk="1" fontAlgn="ctr" latinLnBrk="0" hangingPunct="1">
                        <a:buFont typeface="Arial" panose="020B0604020202020204" pitchFamily="34" charset="0"/>
                        <a:buChar char="•"/>
                      </a:pPr>
                      <a:r>
                        <a:rPr lang="en-AU" sz="1100" b="0" i="0" u="none" strike="noStrike" dirty="0">
                          <a:solidFill>
                            <a:srgbClr val="004551"/>
                          </a:solidFill>
                          <a:effectLst/>
                          <a:latin typeface="+mn-lt"/>
                        </a:rPr>
                        <a:t>Compliance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internal standards not met</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redundant piping / equipment</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lack of maintenance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failed pipe / vessel supports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mindsets in operators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wiring insulation failed</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embrittlement of seals, packings, gaskets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settling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wear out of components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building integrity / deterioration</a:t>
                      </a:r>
                    </a:p>
                  </a:txBody>
                  <a:tcPr marL="0" marR="0" marT="0" marB="0" anchor="ctr"/>
                </a:tc>
                <a:extLst>
                  <a:ext uri="{0D108BD9-81ED-4DB2-BD59-A6C34878D82A}">
                    <a16:rowId xmlns:a16="http://schemas.microsoft.com/office/drawing/2014/main" val="2542036785"/>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a:t>
                      </a:r>
                    </a:p>
                  </a:txBody>
                  <a:tcPr marL="0" marR="0" marT="0" marB="0" anchor="ctr" anchorCtr="1"/>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ruptures (e.g. pipes, vessels)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leaks (e.g. pumps, valves)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blocks (e.g. pipes, condensers)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fails open (e.g. valve)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fails closed (e.g. valve)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fails to open on demand (e.g. valve)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fails to close on demand (e.g. valve)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fails to start (e.g. pump)</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fails to stop (e.g. pump)</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incorrect element (e.g. impeller)</a:t>
                      </a:r>
                    </a:p>
                    <a:p>
                      <a:pPr marL="171450" indent="-171450" algn="ctr" fontAlgn="ctr">
                        <a:buFont typeface="Arial" panose="020B0604020202020204" pitchFamily="34" charset="0"/>
                        <a:buChar char="•"/>
                      </a:pPr>
                      <a:r>
                        <a:rPr lang="en-AU" sz="1100" b="0" i="0" u="none" strike="noStrike" dirty="0" err="1">
                          <a:solidFill>
                            <a:srgbClr val="004551"/>
                          </a:solidFill>
                          <a:effectLst/>
                          <a:latin typeface="+mn-lt"/>
                        </a:rPr>
                        <a:t>overspeeds</a:t>
                      </a:r>
                      <a:r>
                        <a:rPr lang="en-AU" sz="1100" b="0" i="0" u="none" strike="noStrike" dirty="0">
                          <a:solidFill>
                            <a:srgbClr val="004551"/>
                          </a:solidFill>
                          <a:effectLst/>
                          <a:latin typeface="+mn-lt"/>
                        </a:rPr>
                        <a:t> (e.g. driver on engine)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loss of heating / cooling (e.g. exchangers)</a:t>
                      </a:r>
                    </a:p>
                  </a:txBody>
                  <a:tcPr marL="0" marR="0" marT="0" marB="0" anchor="ctr"/>
                </a:tc>
                <a:extLst>
                  <a:ext uri="{0D108BD9-81ED-4DB2-BD59-A6C34878D82A}">
                    <a16:rowId xmlns:a16="http://schemas.microsoft.com/office/drawing/2014/main" val="2497489403"/>
                  </a:ext>
                </a:extLst>
              </a:tr>
            </a:tbl>
          </a:graphicData>
        </a:graphic>
      </p:graphicFrame>
    </p:spTree>
    <p:extLst>
      <p:ext uri="{BB962C8B-B14F-4D97-AF65-F5344CB8AC3E}">
        <p14:creationId xmlns:p14="http://schemas.microsoft.com/office/powerpoint/2010/main" val="986200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F99B5-219F-42DD-1D28-688A124F9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5BD6B-15D3-BB61-759E-F6ADBEF770D2}"/>
              </a:ext>
            </a:extLst>
          </p:cNvPr>
          <p:cNvSpPr>
            <a:spLocks noGrp="1"/>
          </p:cNvSpPr>
          <p:nvPr>
            <p:ph type="title"/>
          </p:nvPr>
        </p:nvSpPr>
        <p:spPr/>
        <p:txBody>
          <a:bodyPr/>
          <a:lstStyle/>
          <a:p>
            <a:r>
              <a:rPr lang="en-GB" dirty="0"/>
              <a:t>Causes of Failure</a:t>
            </a:r>
            <a:endParaRPr lang="en-GB" b="0" dirty="0"/>
          </a:p>
        </p:txBody>
      </p:sp>
      <p:sp>
        <p:nvSpPr>
          <p:cNvPr id="4" name="Content Placeholder 2">
            <a:extLst>
              <a:ext uri="{FF2B5EF4-FFF2-40B4-BE49-F238E27FC236}">
                <a16:creationId xmlns:a16="http://schemas.microsoft.com/office/drawing/2014/main" id="{AEF52335-0CA1-4FE9-C1FC-DBC00AC3E094}"/>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59051E88-C74D-797C-287D-4FB73C7E7F6C}"/>
              </a:ext>
            </a:extLst>
          </p:cNvPr>
          <p:cNvGraphicFramePr>
            <a:graphicFrameLocks noGrp="1"/>
          </p:cNvGraphicFramePr>
          <p:nvPr>
            <p:extLst>
              <p:ext uri="{D42A27DB-BD31-4B8C-83A1-F6EECF244321}">
                <p14:modId xmlns:p14="http://schemas.microsoft.com/office/powerpoint/2010/main" val="2866157603"/>
              </p:ext>
            </p:extLst>
          </p:nvPr>
        </p:nvGraphicFramePr>
        <p:xfrm>
          <a:off x="160365" y="1240403"/>
          <a:ext cx="3791434" cy="488887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 - Pumps</a:t>
                      </a:r>
                    </a:p>
                  </a:txBody>
                  <a:tcPr marL="0" marR="0" marT="0" marB="0" anchor="ctr" anchorCtr="1"/>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seal leak</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gland leak</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bearing failure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impeller imbalance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cavitation</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vapor lock</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overheating</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gasket failure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scaling</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overspeed</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power failure</a:t>
                      </a:r>
                    </a:p>
                  </a:txBody>
                  <a:tcPr marL="0" marR="0" marT="0" marB="0" anchor="ctr"/>
                </a:tc>
                <a:extLst>
                  <a:ext uri="{0D108BD9-81ED-4DB2-BD59-A6C34878D82A}">
                    <a16:rowId xmlns:a16="http://schemas.microsoft.com/office/drawing/2014/main" val="322562266"/>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 - Compressors</a:t>
                      </a:r>
                    </a:p>
                  </a:txBody>
                  <a:tcPr marL="0" marR="0" marT="0" marB="0" anchor="ctr" anchorCtr="1"/>
                </a:tc>
                <a:tc>
                  <a:txBody>
                    <a:bodyPr/>
                    <a:lstStyle/>
                    <a:p>
                      <a:pPr marL="171450" marR="0" lvl="0" indent="-171450" algn="ctr"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dirty="0">
                          <a:solidFill>
                            <a:srgbClr val="004551"/>
                          </a:solidFill>
                          <a:effectLst/>
                          <a:latin typeface="+mn-lt"/>
                          <a:ea typeface="+mn-ea"/>
                          <a:cs typeface="+mn-cs"/>
                        </a:rPr>
                        <a:t>seal leak</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backflow damages tubing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overpressure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loss of power</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explosion</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overspeed</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overheats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freeze</a:t>
                      </a:r>
                      <a:endParaRPr lang="en-AU"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4252924375"/>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 - Exchangers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fouling / plugging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loss of cooling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loss of product</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leaks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overpressure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corrodes</a:t>
                      </a:r>
                    </a:p>
                  </a:txBody>
                  <a:tcPr marL="0" marR="0" marT="0" marB="0" anchor="ctr"/>
                </a:tc>
                <a:extLst>
                  <a:ext uri="{0D108BD9-81ED-4DB2-BD59-A6C34878D82A}">
                    <a16:rowId xmlns:a16="http://schemas.microsoft.com/office/drawing/2014/main" val="336773622"/>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 - Filters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blocks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corrodes through</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comes loose</a:t>
                      </a:r>
                    </a:p>
                  </a:txBody>
                  <a:tcPr marL="0" marR="0" marT="0" marB="0" anchor="ctr"/>
                </a:tc>
                <a:extLst>
                  <a:ext uri="{0D108BD9-81ED-4DB2-BD59-A6C34878D82A}">
                    <a16:rowId xmlns:a16="http://schemas.microsoft.com/office/drawing/2014/main" val="3295139251"/>
                  </a:ext>
                </a:extLst>
              </a:tr>
            </a:tbl>
          </a:graphicData>
        </a:graphic>
      </p:graphicFrame>
      <p:graphicFrame>
        <p:nvGraphicFramePr>
          <p:cNvPr id="9" name="Table 8">
            <a:extLst>
              <a:ext uri="{FF2B5EF4-FFF2-40B4-BE49-F238E27FC236}">
                <a16:creationId xmlns:a16="http://schemas.microsoft.com/office/drawing/2014/main" id="{B9DE395D-B777-A82A-BDDB-4981A27178C3}"/>
              </a:ext>
            </a:extLst>
          </p:cNvPr>
          <p:cNvGraphicFramePr>
            <a:graphicFrameLocks noGrp="1"/>
          </p:cNvGraphicFramePr>
          <p:nvPr>
            <p:extLst>
              <p:ext uri="{D42A27DB-BD31-4B8C-83A1-F6EECF244321}">
                <p14:modId xmlns:p14="http://schemas.microsoft.com/office/powerpoint/2010/main" val="2955635441"/>
              </p:ext>
            </p:extLst>
          </p:nvPr>
        </p:nvGraphicFramePr>
        <p:xfrm>
          <a:off x="8143449" y="1240402"/>
          <a:ext cx="3791434" cy="488887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kern="1200" dirty="0">
                          <a:solidFill>
                            <a:srgbClr val="004551"/>
                          </a:solidFill>
                          <a:effectLst/>
                          <a:latin typeface="+mn-lt"/>
                          <a:ea typeface="+mn-ea"/>
                          <a:cs typeface="+mn-cs"/>
                        </a:rPr>
                        <a:t>Safety Devices - Pressure / Vacuum Relief Valve</a:t>
                      </a: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activate prematurely</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fails open</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fails closed</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chatter</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improper set pressure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blocks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high back pressure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spring failure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bellows failure</a:t>
                      </a:r>
                    </a:p>
                  </a:txBody>
                  <a:tcPr marL="0" marR="0" marT="0" marB="0" anchor="ctr"/>
                </a:tc>
                <a:extLst>
                  <a:ext uri="{0D108BD9-81ED-4DB2-BD59-A6C34878D82A}">
                    <a16:rowId xmlns:a16="http://schemas.microsoft.com/office/drawing/2014/main" val="346635717"/>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Safety Devices - Rupture Disks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installed backwards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wrong pressure rating</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corrodes through</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not seated properly</a:t>
                      </a:r>
                    </a:p>
                  </a:txBody>
                  <a:tcPr marL="0" marR="0" marT="0" marB="0" anchor="ctr"/>
                </a:tc>
                <a:extLst>
                  <a:ext uri="{0D108BD9-81ED-4DB2-BD59-A6C34878D82A}">
                    <a16:rowId xmlns:a16="http://schemas.microsoft.com/office/drawing/2014/main" val="395330181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Safety Devices - Flame Arrester</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plugged</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damaged</a:t>
                      </a:r>
                    </a:p>
                  </a:txBody>
                  <a:tcPr marL="0" marR="0" marT="0" marB="0" anchor="ctr"/>
                </a:tc>
                <a:extLst>
                  <a:ext uri="{0D108BD9-81ED-4DB2-BD59-A6C34878D82A}">
                    <a16:rowId xmlns:a16="http://schemas.microsoft.com/office/drawing/2014/main" val="499515610"/>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Safety Systems - Bunds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capacity insufficient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wall strength insufficient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flooded</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too close to tank</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damaged</a:t>
                      </a:r>
                    </a:p>
                  </a:txBody>
                  <a:tcPr marL="0" marR="0" marT="0" marB="0" anchor="ctr"/>
                </a:tc>
                <a:extLst>
                  <a:ext uri="{0D108BD9-81ED-4DB2-BD59-A6C34878D82A}">
                    <a16:rowId xmlns:a16="http://schemas.microsoft.com/office/drawing/2014/main" val="1736331440"/>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Safety Systems - Water Sprays</a:t>
                      </a:r>
                    </a:p>
                  </a:txBody>
                  <a:tcPr marL="0" marR="0" marT="0" marB="0" anchor="ctr" anchorCtr="1"/>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plugged</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internal corrosion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wrong orifice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poor distribution pattern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inadequate water supply</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spray blocked</a:t>
                      </a:r>
                    </a:p>
                  </a:txBody>
                  <a:tcPr marL="0" marR="0" marT="0" marB="0" anchor="ctr"/>
                </a:tc>
                <a:extLst>
                  <a:ext uri="{0D108BD9-81ED-4DB2-BD59-A6C34878D82A}">
                    <a16:rowId xmlns:a16="http://schemas.microsoft.com/office/drawing/2014/main" val="918439159"/>
                  </a:ext>
                </a:extLst>
              </a:tr>
            </a:tbl>
          </a:graphicData>
        </a:graphic>
      </p:graphicFrame>
      <p:graphicFrame>
        <p:nvGraphicFramePr>
          <p:cNvPr id="10" name="Table 9">
            <a:extLst>
              <a:ext uri="{FF2B5EF4-FFF2-40B4-BE49-F238E27FC236}">
                <a16:creationId xmlns:a16="http://schemas.microsoft.com/office/drawing/2014/main" id="{6A8520A4-33EA-CB9B-1929-D7D1F23C3F57}"/>
              </a:ext>
            </a:extLst>
          </p:cNvPr>
          <p:cNvGraphicFramePr>
            <a:graphicFrameLocks noGrp="1"/>
          </p:cNvGraphicFramePr>
          <p:nvPr>
            <p:extLst>
              <p:ext uri="{D42A27DB-BD31-4B8C-83A1-F6EECF244321}">
                <p14:modId xmlns:p14="http://schemas.microsoft.com/office/powerpoint/2010/main" val="2258054094"/>
              </p:ext>
            </p:extLst>
          </p:nvPr>
        </p:nvGraphicFramePr>
        <p:xfrm>
          <a:off x="4151907" y="1240401"/>
          <a:ext cx="3791434" cy="438595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 - Heaters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loss of power</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Overheats</a:t>
                      </a:r>
                    </a:p>
                  </a:txBody>
                  <a:tcPr marL="0" marR="0" marT="0" marB="0" anchor="ctr"/>
                </a:tc>
                <a:extLst>
                  <a:ext uri="{0D108BD9-81ED-4DB2-BD59-A6C34878D82A}">
                    <a16:rowId xmlns:a16="http://schemas.microsoft.com/office/drawing/2014/main" val="322562266"/>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 - Flare</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flame failure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igniter failure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blocks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liquid carryover</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undersized</a:t>
                      </a:r>
                    </a:p>
                  </a:txBody>
                  <a:tcPr marL="0" marR="0" marT="0" marB="0" anchor="ctr"/>
                </a:tc>
                <a:extLst>
                  <a:ext uri="{0D108BD9-81ED-4DB2-BD59-A6C34878D82A}">
                    <a16:rowId xmlns:a16="http://schemas.microsoft.com/office/drawing/2014/main" val="3543705775"/>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Components - Columns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clogged tray</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collapsed tray</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faulty tray</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plugged drain cover</a:t>
                      </a:r>
                    </a:p>
                  </a:txBody>
                  <a:tcPr marL="0" marR="0" marT="0" marB="0" anchor="ctr"/>
                </a:tc>
                <a:extLst>
                  <a:ext uri="{0D108BD9-81ED-4DB2-BD59-A6C34878D82A}">
                    <a16:rowId xmlns:a16="http://schemas.microsoft.com/office/drawing/2014/main" val="3547310744"/>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Instrumentation - Sensors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blocks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mechanical failure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improperly located</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incorrectly installed</a:t>
                      </a:r>
                    </a:p>
                  </a:txBody>
                  <a:tcPr marL="0" marR="0" marT="0" marB="0" anchor="ctr"/>
                </a:tc>
                <a:extLst>
                  <a:ext uri="{0D108BD9-81ED-4DB2-BD59-A6C34878D82A}">
                    <a16:rowId xmlns:a16="http://schemas.microsoft.com/office/drawing/2014/main" val="887839114"/>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Instrumentation - Transmitters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loss of instrument air</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mechanical failure</a:t>
                      </a:r>
                    </a:p>
                  </a:txBody>
                  <a:tcPr marL="0" marR="0" marT="0" marB="0" anchor="ctr"/>
                </a:tc>
                <a:extLst>
                  <a:ext uri="{0D108BD9-81ED-4DB2-BD59-A6C34878D82A}">
                    <a16:rowId xmlns:a16="http://schemas.microsoft.com/office/drawing/2014/main" val="2542036785"/>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Instrumentation - Displays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sticks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zero misadjusted</a:t>
                      </a:r>
                    </a:p>
                  </a:txBody>
                  <a:tcPr marL="0" marR="0" marT="0" marB="0" anchor="ctr"/>
                </a:tc>
                <a:extLst>
                  <a:ext uri="{0D108BD9-81ED-4DB2-BD59-A6C34878D82A}">
                    <a16:rowId xmlns:a16="http://schemas.microsoft.com/office/drawing/2014/main" val="2497489403"/>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Controls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utility failure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mechanical failure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computer failure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operator error</a:t>
                      </a:r>
                    </a:p>
                  </a:txBody>
                  <a:tcPr marL="0" marR="0" marT="0" marB="0" anchor="ctr"/>
                </a:tc>
                <a:extLst>
                  <a:ext uri="{0D108BD9-81ED-4DB2-BD59-A6C34878D82A}">
                    <a16:rowId xmlns:a16="http://schemas.microsoft.com/office/drawing/2014/main" val="2288999483"/>
                  </a:ext>
                </a:extLst>
              </a:tr>
            </a:tbl>
          </a:graphicData>
        </a:graphic>
      </p:graphicFrame>
    </p:spTree>
    <p:extLst>
      <p:ext uri="{BB962C8B-B14F-4D97-AF65-F5344CB8AC3E}">
        <p14:creationId xmlns:p14="http://schemas.microsoft.com/office/powerpoint/2010/main" val="4111543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9A9AF-54D5-BFB6-0633-597DEE328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93EE5-D3BF-0933-E2CE-665D4F502561}"/>
              </a:ext>
            </a:extLst>
          </p:cNvPr>
          <p:cNvSpPr>
            <a:spLocks noGrp="1"/>
          </p:cNvSpPr>
          <p:nvPr>
            <p:ph type="title"/>
          </p:nvPr>
        </p:nvSpPr>
        <p:spPr/>
        <p:txBody>
          <a:bodyPr/>
          <a:lstStyle/>
          <a:p>
            <a:r>
              <a:rPr lang="en-GB" dirty="0"/>
              <a:t>Causes of Failure</a:t>
            </a:r>
            <a:endParaRPr lang="en-GB" b="0" dirty="0"/>
          </a:p>
        </p:txBody>
      </p:sp>
      <p:sp>
        <p:nvSpPr>
          <p:cNvPr id="4" name="Content Placeholder 2">
            <a:extLst>
              <a:ext uri="{FF2B5EF4-FFF2-40B4-BE49-F238E27FC236}">
                <a16:creationId xmlns:a16="http://schemas.microsoft.com/office/drawing/2014/main" id="{0B49DE88-2AB0-2D0D-F967-7898F7A60FB7}"/>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27694B44-502F-6580-3E0A-1DD1479A56D3}"/>
              </a:ext>
            </a:extLst>
          </p:cNvPr>
          <p:cNvGraphicFramePr>
            <a:graphicFrameLocks noGrp="1"/>
          </p:cNvGraphicFramePr>
          <p:nvPr>
            <p:extLst>
              <p:ext uri="{D42A27DB-BD31-4B8C-83A1-F6EECF244321}">
                <p14:modId xmlns:p14="http://schemas.microsoft.com/office/powerpoint/2010/main" val="2532077047"/>
              </p:ext>
            </p:extLst>
          </p:nvPr>
        </p:nvGraphicFramePr>
        <p:xfrm>
          <a:off x="160365" y="1240403"/>
          <a:ext cx="3791434" cy="455359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Safety Systems - Gas Detector</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poisoned</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circuit fault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wrong type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damaged</a:t>
                      </a:r>
                      <a:endParaRPr lang="en-AU"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322562266"/>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Safety Systems - Barriers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AU" sz="1100" b="0" i="0" u="none" strike="noStrike" dirty="0">
                          <a:solidFill>
                            <a:srgbClr val="004551"/>
                          </a:solidFill>
                          <a:effectLst/>
                          <a:latin typeface="+mn-lt"/>
                        </a:rPr>
                        <a:t>undersized</a:t>
                      </a:r>
                    </a:p>
                    <a:p>
                      <a:pPr marL="171450" indent="-171450" algn="ctr" defTabSz="914400" rtl="0" eaLnBrk="1" fontAlgn="ctr" latinLnBrk="0" hangingPunct="1">
                        <a:buFont typeface="Arial" panose="020B0604020202020204" pitchFamily="34" charset="0"/>
                        <a:buChar char="•"/>
                      </a:pPr>
                      <a:r>
                        <a:rPr lang="en-AU" sz="1100" b="0" i="0" u="none" strike="noStrike" dirty="0">
                          <a:solidFill>
                            <a:srgbClr val="004551"/>
                          </a:solidFill>
                          <a:effectLst/>
                          <a:latin typeface="+mn-lt"/>
                        </a:rPr>
                        <a:t>damaged</a:t>
                      </a:r>
                    </a:p>
                  </a:txBody>
                  <a:tcPr marL="0" marR="0" marT="0" marB="0" anchor="ctr"/>
                </a:tc>
                <a:extLst>
                  <a:ext uri="{0D108BD9-81ED-4DB2-BD59-A6C34878D82A}">
                    <a16:rowId xmlns:a16="http://schemas.microsoft.com/office/drawing/2014/main" val="4252924375"/>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Machinery - Motors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short circuit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overheating</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loss of power</a:t>
                      </a:r>
                      <a:endParaRPr lang="en-AU"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336773622"/>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kern="1200" dirty="0">
                          <a:solidFill>
                            <a:srgbClr val="004551"/>
                          </a:solidFill>
                          <a:effectLst/>
                          <a:latin typeface="+mn-lt"/>
                          <a:ea typeface="+mn-ea"/>
                          <a:cs typeface="+mn-cs"/>
                        </a:rPr>
                        <a:t>Human Induced - Transportation (Movement, Incident, Crash)</a:t>
                      </a: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airplane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marine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railroad</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vehicle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crane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lifting device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fork lifts</a:t>
                      </a:r>
                      <a:endParaRPr lang="en-AU"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3295139251"/>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Human Induced - Maintenance Activities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crimping pipes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cutting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lifting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temporary stresses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welding</a:t>
                      </a:r>
                    </a:p>
                  </a:txBody>
                  <a:tcPr marL="0" marR="0" marT="0" marB="0" anchor="ctr"/>
                </a:tc>
                <a:extLst>
                  <a:ext uri="{0D108BD9-81ED-4DB2-BD59-A6C34878D82A}">
                    <a16:rowId xmlns:a16="http://schemas.microsoft.com/office/drawing/2014/main" val="4049070381"/>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Human Induced Events - Deliberate</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sabotage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vandalism</a:t>
                      </a:r>
                    </a:p>
                  </a:txBody>
                  <a:tcPr marL="0" marR="0" marT="0" marB="0" anchor="ctr"/>
                </a:tc>
                <a:extLst>
                  <a:ext uri="{0D108BD9-81ED-4DB2-BD59-A6C34878D82A}">
                    <a16:rowId xmlns:a16="http://schemas.microsoft.com/office/drawing/2014/main" val="1467369462"/>
                  </a:ext>
                </a:extLst>
              </a:tr>
            </a:tbl>
          </a:graphicData>
        </a:graphic>
      </p:graphicFrame>
      <p:graphicFrame>
        <p:nvGraphicFramePr>
          <p:cNvPr id="10" name="Table 9">
            <a:extLst>
              <a:ext uri="{FF2B5EF4-FFF2-40B4-BE49-F238E27FC236}">
                <a16:creationId xmlns:a16="http://schemas.microsoft.com/office/drawing/2014/main" id="{F9F3BB5D-3C3C-AFD6-3412-152E54E5A564}"/>
              </a:ext>
            </a:extLst>
          </p:cNvPr>
          <p:cNvGraphicFramePr>
            <a:graphicFrameLocks noGrp="1"/>
          </p:cNvGraphicFramePr>
          <p:nvPr>
            <p:extLst>
              <p:ext uri="{D42A27DB-BD31-4B8C-83A1-F6EECF244321}">
                <p14:modId xmlns:p14="http://schemas.microsoft.com/office/powerpoint/2010/main" val="1188342601"/>
              </p:ext>
            </p:extLst>
          </p:nvPr>
        </p:nvGraphicFramePr>
        <p:xfrm>
          <a:off x="4151907" y="1240401"/>
          <a:ext cx="3791434" cy="321247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kern="1200" dirty="0">
                          <a:solidFill>
                            <a:srgbClr val="004551"/>
                          </a:solidFill>
                          <a:effectLst/>
                          <a:latin typeface="+mn-lt"/>
                          <a:ea typeface="+mn-ea"/>
                          <a:cs typeface="+mn-cs"/>
                        </a:rPr>
                        <a:t>Human Induced Events - Adjacent Operations</a:t>
                      </a: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adjacent process units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construction</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dropped objects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external fire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flooding [internal] - failure of water storage tank, blockage of storm water sewer</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leaking chemicals - may impair operators, equipment damage possible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loading / unloading operations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missiles / Projectiles - compressed gases, rotating equipment, explosions (pressure vessels, </a:t>
                      </a:r>
                      <a:r>
                        <a:rPr lang="en-GB" sz="1100" b="0" i="0" u="none" strike="noStrike" kern="1200" dirty="0" err="1">
                          <a:solidFill>
                            <a:srgbClr val="004551"/>
                          </a:solidFill>
                          <a:effectLst/>
                          <a:latin typeface="+mn-lt"/>
                          <a:ea typeface="+mn-ea"/>
                          <a:cs typeface="+mn-cs"/>
                        </a:rPr>
                        <a:t>vapors</a:t>
                      </a:r>
                      <a:r>
                        <a:rPr lang="en-GB" sz="1100" b="0" i="0" u="none" strike="noStrike" kern="1200" dirty="0">
                          <a:solidFill>
                            <a:srgbClr val="004551"/>
                          </a:solidFill>
                          <a:effectLst/>
                          <a:latin typeface="+mn-lt"/>
                          <a:ea typeface="+mn-ea"/>
                          <a:cs typeface="+mn-cs"/>
                        </a:rPr>
                        <a:t> / gases)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nearby plants / processes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outside Contractors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pipelines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storage facilities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structural integrity</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toxic vapor release - may impair operators</a:t>
                      </a:r>
                    </a:p>
                  </a:txBody>
                  <a:tcPr marL="0" marR="0" marT="0" marB="0" anchor="ctr"/>
                </a:tc>
                <a:extLst>
                  <a:ext uri="{0D108BD9-81ED-4DB2-BD59-A6C34878D82A}">
                    <a16:rowId xmlns:a16="http://schemas.microsoft.com/office/drawing/2014/main" val="322562266"/>
                  </a:ext>
                </a:extLst>
              </a:tr>
            </a:tbl>
          </a:graphicData>
        </a:graphic>
      </p:graphicFrame>
    </p:spTree>
    <p:extLst>
      <p:ext uri="{BB962C8B-B14F-4D97-AF65-F5344CB8AC3E}">
        <p14:creationId xmlns:p14="http://schemas.microsoft.com/office/powerpoint/2010/main" val="2151352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52E32-D60C-790C-F2FB-75D9A78723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6BCC2-5CFC-3F6F-4ABC-17A5524403E2}"/>
              </a:ext>
            </a:extLst>
          </p:cNvPr>
          <p:cNvSpPr>
            <a:spLocks noGrp="1"/>
          </p:cNvSpPr>
          <p:nvPr>
            <p:ph type="title"/>
          </p:nvPr>
        </p:nvSpPr>
        <p:spPr/>
        <p:txBody>
          <a:bodyPr/>
          <a:lstStyle/>
          <a:p>
            <a:r>
              <a:rPr lang="en-GB" dirty="0"/>
              <a:t>Causes of Failure</a:t>
            </a:r>
            <a:endParaRPr lang="en-GB" b="0" dirty="0"/>
          </a:p>
        </p:txBody>
      </p:sp>
      <p:sp>
        <p:nvSpPr>
          <p:cNvPr id="4" name="Content Placeholder 2">
            <a:extLst>
              <a:ext uri="{FF2B5EF4-FFF2-40B4-BE49-F238E27FC236}">
                <a16:creationId xmlns:a16="http://schemas.microsoft.com/office/drawing/2014/main" id="{A1A35CC6-088F-3796-AE06-DE4424F79430}"/>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562EEF39-316A-6257-D0E9-55FB1CB2599F}"/>
              </a:ext>
            </a:extLst>
          </p:cNvPr>
          <p:cNvGraphicFramePr>
            <a:graphicFrameLocks noGrp="1"/>
          </p:cNvGraphicFramePr>
          <p:nvPr>
            <p:extLst>
              <p:ext uri="{D42A27DB-BD31-4B8C-83A1-F6EECF244321}">
                <p14:modId xmlns:p14="http://schemas.microsoft.com/office/powerpoint/2010/main" val="4211284777"/>
              </p:ext>
            </p:extLst>
          </p:nvPr>
        </p:nvGraphicFramePr>
        <p:xfrm>
          <a:off x="160365" y="1506836"/>
          <a:ext cx="3791434" cy="5321306"/>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Categories of Error</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action is not performed (omission error).</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action is performed incorrectly.</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action is performed in wrong place.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action is performed at wrong time.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action is performed in wrong sequence.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non-required action is performed (commission error).</a:t>
                      </a:r>
                    </a:p>
                  </a:txBody>
                  <a:tcPr marL="0" marR="0" marT="0" marB="0" anchor="ctr"/>
                </a:tc>
                <a:extLst>
                  <a:ext uri="{0D108BD9-81ED-4DB2-BD59-A6C34878D82A}">
                    <a16:rowId xmlns:a16="http://schemas.microsoft.com/office/drawing/2014/main" val="322562266"/>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Actions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design</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construction</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commissioning</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operation</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maintenance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sampling</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testing</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inspection</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emergency response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start up</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shut down</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decommissioning</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demolition</a:t>
                      </a:r>
                    </a:p>
                  </a:txBody>
                  <a:tcPr marL="0" marR="0" marT="0" marB="0" anchor="ctr"/>
                </a:tc>
                <a:extLst>
                  <a:ext uri="{0D108BD9-81ED-4DB2-BD59-A6C34878D82A}">
                    <a16:rowId xmlns:a16="http://schemas.microsoft.com/office/drawing/2014/main" val="4252924375"/>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Types of Errors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slips or aberrations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those due to poor training or instructions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those due to lack of physical or mental ability</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those due to a deliberate decision not to follow directions (violations)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those due to actions, inactions or decisions by managers (management errors)</a:t>
                      </a:r>
                    </a:p>
                  </a:txBody>
                  <a:tcPr marL="0" marR="0" marT="0" marB="0" anchor="ctr"/>
                </a:tc>
                <a:extLst>
                  <a:ext uri="{0D108BD9-81ED-4DB2-BD59-A6C34878D82A}">
                    <a16:rowId xmlns:a16="http://schemas.microsoft.com/office/drawing/2014/main" val="336773622"/>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endParaRPr lang="en-AU"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3295139251"/>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mn-lt"/>
                        <a:ea typeface="+mn-ea"/>
                        <a:cs typeface="+mn-cs"/>
                      </a:endParaRPr>
                    </a:p>
                  </a:txBody>
                  <a:tcPr marL="0" marR="0" marT="0" marB="0" anchor="ctr"/>
                </a:tc>
                <a:extLst>
                  <a:ext uri="{0D108BD9-81ED-4DB2-BD59-A6C34878D82A}">
                    <a16:rowId xmlns:a16="http://schemas.microsoft.com/office/drawing/2014/main" val="4049070381"/>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endParaRPr lang="en-GB" sz="1100" b="0" i="0" u="none" strike="noStrike" kern="1200" dirty="0">
                        <a:solidFill>
                          <a:srgbClr val="004551"/>
                        </a:solidFill>
                        <a:effectLst/>
                        <a:latin typeface="+mn-lt"/>
                        <a:ea typeface="+mn-ea"/>
                        <a:cs typeface="+mn-cs"/>
                      </a:endParaRPr>
                    </a:p>
                  </a:txBody>
                  <a:tcPr marL="0" marR="0" marT="0" marB="0" anchor="ctr"/>
                </a:tc>
                <a:extLst>
                  <a:ext uri="{0D108BD9-81ED-4DB2-BD59-A6C34878D82A}">
                    <a16:rowId xmlns:a16="http://schemas.microsoft.com/office/drawing/2014/main" val="1467369462"/>
                  </a:ext>
                </a:extLst>
              </a:tr>
            </a:tbl>
          </a:graphicData>
        </a:graphic>
      </p:graphicFrame>
      <p:graphicFrame>
        <p:nvGraphicFramePr>
          <p:cNvPr id="9" name="Table 8">
            <a:extLst>
              <a:ext uri="{FF2B5EF4-FFF2-40B4-BE49-F238E27FC236}">
                <a16:creationId xmlns:a16="http://schemas.microsoft.com/office/drawing/2014/main" id="{4ADF4D5F-EC2A-784C-4164-F2A557DDEC10}"/>
              </a:ext>
            </a:extLst>
          </p:cNvPr>
          <p:cNvGraphicFramePr>
            <a:graphicFrameLocks noGrp="1"/>
          </p:cNvGraphicFramePr>
          <p:nvPr>
            <p:extLst>
              <p:ext uri="{D42A27DB-BD31-4B8C-83A1-F6EECF244321}">
                <p14:modId xmlns:p14="http://schemas.microsoft.com/office/powerpoint/2010/main" val="640129116"/>
              </p:ext>
            </p:extLst>
          </p:nvPr>
        </p:nvGraphicFramePr>
        <p:xfrm>
          <a:off x="8183201" y="1506836"/>
          <a:ext cx="3791434" cy="4483106"/>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HK Grotesk" panose="00000500000000000000" pitchFamily="2" charset="0"/>
                          <a:ea typeface="+mn-ea"/>
                          <a:cs typeface="+mn-cs"/>
                        </a:rPr>
                        <a:t>Violations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disgruntled Worker</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overzealous Worker</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short cuts in operations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correct procedures are tedious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correct procedures do not appear to make sense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makes work easier</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emphasis on wrong goals</a:t>
                      </a:r>
                    </a:p>
                  </a:txBody>
                  <a:tcPr marL="0" marR="0" marT="0" marB="0" anchor="ctr"/>
                </a:tc>
                <a:extLst>
                  <a:ext uri="{0D108BD9-81ED-4DB2-BD59-A6C34878D82A}">
                    <a16:rowId xmlns:a16="http://schemas.microsoft.com/office/drawing/2014/main" val="346635717"/>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HK Grotesk" panose="00000500000000000000" pitchFamily="2" charset="0"/>
                          <a:ea typeface="+mn-ea"/>
                          <a:cs typeface="+mn-cs"/>
                        </a:rPr>
                        <a:t>Management Errors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managers not designated</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no policies and procedures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no implementation of policies and procedures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resources not allocated</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no commitment</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mismatch of responsibility, authority and accountability</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no lines of authority</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no planning or scheduling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no performance standards, measures or controls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inadequate communication</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HK Grotesk" panose="00000500000000000000" pitchFamily="2" charset="0"/>
                          <a:ea typeface="+mn-ea"/>
                          <a:cs typeface="+mn-cs"/>
                        </a:rPr>
                        <a:t>no auditing</a:t>
                      </a:r>
                    </a:p>
                  </a:txBody>
                  <a:tcPr marL="0" marR="0" marT="0" marB="0" anchor="ctr"/>
                </a:tc>
                <a:extLst>
                  <a:ext uri="{0D108BD9-81ED-4DB2-BD59-A6C34878D82A}">
                    <a16:rowId xmlns:a16="http://schemas.microsoft.com/office/drawing/2014/main" val="395330181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endParaRPr lang="en-GB"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499515610"/>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endParaRPr lang="en-GB"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1736331440"/>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fontAlgn="ctr">
                        <a:buFont typeface="Arial" panose="020B0604020202020204" pitchFamily="34" charset="0"/>
                        <a:buChar char="•"/>
                      </a:pPr>
                      <a:endParaRPr lang="en-GB" sz="1100" b="0" i="0" u="none" strike="noStrike" dirty="0">
                        <a:solidFill>
                          <a:srgbClr val="004551"/>
                        </a:solidFill>
                        <a:effectLst/>
                        <a:latin typeface="+mn-lt"/>
                      </a:endParaRPr>
                    </a:p>
                  </a:txBody>
                  <a:tcPr marL="0" marR="0" marT="0" marB="0" anchor="ctr"/>
                </a:tc>
                <a:extLst>
                  <a:ext uri="{0D108BD9-81ED-4DB2-BD59-A6C34878D82A}">
                    <a16:rowId xmlns:a16="http://schemas.microsoft.com/office/drawing/2014/main" val="918439159"/>
                  </a:ext>
                </a:extLst>
              </a:tr>
            </a:tbl>
          </a:graphicData>
        </a:graphic>
      </p:graphicFrame>
      <p:graphicFrame>
        <p:nvGraphicFramePr>
          <p:cNvPr id="10" name="Table 9">
            <a:extLst>
              <a:ext uri="{FF2B5EF4-FFF2-40B4-BE49-F238E27FC236}">
                <a16:creationId xmlns:a16="http://schemas.microsoft.com/office/drawing/2014/main" id="{8F9204E2-D33B-F321-A847-97D8100F1FB3}"/>
              </a:ext>
            </a:extLst>
          </p:cNvPr>
          <p:cNvGraphicFramePr>
            <a:graphicFrameLocks noGrp="1"/>
          </p:cNvGraphicFramePr>
          <p:nvPr>
            <p:extLst>
              <p:ext uri="{D42A27DB-BD31-4B8C-83A1-F6EECF244321}">
                <p14:modId xmlns:p14="http://schemas.microsoft.com/office/powerpoint/2010/main" val="1272702723"/>
              </p:ext>
            </p:extLst>
          </p:nvPr>
        </p:nvGraphicFramePr>
        <p:xfrm>
          <a:off x="4171783" y="1506836"/>
          <a:ext cx="3791434" cy="455359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Reasons for Errors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slips or aberrations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inattention to operation</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distracted Worker</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training or instructions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inadequate training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inadequate supervision</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poor instructions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poor procedures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training or instructions not understood</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no regular refresher training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physical or mental ability</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equipment not accessible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inadequate strength</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inadequate vision</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inadequate hearing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inadequate reading skills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poor memory</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does not understand job</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overwork</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boredom</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habits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mindsets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inability to handle unusual situation</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Worker has unrealistic objectives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Worker does not follow instructions well</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poor communication skills</a:t>
                      </a:r>
                    </a:p>
                  </a:txBody>
                  <a:tcPr marL="0" marR="0" marT="0" marB="0" anchor="ctr"/>
                </a:tc>
                <a:extLst>
                  <a:ext uri="{0D108BD9-81ED-4DB2-BD59-A6C34878D82A}">
                    <a16:rowId xmlns:a16="http://schemas.microsoft.com/office/drawing/2014/main" val="322562266"/>
                  </a:ext>
                </a:extLst>
              </a:tr>
            </a:tbl>
          </a:graphicData>
        </a:graphic>
      </p:graphicFrame>
      <p:sp>
        <p:nvSpPr>
          <p:cNvPr id="3" name="Title 6">
            <a:extLst>
              <a:ext uri="{FF2B5EF4-FFF2-40B4-BE49-F238E27FC236}">
                <a16:creationId xmlns:a16="http://schemas.microsoft.com/office/drawing/2014/main" id="{4C04944D-3E82-A369-FDDB-25EF84B54886}"/>
              </a:ext>
            </a:extLst>
          </p:cNvPr>
          <p:cNvSpPr txBox="1">
            <a:spLocks/>
          </p:cNvSpPr>
          <p:nvPr/>
        </p:nvSpPr>
        <p:spPr>
          <a:xfrm>
            <a:off x="160365" y="1232518"/>
            <a:ext cx="11814270" cy="27431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b="1" dirty="0">
                <a:latin typeface="+mn-lt"/>
              </a:rPr>
              <a:t>Human Error</a:t>
            </a:r>
          </a:p>
        </p:txBody>
      </p:sp>
    </p:spTree>
    <p:extLst>
      <p:ext uri="{BB962C8B-B14F-4D97-AF65-F5344CB8AC3E}">
        <p14:creationId xmlns:p14="http://schemas.microsoft.com/office/powerpoint/2010/main" val="85208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839C3-3D43-09C3-DA38-74E420C86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08A78-AD08-B36A-EF47-2908C395490E}"/>
              </a:ext>
            </a:extLst>
          </p:cNvPr>
          <p:cNvSpPr>
            <a:spLocks noGrp="1"/>
          </p:cNvSpPr>
          <p:nvPr>
            <p:ph type="title"/>
          </p:nvPr>
        </p:nvSpPr>
        <p:spPr/>
        <p:txBody>
          <a:bodyPr/>
          <a:lstStyle/>
          <a:p>
            <a:r>
              <a:rPr lang="en-GB" dirty="0"/>
              <a:t>Study Type</a:t>
            </a:r>
            <a:endParaRPr lang="en-GB" b="0" dirty="0"/>
          </a:p>
        </p:txBody>
      </p:sp>
      <p:sp>
        <p:nvSpPr>
          <p:cNvPr id="3" name="Content Placeholder 2">
            <a:extLst>
              <a:ext uri="{FF2B5EF4-FFF2-40B4-BE49-F238E27FC236}">
                <a16:creationId xmlns:a16="http://schemas.microsoft.com/office/drawing/2014/main" id="{F5CCB901-4BC4-061A-E55C-4F34FC62F0A0}"/>
              </a:ext>
            </a:extLst>
          </p:cNvPr>
          <p:cNvSpPr>
            <a:spLocks noGrp="1"/>
          </p:cNvSpPr>
          <p:nvPr>
            <p:ph sz="quarter" idx="13"/>
          </p:nvPr>
        </p:nvSpPr>
        <p:spPr>
          <a:xfrm>
            <a:off x="404415" y="2186940"/>
            <a:ext cx="3771899" cy="4419592"/>
          </a:xfrm>
        </p:spPr>
        <p:txBody>
          <a:bodyPr/>
          <a:lstStyle/>
          <a:p>
            <a:pPr marL="0" lvl="4" indent="0">
              <a:buNone/>
            </a:pPr>
            <a:r>
              <a:rPr lang="en-GB" b="1" dirty="0"/>
              <a:t>1. HAZID – The Broad Lens</a:t>
            </a:r>
          </a:p>
          <a:p>
            <a:pPr marL="285750" lvl="4" indent="-285750">
              <a:buFont typeface="Arial" panose="020B0604020202020204" pitchFamily="34" charset="0"/>
              <a:buChar char="•"/>
            </a:pPr>
            <a:r>
              <a:rPr lang="en-GB" dirty="0"/>
              <a:t>Focuses on macro-level hazards and high-level project opportunities (e.g., site optimisation).</a:t>
            </a:r>
          </a:p>
          <a:p>
            <a:pPr lvl="4"/>
            <a:endParaRPr lang="en-GB" dirty="0"/>
          </a:p>
        </p:txBody>
      </p:sp>
      <p:sp>
        <p:nvSpPr>
          <p:cNvPr id="4" name="Content Placeholder 2">
            <a:extLst>
              <a:ext uri="{FF2B5EF4-FFF2-40B4-BE49-F238E27FC236}">
                <a16:creationId xmlns:a16="http://schemas.microsoft.com/office/drawing/2014/main" id="{927F31EB-4A93-B501-A963-A6530D5C9266}"/>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5" name="Content Placeholder 2">
            <a:extLst>
              <a:ext uri="{FF2B5EF4-FFF2-40B4-BE49-F238E27FC236}">
                <a16:creationId xmlns:a16="http://schemas.microsoft.com/office/drawing/2014/main" id="{172C43BD-EF8A-FD70-24D6-9B0814906F28}"/>
              </a:ext>
            </a:extLst>
          </p:cNvPr>
          <p:cNvSpPr txBox="1">
            <a:spLocks/>
          </p:cNvSpPr>
          <p:nvPr/>
        </p:nvSpPr>
        <p:spPr>
          <a:xfrm>
            <a:off x="4176314" y="2186940"/>
            <a:ext cx="3771899" cy="441959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GB" dirty="0"/>
              <a:t>2. Technical HAZOP – The Technical Lens</a:t>
            </a:r>
          </a:p>
          <a:p>
            <a:r>
              <a:rPr lang="en-GB" b="0" dirty="0"/>
              <a:t>Examines technical integrity and process deviations. Identifies opportunities for:</a:t>
            </a:r>
          </a:p>
          <a:p>
            <a:pPr marL="285750" indent="-285750">
              <a:buFont typeface="Arial" panose="020B0604020202020204" pitchFamily="34" charset="0"/>
              <a:buChar char="•"/>
            </a:pPr>
            <a:r>
              <a:rPr lang="en-GB" b="0" dirty="0"/>
              <a:t>Design simplification</a:t>
            </a:r>
          </a:p>
          <a:p>
            <a:pPr marL="285750" indent="-285750">
              <a:buFont typeface="Arial" panose="020B0604020202020204" pitchFamily="34" charset="0"/>
              <a:buChar char="•"/>
            </a:pPr>
            <a:r>
              <a:rPr lang="en-GB" b="0" dirty="0"/>
              <a:t>Reduced maintenance and software changes</a:t>
            </a:r>
          </a:p>
          <a:p>
            <a:pPr marL="285750" indent="-285750">
              <a:buFont typeface="Arial" panose="020B0604020202020204" pitchFamily="34" charset="0"/>
              <a:buChar char="•"/>
            </a:pPr>
            <a:r>
              <a:rPr lang="en-GB" b="0" dirty="0"/>
              <a:t>Alarm rationalisation impacts</a:t>
            </a:r>
          </a:p>
          <a:p>
            <a:pPr marL="285750" indent="-285750">
              <a:buFont typeface="Arial" panose="020B0604020202020204" pitchFamily="34" charset="0"/>
              <a:buChar char="•"/>
            </a:pPr>
            <a:r>
              <a:rPr lang="en-GB" b="0" dirty="0"/>
              <a:t>Cybersecurity posture adjustments influencing operability and safety.</a:t>
            </a:r>
          </a:p>
        </p:txBody>
      </p:sp>
      <p:sp>
        <p:nvSpPr>
          <p:cNvPr id="6" name="Content Placeholder 2">
            <a:extLst>
              <a:ext uri="{FF2B5EF4-FFF2-40B4-BE49-F238E27FC236}">
                <a16:creationId xmlns:a16="http://schemas.microsoft.com/office/drawing/2014/main" id="{1C576760-C20F-E5FA-D5CE-D9FCC2FA10DA}"/>
              </a:ext>
            </a:extLst>
          </p:cNvPr>
          <p:cNvSpPr txBox="1">
            <a:spLocks/>
          </p:cNvSpPr>
          <p:nvPr/>
        </p:nvSpPr>
        <p:spPr>
          <a:xfrm>
            <a:off x="7948213" y="2186940"/>
            <a:ext cx="3771899" cy="441959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GB" dirty="0"/>
              <a:t>3. Construction HAZOP – The Physical Lens</a:t>
            </a:r>
          </a:p>
          <a:p>
            <a:r>
              <a:rPr lang="en-GB" b="0" dirty="0"/>
              <a:t>Addresses physical execution and human interaction. Identifies opportunities for:</a:t>
            </a:r>
          </a:p>
          <a:p>
            <a:pPr marL="285750" indent="-285750">
              <a:buFont typeface="Arial" panose="020B0604020202020204" pitchFamily="34" charset="0"/>
              <a:buChar char="•"/>
            </a:pPr>
            <a:r>
              <a:rPr lang="en-GB" b="0" dirty="0"/>
              <a:t>Installation efficiency</a:t>
            </a:r>
          </a:p>
          <a:p>
            <a:pPr marL="285750" indent="-285750">
              <a:buFont typeface="Arial" panose="020B0604020202020204" pitchFamily="34" charset="0"/>
              <a:buChar char="•"/>
            </a:pPr>
            <a:r>
              <a:rPr lang="en-GB" b="0" dirty="0"/>
              <a:t>Reduced commissioning downtime.</a:t>
            </a:r>
          </a:p>
        </p:txBody>
      </p:sp>
      <p:sp>
        <p:nvSpPr>
          <p:cNvPr id="7" name="Content Placeholder 2">
            <a:extLst>
              <a:ext uri="{FF2B5EF4-FFF2-40B4-BE49-F238E27FC236}">
                <a16:creationId xmlns:a16="http://schemas.microsoft.com/office/drawing/2014/main" id="{0E20645F-3A98-3958-1A8F-9690FD7C8AED}"/>
              </a:ext>
            </a:extLst>
          </p:cNvPr>
          <p:cNvSpPr txBox="1">
            <a:spLocks/>
          </p:cNvSpPr>
          <p:nvPr/>
        </p:nvSpPr>
        <p:spPr>
          <a:xfrm>
            <a:off x="404414" y="1234224"/>
            <a:ext cx="11315697" cy="752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b="0" dirty="0"/>
              <a:t>Confirm the Study Type, there are three study types.</a:t>
            </a:r>
          </a:p>
          <a:p>
            <a:pPr marL="285750" indent="-285750">
              <a:spcBef>
                <a:spcPts val="0"/>
              </a:spcBef>
              <a:buFont typeface="Arial" panose="020B0604020202020204" pitchFamily="34" charset="0"/>
              <a:buChar char="•"/>
            </a:pPr>
            <a:r>
              <a:rPr lang="en-GB" b="0" dirty="0"/>
              <a:t>Note: </a:t>
            </a:r>
            <a:r>
              <a:rPr lang="en-GB" b="0" i="1" dirty="0"/>
              <a:t>A Construction Study follows the HAZOP methodology but uses a specific set of guide words aligned to the physical, installation, and commissioning hazards present during the construction phase.</a:t>
            </a:r>
          </a:p>
        </p:txBody>
      </p:sp>
    </p:spTree>
    <p:extLst>
      <p:ext uri="{BB962C8B-B14F-4D97-AF65-F5344CB8AC3E}">
        <p14:creationId xmlns:p14="http://schemas.microsoft.com/office/powerpoint/2010/main" val="3483339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7320E-CBF3-C0D7-B5BA-0A8172F9F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54AB7-5E89-4DFD-ACC9-84E45488BC69}"/>
              </a:ext>
            </a:extLst>
          </p:cNvPr>
          <p:cNvSpPr>
            <a:spLocks noGrp="1"/>
          </p:cNvSpPr>
          <p:nvPr>
            <p:ph type="title"/>
          </p:nvPr>
        </p:nvSpPr>
        <p:spPr/>
        <p:txBody>
          <a:bodyPr/>
          <a:lstStyle/>
          <a:p>
            <a:r>
              <a:rPr lang="en-GB" dirty="0"/>
              <a:t>Causes of Failure</a:t>
            </a:r>
            <a:endParaRPr lang="en-GB" b="0" dirty="0"/>
          </a:p>
        </p:txBody>
      </p:sp>
      <p:sp>
        <p:nvSpPr>
          <p:cNvPr id="4" name="Content Placeholder 2">
            <a:extLst>
              <a:ext uri="{FF2B5EF4-FFF2-40B4-BE49-F238E27FC236}">
                <a16:creationId xmlns:a16="http://schemas.microsoft.com/office/drawing/2014/main" id="{9EDC9880-7570-20C2-66D2-DD58BE7FB77B}"/>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142A5EBB-9053-B7ED-A1BF-F5101C763168}"/>
              </a:ext>
            </a:extLst>
          </p:cNvPr>
          <p:cNvGraphicFramePr>
            <a:graphicFrameLocks noGrp="1"/>
          </p:cNvGraphicFramePr>
          <p:nvPr>
            <p:extLst>
              <p:ext uri="{D42A27DB-BD31-4B8C-83A1-F6EECF244321}">
                <p14:modId xmlns:p14="http://schemas.microsoft.com/office/powerpoint/2010/main" val="3344628156"/>
              </p:ext>
            </p:extLst>
          </p:nvPr>
        </p:nvGraphicFramePr>
        <p:xfrm>
          <a:off x="160365" y="1506836"/>
          <a:ext cx="3791434" cy="371539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0" u="none" strike="noStrike" kern="1200" dirty="0">
                          <a:solidFill>
                            <a:schemeClr val="bg1"/>
                          </a:solidFill>
                          <a:effectLst/>
                          <a:latin typeface="+mn-lt"/>
                        </a:rPr>
                        <a:t>Category</a:t>
                      </a:r>
                      <a:endParaRPr lang="en-AU" sz="1100" b="0"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0" u="none" strike="noStrike" kern="1200" dirty="0">
                          <a:solidFill>
                            <a:schemeClr val="bg1"/>
                          </a:solidFill>
                          <a:effectLst/>
                          <a:latin typeface="+mn-lt"/>
                        </a:rPr>
                        <a:t>Prompt Cue</a:t>
                      </a:r>
                      <a:endParaRPr lang="en-AU" sz="1100" b="0"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Utility Failure</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air (factory, admission, breathing)</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backup systems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cooling water</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electricity</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fuels (fuel gas, natural gas, propane, bunker C, heating oil, gasoline, kerosene, diesel)</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fume / dust / vapor collection</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heating medium (steam, electricity, transfer oil, molten salt)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heat tracing (steam, electric)</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incineration</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inert gas</a:t>
                      </a:r>
                    </a:p>
                    <a:p>
                      <a:pPr marL="171450" indent="-171450" algn="ctr" defTabSz="914400" rtl="0" eaLnBrk="1" fontAlgn="ctr" latinLnBrk="0" hangingPunct="1">
                        <a:buFont typeface="Arial" panose="020B0604020202020204" pitchFamily="34" charset="0"/>
                        <a:buChar char="•"/>
                      </a:pPr>
                      <a:r>
                        <a:rPr lang="en-GB" sz="1100" b="0" i="0" u="none" strike="noStrike" dirty="0" err="1">
                          <a:solidFill>
                            <a:srgbClr val="004551"/>
                          </a:solidFill>
                          <a:effectLst/>
                          <a:latin typeface="+mn-lt"/>
                        </a:rPr>
                        <a:t>inerting</a:t>
                      </a:r>
                      <a:endParaRPr lang="en-GB" sz="1100" b="0" i="0" u="none" strike="noStrike" dirty="0">
                        <a:solidFill>
                          <a:srgbClr val="004551"/>
                        </a:solidFill>
                        <a:effectLst/>
                        <a:latin typeface="+mn-lt"/>
                      </a:endParaRP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oil (flush, lube, seal, mineral, heat transfer)</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pressure / Vacuum System</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purge gas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radioactivity (NDT, level devices)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sewer (chemical, sanitary, storm)</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steam</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ventilation / exhaust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water</a:t>
                      </a:r>
                    </a:p>
                  </a:txBody>
                  <a:tcPr marL="0" marR="0" marT="0" marB="0" anchor="ctr"/>
                </a:tc>
                <a:extLst>
                  <a:ext uri="{0D108BD9-81ED-4DB2-BD59-A6C34878D82A}">
                    <a16:rowId xmlns:a16="http://schemas.microsoft.com/office/drawing/2014/main" val="322562266"/>
                  </a:ext>
                </a:extLst>
              </a:tr>
            </a:tbl>
          </a:graphicData>
        </a:graphic>
      </p:graphicFrame>
      <p:graphicFrame>
        <p:nvGraphicFramePr>
          <p:cNvPr id="9" name="Table 8">
            <a:extLst>
              <a:ext uri="{FF2B5EF4-FFF2-40B4-BE49-F238E27FC236}">
                <a16:creationId xmlns:a16="http://schemas.microsoft.com/office/drawing/2014/main" id="{5CDE07E8-ECFD-9927-9368-B5C78AD0816F}"/>
              </a:ext>
            </a:extLst>
          </p:cNvPr>
          <p:cNvGraphicFramePr>
            <a:graphicFrameLocks noGrp="1"/>
          </p:cNvGraphicFramePr>
          <p:nvPr>
            <p:extLst>
              <p:ext uri="{D42A27DB-BD31-4B8C-83A1-F6EECF244321}">
                <p14:modId xmlns:p14="http://schemas.microsoft.com/office/powerpoint/2010/main" val="677192690"/>
              </p:ext>
            </p:extLst>
          </p:nvPr>
        </p:nvGraphicFramePr>
        <p:xfrm>
          <a:off x="8183201" y="1506836"/>
          <a:ext cx="3791434" cy="522415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Location of Workers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proximity to Hazards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duration of exposure to Hazards</a:t>
                      </a:r>
                    </a:p>
                  </a:txBody>
                  <a:tcPr marL="0" marR="0" marT="0" marB="0" anchor="ctr"/>
                </a:tc>
                <a:extLst>
                  <a:ext uri="{0D108BD9-81ED-4DB2-BD59-A6C34878D82A}">
                    <a16:rowId xmlns:a16="http://schemas.microsoft.com/office/drawing/2014/main" val="346635717"/>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kern="1200" dirty="0">
                          <a:solidFill>
                            <a:srgbClr val="004551"/>
                          </a:solidFill>
                          <a:effectLst/>
                          <a:latin typeface="+mn-lt"/>
                          <a:ea typeface="+mn-ea"/>
                          <a:cs typeface="+mn-cs"/>
                        </a:rPr>
                        <a:t>Location of Control Room / Station and Other Buildings / Work Areas</a:t>
                      </a: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ability to withstand and / or protected from toxic material releases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overpressure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thermal radiation</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collapse of tanks, vessels, or other structures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impact by vehicle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flooding by Hazardous liquids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able to be sealed - positive pressure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sewers sealed</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control room ventilation </a:t>
                      </a:r>
                      <a:r>
                        <a:rPr lang="en-GB" sz="1100" b="0" i="0" u="none" strike="noStrike" kern="1200" dirty="0" err="1">
                          <a:solidFill>
                            <a:srgbClr val="004551"/>
                          </a:solidFill>
                          <a:effectLst/>
                          <a:latin typeface="+mn-lt"/>
                          <a:ea typeface="+mn-ea"/>
                          <a:cs typeface="+mn-cs"/>
                        </a:rPr>
                        <a:t>isolability</a:t>
                      </a:r>
                      <a:r>
                        <a:rPr lang="en-GB" sz="1100" b="0" i="0" u="none" strike="noStrike" kern="1200" dirty="0">
                          <a:solidFill>
                            <a:srgbClr val="004551"/>
                          </a:solidFill>
                          <a:effectLst/>
                          <a:latin typeface="+mn-lt"/>
                          <a:ea typeface="+mn-ea"/>
                          <a:cs typeface="+mn-cs"/>
                        </a:rPr>
                        <a:t> from outside air</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emergency breathing air capability</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adequate Emergency exit(s)</a:t>
                      </a:r>
                    </a:p>
                    <a:p>
                      <a:pPr marL="0" indent="0" algn="ctr" defTabSz="914400" rtl="0" eaLnBrk="1" fontAlgn="ctr" latinLnBrk="0" hangingPunct="1">
                        <a:buFont typeface="Arial" panose="020B0604020202020204" pitchFamily="34" charset="0"/>
                        <a:buNone/>
                      </a:pPr>
                      <a:r>
                        <a:rPr lang="en-GB" sz="1100" b="0" i="0" u="none" strike="noStrike" kern="1200" dirty="0">
                          <a:solidFill>
                            <a:srgbClr val="004551"/>
                          </a:solidFill>
                          <a:effectLst/>
                          <a:latin typeface="+mn-lt"/>
                          <a:ea typeface="+mn-ea"/>
                          <a:cs typeface="+mn-cs"/>
                        </a:rPr>
                        <a:t>Note: consider areas where Workers may congregate or work, e.g.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local operating stations for equipment</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loading / unloading areas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utility operating stations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guard houses and security stations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engineering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workshops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Contractor work areas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laboratories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maintenance shop</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stores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lunch / break rooms and cafeteria</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administrative spaces</a:t>
                      </a:r>
                    </a:p>
                  </a:txBody>
                  <a:tcPr marL="0" marR="0" marT="0" marB="0" anchor="ctr"/>
                </a:tc>
                <a:extLst>
                  <a:ext uri="{0D108BD9-81ED-4DB2-BD59-A6C34878D82A}">
                    <a16:rowId xmlns:a16="http://schemas.microsoft.com/office/drawing/2014/main" val="3953301818"/>
                  </a:ext>
                </a:extLst>
              </a:tr>
            </a:tbl>
          </a:graphicData>
        </a:graphic>
      </p:graphicFrame>
      <p:graphicFrame>
        <p:nvGraphicFramePr>
          <p:cNvPr id="10" name="Table 9">
            <a:extLst>
              <a:ext uri="{FF2B5EF4-FFF2-40B4-BE49-F238E27FC236}">
                <a16:creationId xmlns:a16="http://schemas.microsoft.com/office/drawing/2014/main" id="{E7548316-991A-3A27-1EE1-BFA5C3A863A6}"/>
              </a:ext>
            </a:extLst>
          </p:cNvPr>
          <p:cNvGraphicFramePr>
            <a:graphicFrameLocks noGrp="1"/>
          </p:cNvGraphicFramePr>
          <p:nvPr>
            <p:extLst>
              <p:ext uri="{D42A27DB-BD31-4B8C-83A1-F6EECF244321}">
                <p14:modId xmlns:p14="http://schemas.microsoft.com/office/powerpoint/2010/main" val="2479953783"/>
              </p:ext>
            </p:extLst>
          </p:nvPr>
        </p:nvGraphicFramePr>
        <p:xfrm>
          <a:off x="4171783" y="1506836"/>
          <a:ext cx="3791434" cy="522415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Site Layout</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topography</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drainage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adjacent facilities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buffer zones (EPA)</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population density (EPA)</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emergency response access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evacuation routes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aircraft and trains</a:t>
                      </a:r>
                    </a:p>
                  </a:txBody>
                  <a:tcPr marL="0" marR="0" marT="0" marB="0" anchor="ctr"/>
                </a:tc>
                <a:extLst>
                  <a:ext uri="{0D108BD9-81ED-4DB2-BD59-A6C34878D82A}">
                    <a16:rowId xmlns:a16="http://schemas.microsoft.com/office/drawing/2014/main" val="322562266"/>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Facility Layout</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first aid / medical stations accessibility</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access for construction</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adjacent operations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location of services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domino effects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location of ignition sources</a:t>
                      </a:r>
                    </a:p>
                  </a:txBody>
                  <a:tcPr marL="0" marR="0" marT="0" marB="0" anchor="ctr"/>
                </a:tc>
                <a:extLst>
                  <a:ext uri="{0D108BD9-81ED-4DB2-BD59-A6C34878D82A}">
                    <a16:rowId xmlns:a16="http://schemas.microsoft.com/office/drawing/2014/main" val="3226510984"/>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Unit Layout</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access for operations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access for maintenance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pipelines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pipe racks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access for Emergency response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established spacing guidelines employed</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separation of Hazards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stacking of equipment above Hazardous equipment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surge storage capacities minimized</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electrical classification</a:t>
                      </a:r>
                    </a:p>
                  </a:txBody>
                  <a:tcPr marL="0" marR="0" marT="0" marB="0" anchor="ctr"/>
                </a:tc>
                <a:extLst>
                  <a:ext uri="{0D108BD9-81ED-4DB2-BD59-A6C34878D82A}">
                    <a16:rowId xmlns:a16="http://schemas.microsoft.com/office/drawing/2014/main" val="1951178477"/>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Storage Layout</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bunding and drainage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tank-to-tank spacing</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downwind of ignition sources</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temporary storage is suitable</a:t>
                      </a:r>
                    </a:p>
                    <a:p>
                      <a:pPr marL="171450" indent="-171450" algn="ctr" defTabSz="914400" rtl="0" eaLnBrk="1" fontAlgn="ctr" latinLnBrk="0" hangingPunct="1">
                        <a:buFont typeface="Arial" panose="020B0604020202020204" pitchFamily="34" charset="0"/>
                        <a:buChar char="•"/>
                      </a:pPr>
                      <a:r>
                        <a:rPr lang="en-GB" sz="1100" b="0" i="0" u="none" strike="noStrike" kern="1200" dirty="0">
                          <a:solidFill>
                            <a:srgbClr val="004551"/>
                          </a:solidFill>
                          <a:effectLst/>
                          <a:latin typeface="+mn-lt"/>
                          <a:ea typeface="+mn-ea"/>
                          <a:cs typeface="+mn-cs"/>
                        </a:rPr>
                        <a:t>inventories minimized</a:t>
                      </a:r>
                    </a:p>
                  </a:txBody>
                  <a:tcPr marL="0" marR="0" marT="0" marB="0" anchor="ctr"/>
                </a:tc>
                <a:extLst>
                  <a:ext uri="{0D108BD9-81ED-4DB2-BD59-A6C34878D82A}">
                    <a16:rowId xmlns:a16="http://schemas.microsoft.com/office/drawing/2014/main" val="1424388590"/>
                  </a:ext>
                </a:extLst>
              </a:tr>
            </a:tbl>
          </a:graphicData>
        </a:graphic>
      </p:graphicFrame>
      <p:sp>
        <p:nvSpPr>
          <p:cNvPr id="3" name="Title 6">
            <a:extLst>
              <a:ext uri="{FF2B5EF4-FFF2-40B4-BE49-F238E27FC236}">
                <a16:creationId xmlns:a16="http://schemas.microsoft.com/office/drawing/2014/main" id="{68C79787-A42B-01A1-F8AE-8D3F01DF9A14}"/>
              </a:ext>
            </a:extLst>
          </p:cNvPr>
          <p:cNvSpPr txBox="1">
            <a:spLocks/>
          </p:cNvSpPr>
          <p:nvPr/>
        </p:nvSpPr>
        <p:spPr>
          <a:xfrm>
            <a:off x="160365" y="1232518"/>
            <a:ext cx="3791434" cy="27431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b="1" dirty="0">
                <a:latin typeface="+mn-lt"/>
              </a:rPr>
              <a:t>Human Error</a:t>
            </a:r>
          </a:p>
        </p:txBody>
      </p:sp>
      <p:sp>
        <p:nvSpPr>
          <p:cNvPr id="5" name="Title 6">
            <a:extLst>
              <a:ext uri="{FF2B5EF4-FFF2-40B4-BE49-F238E27FC236}">
                <a16:creationId xmlns:a16="http://schemas.microsoft.com/office/drawing/2014/main" id="{26F0FB95-8796-ED23-7E53-3DE8B4D4D604}"/>
              </a:ext>
            </a:extLst>
          </p:cNvPr>
          <p:cNvSpPr txBox="1">
            <a:spLocks/>
          </p:cNvSpPr>
          <p:nvPr/>
        </p:nvSpPr>
        <p:spPr>
          <a:xfrm>
            <a:off x="4155881" y="1232518"/>
            <a:ext cx="7818754" cy="27431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b="1" dirty="0">
                <a:latin typeface="+mn-lt"/>
              </a:rPr>
              <a:t>Site and Facility Layout           </a:t>
            </a:r>
            <a:r>
              <a:rPr lang="en-GB" sz="1400" i="1" dirty="0">
                <a:latin typeface="+mn-lt"/>
              </a:rPr>
              <a:t>Note: The following are some general facility siting issues.</a:t>
            </a:r>
          </a:p>
        </p:txBody>
      </p:sp>
    </p:spTree>
    <p:extLst>
      <p:ext uri="{BB962C8B-B14F-4D97-AF65-F5344CB8AC3E}">
        <p14:creationId xmlns:p14="http://schemas.microsoft.com/office/powerpoint/2010/main" val="1667358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FC10F-C78B-EDC4-551C-01CF51C8C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84AA3E-E050-BBF3-9146-471983BBA9E3}"/>
              </a:ext>
            </a:extLst>
          </p:cNvPr>
          <p:cNvSpPr>
            <a:spLocks noGrp="1"/>
          </p:cNvSpPr>
          <p:nvPr>
            <p:ph type="title"/>
          </p:nvPr>
        </p:nvSpPr>
        <p:spPr/>
        <p:txBody>
          <a:bodyPr/>
          <a:lstStyle/>
          <a:p>
            <a:r>
              <a:rPr lang="en-GB" dirty="0"/>
              <a:t>Causes of Failure</a:t>
            </a:r>
            <a:endParaRPr lang="en-GB" b="0" dirty="0"/>
          </a:p>
        </p:txBody>
      </p:sp>
      <p:sp>
        <p:nvSpPr>
          <p:cNvPr id="4" name="Content Placeholder 2">
            <a:extLst>
              <a:ext uri="{FF2B5EF4-FFF2-40B4-BE49-F238E27FC236}">
                <a16:creationId xmlns:a16="http://schemas.microsoft.com/office/drawing/2014/main" id="{C127F30C-65EF-A084-CC75-AD7BB98CE713}"/>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A384685F-4408-E86D-E819-903D9BAFDC2B}"/>
              </a:ext>
            </a:extLst>
          </p:cNvPr>
          <p:cNvGraphicFramePr>
            <a:graphicFrameLocks noGrp="1"/>
          </p:cNvGraphicFramePr>
          <p:nvPr>
            <p:extLst>
              <p:ext uri="{D42A27DB-BD31-4B8C-83A1-F6EECF244321}">
                <p14:modId xmlns:p14="http://schemas.microsoft.com/office/powerpoint/2010/main" val="3972740993"/>
              </p:ext>
            </p:extLst>
          </p:nvPr>
        </p:nvGraphicFramePr>
        <p:xfrm>
          <a:off x="160365" y="1506836"/>
          <a:ext cx="3791434" cy="4888871"/>
        </p:xfrm>
        <a:graphic>
          <a:graphicData uri="http://schemas.openxmlformats.org/drawingml/2006/table">
            <a:tbl>
              <a:tblPr>
                <a:tableStyleId>{BDBED569-4797-4DF1-A0F4-6AAB3CD982D8}</a:tableStyleId>
              </a:tblPr>
              <a:tblGrid>
                <a:gridCol w="818637">
                  <a:extLst>
                    <a:ext uri="{9D8B030D-6E8A-4147-A177-3AD203B41FA5}">
                      <a16:colId xmlns:a16="http://schemas.microsoft.com/office/drawing/2014/main" val="3114357485"/>
                    </a:ext>
                  </a:extLst>
                </a:gridCol>
                <a:gridCol w="2972797">
                  <a:extLst>
                    <a:ext uri="{9D8B030D-6E8A-4147-A177-3AD203B41FA5}">
                      <a16:colId xmlns:a16="http://schemas.microsoft.com/office/drawing/2014/main" val="556961111"/>
                    </a:ext>
                  </a:extLst>
                </a:gridCol>
              </a:tblGrid>
              <a:tr h="19495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0" u="none" strike="noStrike" kern="1200" dirty="0">
                          <a:solidFill>
                            <a:schemeClr val="bg1"/>
                          </a:solidFill>
                          <a:effectLst/>
                          <a:latin typeface="+mn-lt"/>
                        </a:rPr>
                        <a:t>Category</a:t>
                      </a:r>
                      <a:endParaRPr lang="en-AU" sz="1100" b="0"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algn="ctr"/>
                      <a:r>
                        <a:rPr lang="en-AU" sz="1100" b="0" u="none" strike="noStrike" kern="1200" dirty="0">
                          <a:solidFill>
                            <a:schemeClr val="bg1"/>
                          </a:solidFill>
                          <a:effectLst/>
                          <a:latin typeface="+mn-lt"/>
                        </a:rPr>
                        <a:t>Prompt Cue</a:t>
                      </a:r>
                      <a:endParaRPr lang="en-AU" sz="1100" b="0"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kern="1200" dirty="0">
                          <a:solidFill>
                            <a:srgbClr val="004551"/>
                          </a:solidFill>
                          <a:effectLst/>
                          <a:latin typeface="+mn-lt"/>
                          <a:ea typeface="+mn-ea"/>
                          <a:cs typeface="+mn-cs"/>
                        </a:rPr>
                        <a:t>Emergency Response and Firefighting Capabilities</a:t>
                      </a:r>
                      <a:endParaRPr lang="en-AU" sz="1100" b="0" i="0" u="none" strike="noStrike" kern="1200" dirty="0">
                        <a:solidFill>
                          <a:srgbClr val="004551"/>
                        </a:solidFill>
                        <a:effectLst/>
                        <a:latin typeface="+mn-lt"/>
                        <a:ea typeface="+mn-ea"/>
                        <a:cs typeface="+mn-cs"/>
                      </a:endParaRP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location of detection devices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access for Emergency responders and their equipment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access by fire or Emergency vehicles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onsite Emergency Workers equipped and trained</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sufficient PPE</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PPE properly located</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firewater supplies sufficient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adequate firewater pressure &amp; distribution system</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appropriate power supplies for firewater pumps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vulnerability of fire-fighting and Emergency Response systems and equipment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command centre located away from Hazards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escape routes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safe havens</a:t>
                      </a:r>
                    </a:p>
                  </a:txBody>
                  <a:tcPr marL="0" marR="0" marT="0" marB="0" anchor="ctr"/>
                </a:tc>
                <a:extLst>
                  <a:ext uri="{0D108BD9-81ED-4DB2-BD59-A6C34878D82A}">
                    <a16:rowId xmlns:a16="http://schemas.microsoft.com/office/drawing/2014/main" val="322562266"/>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Toxic Vapor Release Events</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toxic gas detectors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ventilation intakes </a:t>
                      </a:r>
                      <a:r>
                        <a:rPr lang="en-GB" sz="1100" b="0" i="0" u="none" strike="noStrike" dirty="0" err="1">
                          <a:solidFill>
                            <a:srgbClr val="004551"/>
                          </a:solidFill>
                          <a:effectLst/>
                          <a:latin typeface="+mn-lt"/>
                        </a:rPr>
                        <a:t>isolability</a:t>
                      </a:r>
                      <a:endParaRPr lang="en-GB" sz="1100" b="0" i="0" u="none" strike="noStrike" dirty="0">
                        <a:solidFill>
                          <a:srgbClr val="004551"/>
                        </a:solidFill>
                        <a:effectLst/>
                        <a:latin typeface="+mn-lt"/>
                      </a:endParaRP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emergency breathing systems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devices available to indicate wind direction to unit / plant Workers - visible at night</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plant alarms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evacuation routes and muster points</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effects on visibility</a:t>
                      </a:r>
                    </a:p>
                  </a:txBody>
                  <a:tcPr marL="0" marR="0" marT="0" marB="0" anchor="ctr"/>
                </a:tc>
                <a:extLst>
                  <a:ext uri="{0D108BD9-81ED-4DB2-BD59-A6C34878D82A}">
                    <a16:rowId xmlns:a16="http://schemas.microsoft.com/office/drawing/2014/main" val="2231876557"/>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rgbClr val="004551"/>
                          </a:solidFill>
                          <a:effectLst/>
                          <a:latin typeface="+mn-lt"/>
                          <a:ea typeface="+mn-ea"/>
                          <a:cs typeface="+mn-cs"/>
                        </a:rPr>
                        <a:t>Secondary Containment</a:t>
                      </a:r>
                    </a:p>
                  </a:txBody>
                  <a:tcPr marL="0" marR="0" marT="0" marB="0" anchor="ctr" anchorCtr="1"/>
                </a:tc>
                <a:tc>
                  <a:txBody>
                    <a:bodyPr/>
                    <a:lstStyle/>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bunding</a:t>
                      </a:r>
                    </a:p>
                    <a:p>
                      <a:pPr marL="171450" indent="-171450" algn="ctr" defTabSz="914400" rtl="0" eaLnBrk="1" fontAlgn="ctr" latinLnBrk="0" hangingPunct="1">
                        <a:buFont typeface="Arial" panose="020B0604020202020204" pitchFamily="34" charset="0"/>
                        <a:buChar char="•"/>
                      </a:pPr>
                      <a:r>
                        <a:rPr lang="en-GB" sz="1100" b="0" i="0" u="none" strike="noStrike" dirty="0">
                          <a:solidFill>
                            <a:srgbClr val="004551"/>
                          </a:solidFill>
                          <a:effectLst/>
                          <a:latin typeface="+mn-lt"/>
                        </a:rPr>
                        <a:t>collection points</a:t>
                      </a:r>
                    </a:p>
                  </a:txBody>
                  <a:tcPr marL="0" marR="0" marT="0" marB="0" anchor="ctr"/>
                </a:tc>
                <a:extLst>
                  <a:ext uri="{0D108BD9-81ED-4DB2-BD59-A6C34878D82A}">
                    <a16:rowId xmlns:a16="http://schemas.microsoft.com/office/drawing/2014/main" val="3284950956"/>
                  </a:ext>
                </a:extLst>
              </a:tr>
            </a:tbl>
          </a:graphicData>
        </a:graphic>
      </p:graphicFrame>
      <p:sp>
        <p:nvSpPr>
          <p:cNvPr id="3" name="Title 6">
            <a:extLst>
              <a:ext uri="{FF2B5EF4-FFF2-40B4-BE49-F238E27FC236}">
                <a16:creationId xmlns:a16="http://schemas.microsoft.com/office/drawing/2014/main" id="{538CE5FC-EDF7-41BC-C704-6718A27C20A0}"/>
              </a:ext>
            </a:extLst>
          </p:cNvPr>
          <p:cNvSpPr txBox="1">
            <a:spLocks/>
          </p:cNvSpPr>
          <p:nvPr/>
        </p:nvSpPr>
        <p:spPr>
          <a:xfrm>
            <a:off x="160365" y="1232518"/>
            <a:ext cx="3791434" cy="27431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i="0" kern="1200">
                <a:solidFill>
                  <a:schemeClr val="tx1"/>
                </a:solidFill>
                <a:latin typeface="Aptos" panose="020B0004020202020204" pitchFamily="34" charset="0"/>
                <a:ea typeface="+mj-ea"/>
                <a:cs typeface="+mj-cs"/>
              </a:defRPr>
            </a:lvl1pPr>
          </a:lstStyle>
          <a:p>
            <a:pPr>
              <a:lnSpc>
                <a:spcPct val="100000"/>
              </a:lnSpc>
            </a:pPr>
            <a:r>
              <a:rPr lang="en-GB" sz="1400" b="1" dirty="0">
                <a:latin typeface="+mn-lt"/>
              </a:rPr>
              <a:t>Site and Facility Layout </a:t>
            </a:r>
          </a:p>
        </p:txBody>
      </p:sp>
    </p:spTree>
    <p:extLst>
      <p:ext uri="{BB962C8B-B14F-4D97-AF65-F5344CB8AC3E}">
        <p14:creationId xmlns:p14="http://schemas.microsoft.com/office/powerpoint/2010/main" val="1513130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879C3-8F4A-CCB2-819A-B087196E0C4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738FE44-757E-A66A-7570-564C45C6D300}"/>
              </a:ext>
            </a:extLst>
          </p:cNvPr>
          <p:cNvSpPr>
            <a:spLocks noGrp="1"/>
          </p:cNvSpPr>
          <p:nvPr>
            <p:ph type="ctrTitle"/>
          </p:nvPr>
        </p:nvSpPr>
        <p:spPr/>
        <p:txBody>
          <a:bodyPr/>
          <a:lstStyle/>
          <a:p>
            <a:r>
              <a:rPr lang="en-GB" dirty="0"/>
              <a:t>2e. Construction Study (HAZOP) Guide Words Library</a:t>
            </a:r>
            <a:endParaRPr lang="en-US" dirty="0"/>
          </a:p>
        </p:txBody>
      </p:sp>
    </p:spTree>
    <p:extLst>
      <p:ext uri="{BB962C8B-B14F-4D97-AF65-F5344CB8AC3E}">
        <p14:creationId xmlns:p14="http://schemas.microsoft.com/office/powerpoint/2010/main" val="2943114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DE71C-D1BC-51FA-9EB2-B8EAE0ED2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2D8F3-9315-A0A3-5C48-381F770ADE72}"/>
              </a:ext>
            </a:extLst>
          </p:cNvPr>
          <p:cNvSpPr>
            <a:spLocks noGrp="1"/>
          </p:cNvSpPr>
          <p:nvPr>
            <p:ph type="title"/>
          </p:nvPr>
        </p:nvSpPr>
        <p:spPr/>
        <p:txBody>
          <a:bodyPr/>
          <a:lstStyle/>
          <a:p>
            <a:r>
              <a:rPr lang="en-GB" dirty="0"/>
              <a:t>Construction Study (HAZOP) Guide Words Library</a:t>
            </a:r>
            <a:endParaRPr lang="en-GB" b="0" dirty="0"/>
          </a:p>
        </p:txBody>
      </p:sp>
      <p:sp>
        <p:nvSpPr>
          <p:cNvPr id="4" name="Content Placeholder 2">
            <a:extLst>
              <a:ext uri="{FF2B5EF4-FFF2-40B4-BE49-F238E27FC236}">
                <a16:creationId xmlns:a16="http://schemas.microsoft.com/office/drawing/2014/main" id="{B8FD9279-4F41-408F-0FCA-7BCB62EDE4F4}"/>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E96B1BF9-A9F2-3F37-8009-F9936B1EA6FB}"/>
              </a:ext>
            </a:extLst>
          </p:cNvPr>
          <p:cNvGraphicFramePr>
            <a:graphicFrameLocks noGrp="1"/>
          </p:cNvGraphicFramePr>
          <p:nvPr>
            <p:extLst>
              <p:ext uri="{D42A27DB-BD31-4B8C-83A1-F6EECF244321}">
                <p14:modId xmlns:p14="http://schemas.microsoft.com/office/powerpoint/2010/main" val="642581336"/>
              </p:ext>
            </p:extLst>
          </p:nvPr>
        </p:nvGraphicFramePr>
        <p:xfrm>
          <a:off x="160364" y="1225804"/>
          <a:ext cx="5811065" cy="5406390"/>
        </p:xfrm>
        <a:graphic>
          <a:graphicData uri="http://schemas.openxmlformats.org/drawingml/2006/table">
            <a:tbl>
              <a:tblPr>
                <a:tableStyleId>{BDBED569-4797-4DF1-A0F4-6AAB3CD982D8}</a:tableStyleId>
              </a:tblPr>
              <a:tblGrid>
                <a:gridCol w="1262919">
                  <a:extLst>
                    <a:ext uri="{9D8B030D-6E8A-4147-A177-3AD203B41FA5}">
                      <a16:colId xmlns:a16="http://schemas.microsoft.com/office/drawing/2014/main" val="3114357485"/>
                    </a:ext>
                  </a:extLst>
                </a:gridCol>
                <a:gridCol w="1375576">
                  <a:extLst>
                    <a:ext uri="{9D8B030D-6E8A-4147-A177-3AD203B41FA5}">
                      <a16:colId xmlns:a16="http://schemas.microsoft.com/office/drawing/2014/main" val="556961111"/>
                    </a:ext>
                  </a:extLst>
                </a:gridCol>
                <a:gridCol w="3172570">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3">
                  <a:txBody>
                    <a:bodyPr/>
                    <a:lstStyle/>
                    <a:p>
                      <a:pPr marL="0" algn="ctr" defTabSz="914400" rtl="0" eaLnBrk="1" fontAlgn="b" latinLnBrk="0" hangingPunct="1"/>
                      <a:r>
                        <a:rPr lang="en-AU" sz="1100" u="none" strike="noStrike" kern="1200" dirty="0">
                          <a:solidFill>
                            <a:schemeClr val="dk1"/>
                          </a:solidFill>
                          <a:effectLst/>
                          <a:latin typeface="+mn-lt"/>
                          <a:ea typeface="+mn-ea"/>
                          <a:cs typeface="+mn-cs"/>
                        </a:rPr>
                        <a:t>Emergency &amp; Crisis</a:t>
                      </a:r>
                    </a:p>
                  </a:txBody>
                  <a:tcPr marL="0" marR="0" marT="0" marB="0" anchor="ctr" anchorCtr="1"/>
                </a:tc>
                <a:tc>
                  <a:txBody>
                    <a:bodyPr/>
                    <a:lstStyle/>
                    <a:p>
                      <a:pPr algn="ctr" fontAlgn="ctr"/>
                      <a:r>
                        <a:rPr lang="en-AU" sz="1100" b="0" i="0" u="none" strike="noStrike" dirty="0">
                          <a:solidFill>
                            <a:srgbClr val="004551"/>
                          </a:solidFill>
                          <a:effectLst/>
                          <a:latin typeface="Calibri" panose="020F0502020204030204" pitchFamily="34" charset="0"/>
                        </a:rPr>
                        <a:t>Major Incident Escalation</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Calibri" panose="020F0502020204030204" pitchFamily="34" charset="0"/>
                        </a:rPr>
                        <a:t>Media</a:t>
                      </a:r>
                    </a:p>
                    <a:p>
                      <a:pPr marL="171450" indent="-171450" algn="ctr" fontAlgn="ctr">
                        <a:buFont typeface="Arial" panose="020B0604020202020204" pitchFamily="34" charset="0"/>
                        <a:buChar char="•"/>
                      </a:pPr>
                      <a:r>
                        <a:rPr lang="en-AU" sz="1100" b="0" i="0" u="none" strike="noStrike" dirty="0">
                          <a:solidFill>
                            <a:srgbClr val="004551"/>
                          </a:solidFill>
                          <a:effectLst/>
                          <a:latin typeface="Calibri" panose="020F0502020204030204" pitchFamily="34" charset="0"/>
                        </a:rPr>
                        <a:t>Regulator</a:t>
                      </a:r>
                    </a:p>
                    <a:p>
                      <a:pPr marL="171450" indent="-171450" algn="ctr" fontAlgn="ctr">
                        <a:buFont typeface="Arial" panose="020B0604020202020204" pitchFamily="34" charset="0"/>
                        <a:buChar char="•"/>
                      </a:pPr>
                      <a:r>
                        <a:rPr lang="en-AU" sz="1100" b="0" i="0" u="none" strike="noStrike" dirty="0">
                          <a:solidFill>
                            <a:srgbClr val="004551"/>
                          </a:solidFill>
                          <a:effectLst/>
                          <a:latin typeface="Calibri" panose="020F0502020204030204" pitchFamily="34" charset="0"/>
                        </a:rPr>
                        <a:t>Client coordination</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Evacuation Of Vulnerable Persons</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Mobility-impaired</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Visitors</a:t>
                      </a:r>
                    </a:p>
                  </a:txBody>
                  <a:tcPr marL="0" marR="0" marT="0" marB="0" anchor="ctr"/>
                </a:tc>
                <a:extLst>
                  <a:ext uri="{0D108BD9-81ED-4DB2-BD59-A6C34878D82A}">
                    <a16:rowId xmlns:a16="http://schemas.microsoft.com/office/drawing/2014/main" val="1273762925"/>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Health Outbreaks</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Pandemic response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Isolation</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PPE</a:t>
                      </a:r>
                    </a:p>
                  </a:txBody>
                  <a:tcPr marL="0" marR="0" marT="0" marB="0" anchor="ctr"/>
                </a:tc>
                <a:extLst>
                  <a:ext uri="{0D108BD9-81ED-4DB2-BD59-A6C34878D82A}">
                    <a16:rowId xmlns:a16="http://schemas.microsoft.com/office/drawing/2014/main" val="2761868264"/>
                  </a:ext>
                </a:extLst>
              </a:tr>
              <a:tr h="200025">
                <a:tc rowSpan="5">
                  <a:txBody>
                    <a:bodyPr/>
                    <a:lstStyle/>
                    <a:p>
                      <a:pPr marL="0" algn="ctr" defTabSz="914400" rtl="0" eaLnBrk="1" fontAlgn="b" latinLnBrk="0" hangingPunct="1"/>
                      <a:r>
                        <a:rPr lang="en-AU" sz="1100" u="none" strike="noStrike" kern="1200" dirty="0">
                          <a:solidFill>
                            <a:schemeClr val="dk1"/>
                          </a:solidFill>
                          <a:effectLst/>
                          <a:latin typeface="+mn-lt"/>
                          <a:ea typeface="+mn-ea"/>
                          <a:cs typeface="+mn-cs"/>
                        </a:rPr>
                        <a:t>Environmental &amp; Heritage</a:t>
                      </a:r>
                    </a:p>
                  </a:txBody>
                  <a:tcPr marL="0" marR="0" marT="0" marB="0" anchor="ctr" anchorCtr="1"/>
                </a:tc>
                <a:tc>
                  <a:txBody>
                    <a:bodyPr/>
                    <a:lstStyle/>
                    <a:p>
                      <a:pPr algn="ctr" fontAlgn="ctr"/>
                      <a:r>
                        <a:rPr lang="en-AU" sz="1100" b="0" i="0" u="none" strike="noStrike" dirty="0">
                          <a:solidFill>
                            <a:srgbClr val="004551"/>
                          </a:solidFill>
                          <a:effectLst/>
                          <a:latin typeface="+mn-lt"/>
                        </a:rPr>
                        <a:t>Chemical &amp; Spill Management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Chemical storage and secondary containment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Hazardous chemicals onsite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Refuelling areas (bunded)</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Spill response drills</a:t>
                      </a:r>
                    </a:p>
                  </a:txBody>
                  <a:tcPr marL="0" marR="0" marT="0" marB="0" anchor="ctr"/>
                </a:tc>
                <a:extLst>
                  <a:ext uri="{0D108BD9-81ED-4DB2-BD59-A6C34878D82A}">
                    <a16:rowId xmlns:a16="http://schemas.microsoft.com/office/drawing/2014/main" val="1385735263"/>
                  </a:ext>
                </a:extLst>
              </a:tr>
              <a:tr h="200025">
                <a:tc vMerge="1">
                  <a:txBody>
                    <a:bodyPr/>
                    <a:lstStyle/>
                    <a:p>
                      <a:pPr marL="0" algn="l" defTabSz="914400" rtl="0" eaLnBrk="1" fontAlgn="b" latinLnBrk="0" hangingPunct="1"/>
                      <a:endParaRPr lang="en-AU" sz="1200" u="none" strike="noStrike" kern="1200" dirty="0">
                        <a:solidFill>
                          <a:schemeClr val="dk1"/>
                        </a:solidFill>
                        <a:effectLst/>
                        <a:latin typeface="+mn-lt"/>
                        <a:ea typeface="+mn-ea"/>
                        <a:cs typeface="+mn-cs"/>
                      </a:endParaRPr>
                    </a:p>
                  </a:txBody>
                  <a:tcPr marL="0" marR="0" marT="0" marB="0" anchor="b"/>
                </a:tc>
                <a:tc>
                  <a:txBody>
                    <a:bodyPr/>
                    <a:lstStyle/>
                    <a:p>
                      <a:pPr algn="ctr" fontAlgn="ctr"/>
                      <a:r>
                        <a:rPr lang="en-AU" sz="1100" b="0" i="0" u="none" strike="noStrike" dirty="0">
                          <a:solidFill>
                            <a:srgbClr val="004551"/>
                          </a:solidFill>
                          <a:effectLst/>
                          <a:latin typeface="+mn-lt"/>
                        </a:rPr>
                        <a:t>Climate &amp; Weather Hazards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Climate resilience measures - flood risk</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Heat stress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Bushfire risk</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Rainfall/runoff impacts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Seasonal environmental constraints</a:t>
                      </a:r>
                    </a:p>
                  </a:txBody>
                  <a:tcPr marL="0" marR="0" marT="0" marB="0" anchor="ctr"/>
                </a:tc>
                <a:extLst>
                  <a:ext uri="{0D108BD9-81ED-4DB2-BD59-A6C34878D82A}">
                    <a16:rowId xmlns:a16="http://schemas.microsoft.com/office/drawing/2014/main" val="2074298438"/>
                  </a:ext>
                </a:extLst>
              </a:tr>
              <a:tr h="200025">
                <a:tc vMerge="1">
                  <a:txBody>
                    <a:bodyPr/>
                    <a:lstStyle/>
                    <a:p>
                      <a:pPr marL="0" algn="l" defTabSz="914400" rtl="0" eaLnBrk="1" fontAlgn="b" latinLnBrk="0" hangingPunct="1"/>
                      <a:endParaRPr lang="en-AU" sz="1200" u="none" strike="noStrike" kern="1200" dirty="0">
                        <a:solidFill>
                          <a:schemeClr val="dk1"/>
                        </a:solidFill>
                        <a:effectLst/>
                        <a:latin typeface="+mn-lt"/>
                        <a:ea typeface="+mn-ea"/>
                        <a:cs typeface="+mn-cs"/>
                      </a:endParaRPr>
                    </a:p>
                  </a:txBody>
                  <a:tcPr marL="0" marR="0" marT="0" marB="0" anchor="b"/>
                </a:tc>
                <a:tc>
                  <a:txBody>
                    <a:bodyPr/>
                    <a:lstStyle/>
                    <a:p>
                      <a:pPr algn="ctr" fontAlgn="ctr"/>
                      <a:r>
                        <a:rPr lang="en-AU" sz="1100" b="0" i="0" u="none" strike="noStrike" dirty="0">
                          <a:solidFill>
                            <a:srgbClr val="004551"/>
                          </a:solidFill>
                          <a:effectLst/>
                          <a:latin typeface="+mn-lt"/>
                        </a:rPr>
                        <a:t>Land &amp; Water Protection</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Contaminated land management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Drainage and waterway protection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Ground and aquatic disturbance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Groundwater protection measures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Microplastic pollution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Sediment and erosion control</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Washdown areas</a:t>
                      </a:r>
                    </a:p>
                  </a:txBody>
                  <a:tcPr marL="0" marR="0" marT="0" marB="0" anchor="ctr"/>
                </a:tc>
                <a:extLst>
                  <a:ext uri="{0D108BD9-81ED-4DB2-BD59-A6C34878D82A}">
                    <a16:rowId xmlns:a16="http://schemas.microsoft.com/office/drawing/2014/main" val="3088650899"/>
                  </a:ext>
                </a:extLst>
              </a:tr>
              <a:tr h="200025">
                <a:tc vMerge="1">
                  <a:txBody>
                    <a:bodyPr/>
                    <a:lstStyle/>
                    <a:p>
                      <a:pPr marL="0" algn="l" defTabSz="914400" rtl="0" eaLnBrk="1" fontAlgn="b" latinLnBrk="0" hangingPunct="1"/>
                      <a:endParaRPr lang="en-AU" sz="1200" u="none" strike="noStrike" kern="1200" dirty="0">
                        <a:solidFill>
                          <a:schemeClr val="dk1"/>
                        </a:solidFill>
                        <a:effectLst/>
                        <a:latin typeface="+mn-lt"/>
                        <a:ea typeface="+mn-ea"/>
                        <a:cs typeface="+mn-cs"/>
                      </a:endParaRPr>
                    </a:p>
                  </a:txBody>
                  <a:tcPr marL="0" marR="0" marT="0" marB="0" anchor="b"/>
                </a:tc>
                <a:tc>
                  <a:txBody>
                    <a:bodyPr/>
                    <a:lstStyle/>
                    <a:p>
                      <a:pPr algn="ctr" fontAlgn="ctr"/>
                      <a:r>
                        <a:rPr lang="en-AU" sz="1100" b="0" i="0" u="none" strike="noStrike" dirty="0">
                          <a:solidFill>
                            <a:srgbClr val="004551"/>
                          </a:solidFill>
                          <a:effectLst/>
                          <a:latin typeface="+mn-lt"/>
                        </a:rPr>
                        <a:t>Air, Noise &amp; Light Pollution</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Dust suppression during earthworks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Noise and air quality</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Noise/vibration impact on nearby residents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Light pollution affecting wildlife</a:t>
                      </a:r>
                    </a:p>
                  </a:txBody>
                  <a:tcPr marL="0" marR="0" marT="0" marB="0" anchor="ctr"/>
                </a:tc>
                <a:extLst>
                  <a:ext uri="{0D108BD9-81ED-4DB2-BD59-A6C34878D82A}">
                    <a16:rowId xmlns:a16="http://schemas.microsoft.com/office/drawing/2014/main" val="827166913"/>
                  </a:ext>
                </a:extLst>
              </a:tr>
              <a:tr h="200025">
                <a:tc vMerge="1">
                  <a:txBody>
                    <a:bodyPr/>
                    <a:lstStyle/>
                    <a:p>
                      <a:pPr marL="0" algn="l" defTabSz="914400" rtl="0" eaLnBrk="1" fontAlgn="b" latinLnBrk="0" hangingPunct="1"/>
                      <a:endParaRPr lang="en-AU" sz="1200" u="none" strike="noStrike" kern="1200" dirty="0">
                        <a:solidFill>
                          <a:schemeClr val="dk1"/>
                        </a:solidFill>
                        <a:effectLst/>
                        <a:latin typeface="+mn-lt"/>
                        <a:ea typeface="+mn-ea"/>
                        <a:cs typeface="+mn-cs"/>
                      </a:endParaRPr>
                    </a:p>
                  </a:txBody>
                  <a:tcPr marL="0" marR="0" marT="0" marB="0" anchor="b"/>
                </a:tc>
                <a:tc>
                  <a:txBody>
                    <a:bodyPr/>
                    <a:lstStyle/>
                    <a:p>
                      <a:pPr algn="ctr" fontAlgn="ctr"/>
                      <a:r>
                        <a:rPr lang="en-AU" sz="1100" b="0" i="0" u="none" strike="noStrike" dirty="0">
                          <a:solidFill>
                            <a:srgbClr val="004551"/>
                          </a:solidFill>
                          <a:effectLst/>
                          <a:latin typeface="+mn-lt"/>
                        </a:rPr>
                        <a:t>Environmental Management Systems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Environmental incident reporting procedures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Environmental monitoring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Environmental training for workers</a:t>
                      </a:r>
                    </a:p>
                  </a:txBody>
                  <a:tcPr marL="0" marR="0" marT="0" marB="0" anchor="ctr"/>
                </a:tc>
                <a:extLst>
                  <a:ext uri="{0D108BD9-81ED-4DB2-BD59-A6C34878D82A}">
                    <a16:rowId xmlns:a16="http://schemas.microsoft.com/office/drawing/2014/main" val="3745174103"/>
                  </a:ext>
                </a:extLst>
              </a:tr>
            </a:tbl>
          </a:graphicData>
        </a:graphic>
      </p:graphicFrame>
      <p:graphicFrame>
        <p:nvGraphicFramePr>
          <p:cNvPr id="5" name="Table 4">
            <a:extLst>
              <a:ext uri="{FF2B5EF4-FFF2-40B4-BE49-F238E27FC236}">
                <a16:creationId xmlns:a16="http://schemas.microsoft.com/office/drawing/2014/main" id="{8C1A19CB-F7FF-07FD-FB61-4710DAE30F4A}"/>
              </a:ext>
            </a:extLst>
          </p:cNvPr>
          <p:cNvGraphicFramePr>
            <a:graphicFrameLocks noGrp="1"/>
          </p:cNvGraphicFramePr>
          <p:nvPr>
            <p:extLst>
              <p:ext uri="{D42A27DB-BD31-4B8C-83A1-F6EECF244321}">
                <p14:modId xmlns:p14="http://schemas.microsoft.com/office/powerpoint/2010/main" val="1352587178"/>
              </p:ext>
            </p:extLst>
          </p:nvPr>
        </p:nvGraphicFramePr>
        <p:xfrm>
          <a:off x="6220572" y="1225804"/>
          <a:ext cx="5811065" cy="2724150"/>
        </p:xfrm>
        <a:graphic>
          <a:graphicData uri="http://schemas.openxmlformats.org/drawingml/2006/table">
            <a:tbl>
              <a:tblPr>
                <a:tableStyleId>{BDBED569-4797-4DF1-A0F4-6AAB3CD982D8}</a:tableStyleId>
              </a:tblPr>
              <a:tblGrid>
                <a:gridCol w="1285459">
                  <a:extLst>
                    <a:ext uri="{9D8B030D-6E8A-4147-A177-3AD203B41FA5}">
                      <a16:colId xmlns:a16="http://schemas.microsoft.com/office/drawing/2014/main" val="3114357485"/>
                    </a:ext>
                  </a:extLst>
                </a:gridCol>
                <a:gridCol w="1391479">
                  <a:extLst>
                    <a:ext uri="{9D8B030D-6E8A-4147-A177-3AD203B41FA5}">
                      <a16:colId xmlns:a16="http://schemas.microsoft.com/office/drawing/2014/main" val="3492104942"/>
                    </a:ext>
                  </a:extLst>
                </a:gridCol>
                <a:gridCol w="3134127">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0" i="0" u="none" strike="noStrike" kern="1200" dirty="0">
                          <a:solidFill>
                            <a:schemeClr val="dk1"/>
                          </a:solidFill>
                          <a:effectLst/>
                          <a:latin typeface="+mn-lt"/>
                          <a:ea typeface="+mn-ea"/>
                          <a:cs typeface="+mn-cs"/>
                        </a:rPr>
                        <a:t>Environmental &amp; Heritage</a:t>
                      </a:r>
                    </a:p>
                    <a:p>
                      <a:pPr marL="0" algn="ctr" defTabSz="914400" rtl="0" eaLnBrk="1" fontAlgn="b" latinLnBrk="0" hangingPunct="1"/>
                      <a:r>
                        <a:rPr lang="en-AU" sz="1100" b="0" i="1" u="none" strike="noStrike" kern="1200" dirty="0">
                          <a:solidFill>
                            <a:schemeClr val="dk1"/>
                          </a:solidFill>
                          <a:effectLst/>
                          <a:latin typeface="+mn-lt"/>
                          <a:ea typeface="+mn-ea"/>
                          <a:cs typeface="+mn-cs"/>
                        </a:rPr>
                        <a:t>(continued)</a:t>
                      </a:r>
                    </a:p>
                  </a:txBody>
                  <a:tcPr marL="0" marR="0" marT="0" marB="0" anchor="ctr" anchorCtr="1"/>
                </a:tc>
                <a:tc>
                  <a:txBody>
                    <a:bodyPr/>
                    <a:lstStyle/>
                    <a:p>
                      <a:pPr algn="ctr" fontAlgn="ctr"/>
                      <a:r>
                        <a:rPr lang="en-AU" sz="1100" b="0" i="0" u="none" strike="noStrike" dirty="0">
                          <a:solidFill>
                            <a:srgbClr val="004551"/>
                          </a:solidFill>
                          <a:effectLst/>
                          <a:latin typeface="+mn-lt"/>
                        </a:rPr>
                        <a:t>Biodiversity &amp; Habitat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Flora/fauna disturbance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Vegetation clearing protocols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Weed management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Wildlife movement corridors</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Heritage &amp; Visual Impact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Heritage buffer zones and signage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Heritage site protection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Visual impact</a:t>
                      </a:r>
                    </a:p>
                  </a:txBody>
                  <a:tcPr marL="0" marR="0" marT="0" marB="0" anchor="ctr"/>
                </a:tc>
                <a:extLst>
                  <a:ext uri="{0D108BD9-81ED-4DB2-BD59-A6C34878D82A}">
                    <a16:rowId xmlns:a16="http://schemas.microsoft.com/office/drawing/2014/main" val="1273762925"/>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Sustainability &amp; Waste Management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Site rehabilitation planning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Use of biodegradable or low-impact materials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Waste segregation and disposal</a:t>
                      </a:r>
                    </a:p>
                  </a:txBody>
                  <a:tcPr marL="0" marR="0" marT="0" marB="0" anchor="ctr"/>
                </a:tc>
                <a:extLst>
                  <a:ext uri="{0D108BD9-81ED-4DB2-BD59-A6C34878D82A}">
                    <a16:rowId xmlns:a16="http://schemas.microsoft.com/office/drawing/2014/main" val="2761868264"/>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Other Environmental Hazards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Community health</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Legacy environmental risks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Microplastic pollution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Invasive species risks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Ecological connectivity</a:t>
                      </a:r>
                    </a:p>
                  </a:txBody>
                  <a:tcPr marL="0" marR="0" marT="0" marB="0" anchor="ctr"/>
                </a:tc>
                <a:extLst>
                  <a:ext uri="{0D108BD9-81ED-4DB2-BD59-A6C34878D82A}">
                    <a16:rowId xmlns:a16="http://schemas.microsoft.com/office/drawing/2014/main" val="1385735263"/>
                  </a:ext>
                </a:extLst>
              </a:tr>
            </a:tbl>
          </a:graphicData>
        </a:graphic>
      </p:graphicFrame>
    </p:spTree>
    <p:extLst>
      <p:ext uri="{BB962C8B-B14F-4D97-AF65-F5344CB8AC3E}">
        <p14:creationId xmlns:p14="http://schemas.microsoft.com/office/powerpoint/2010/main" val="160290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CDC48-85B5-E24C-DF7C-A615786BC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83D56-633F-4A75-D0D1-1AAD7D06F8B0}"/>
              </a:ext>
            </a:extLst>
          </p:cNvPr>
          <p:cNvSpPr>
            <a:spLocks noGrp="1"/>
          </p:cNvSpPr>
          <p:nvPr>
            <p:ph type="title"/>
          </p:nvPr>
        </p:nvSpPr>
        <p:spPr/>
        <p:txBody>
          <a:bodyPr/>
          <a:lstStyle/>
          <a:p>
            <a:r>
              <a:rPr lang="en-GB" dirty="0"/>
              <a:t>Construction Study (HAZOP) Guide Words Library</a:t>
            </a:r>
            <a:endParaRPr lang="en-GB" b="0" dirty="0"/>
          </a:p>
        </p:txBody>
      </p:sp>
      <p:sp>
        <p:nvSpPr>
          <p:cNvPr id="4" name="Content Placeholder 2">
            <a:extLst>
              <a:ext uri="{FF2B5EF4-FFF2-40B4-BE49-F238E27FC236}">
                <a16:creationId xmlns:a16="http://schemas.microsoft.com/office/drawing/2014/main" id="{07FE3A4F-71AD-0929-FBB4-E504D66486AC}"/>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945566A7-D0E6-529B-F093-4B0FF7908D36}"/>
              </a:ext>
            </a:extLst>
          </p:cNvPr>
          <p:cNvGraphicFramePr>
            <a:graphicFrameLocks noGrp="1"/>
          </p:cNvGraphicFramePr>
          <p:nvPr>
            <p:extLst>
              <p:ext uri="{D42A27DB-BD31-4B8C-83A1-F6EECF244321}">
                <p14:modId xmlns:p14="http://schemas.microsoft.com/office/powerpoint/2010/main" val="1286108038"/>
              </p:ext>
            </p:extLst>
          </p:nvPr>
        </p:nvGraphicFramePr>
        <p:xfrm>
          <a:off x="160364" y="1225804"/>
          <a:ext cx="5811065" cy="5574030"/>
        </p:xfrm>
        <a:graphic>
          <a:graphicData uri="http://schemas.openxmlformats.org/drawingml/2006/table">
            <a:tbl>
              <a:tblPr>
                <a:tableStyleId>{BDBED569-4797-4DF1-A0F4-6AAB3CD982D8}</a:tableStyleId>
              </a:tblPr>
              <a:tblGrid>
                <a:gridCol w="1191358">
                  <a:extLst>
                    <a:ext uri="{9D8B030D-6E8A-4147-A177-3AD203B41FA5}">
                      <a16:colId xmlns:a16="http://schemas.microsoft.com/office/drawing/2014/main" val="3114357485"/>
                    </a:ext>
                  </a:extLst>
                </a:gridCol>
                <a:gridCol w="1200647">
                  <a:extLst>
                    <a:ext uri="{9D8B030D-6E8A-4147-A177-3AD203B41FA5}">
                      <a16:colId xmlns:a16="http://schemas.microsoft.com/office/drawing/2014/main" val="556961111"/>
                    </a:ext>
                  </a:extLst>
                </a:gridCol>
                <a:gridCol w="3419060">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4">
                  <a:txBody>
                    <a:bodyPr/>
                    <a:lstStyle/>
                    <a:p>
                      <a:pPr marL="0" algn="ctr" defTabSz="914400" rtl="0" eaLnBrk="1" fontAlgn="b" latinLnBrk="0" hangingPunct="1"/>
                      <a:r>
                        <a:rPr lang="en-AU" sz="1100" u="none" strike="noStrike" kern="1200" dirty="0">
                          <a:solidFill>
                            <a:schemeClr val="dk1"/>
                          </a:solidFill>
                          <a:effectLst/>
                          <a:latin typeface="+mn-lt"/>
                          <a:ea typeface="+mn-ea"/>
                          <a:cs typeface="+mn-cs"/>
                        </a:rPr>
                        <a:t>Integrated &amp; Hazards</a:t>
                      </a:r>
                    </a:p>
                  </a:txBody>
                  <a:tcPr marL="0" marR="0" marT="0" marB="0" anchor="ctr" anchorCtr="1"/>
                </a:tc>
                <a:tc>
                  <a:txBody>
                    <a:bodyPr/>
                    <a:lstStyle/>
                    <a:p>
                      <a:pPr algn="ctr" fontAlgn="ctr"/>
                      <a:r>
                        <a:rPr lang="en-AU" sz="1100" b="0" i="0" u="none" strike="noStrike" dirty="0">
                          <a:solidFill>
                            <a:srgbClr val="004551"/>
                          </a:solidFill>
                          <a:effectLst/>
                          <a:latin typeface="+mn-lt"/>
                        </a:rPr>
                        <a:t>Structural &amp; Engineering Compliance</a:t>
                      </a:r>
                    </a:p>
                  </a:txBody>
                  <a:tcPr marL="0" marR="0" marT="0" marB="0" anchor="ctr"/>
                </a:tc>
                <a:tc>
                  <a:txBody>
                    <a:bodyPr/>
                    <a:lstStyle/>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Engineering certification</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Structural integrity checks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Structural integrity (demolition)</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Propping and collapse risk</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Exclusion zones</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Plant, Equipment &amp; Tools</a:t>
                      </a:r>
                    </a:p>
                  </a:txBody>
                  <a:tcPr marL="0" marR="0" marT="0" marB="0" anchor="ctr"/>
                </a:tc>
                <a:tc>
                  <a:txBody>
                    <a:bodyPr/>
                    <a:lstStyle/>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Mobile plant standards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Operator competency</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Reversing and collision risks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Unguarded moving parts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Equipment inspections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Equipment parking near sensitive areas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Forklift/pedestrian separation</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Interaction with overhead loads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Lighting and visibility aids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Station assets (cranes, pressure vessels)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Test and tag requirements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Pre-start checks and logbooks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Correct tool use</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PPE requirements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Maintenance and inspection</a:t>
                      </a:r>
                    </a:p>
                    <a:p>
                      <a:pPr marL="228600" indent="-228600" algn="ctr" fontAlgn="ctr">
                        <a:buFont typeface="Arial" panose="020B0604020202020204" pitchFamily="34" charset="0"/>
                        <a:buChar char="•"/>
                      </a:pPr>
                      <a:r>
                        <a:rPr lang="en-GB" sz="1100" b="0" i="0" u="none" strike="noStrike" dirty="0" err="1">
                          <a:solidFill>
                            <a:srgbClr val="004551"/>
                          </a:solidFill>
                          <a:effectLst/>
                          <a:latin typeface="+mn-lt"/>
                        </a:rPr>
                        <a:t>Hytorc</a:t>
                      </a:r>
                      <a:r>
                        <a:rPr lang="en-GB" sz="1100" b="0" i="0" u="none" strike="noStrike" dirty="0">
                          <a:solidFill>
                            <a:srgbClr val="004551"/>
                          </a:solidFill>
                          <a:effectLst/>
                          <a:latin typeface="+mn-lt"/>
                        </a:rPr>
                        <a:t> spanner - incorrect fittings, training and competency</a:t>
                      </a:r>
                    </a:p>
                  </a:txBody>
                  <a:tcPr marL="0" marR="0" marT="0" marB="0" anchor="ctr"/>
                </a:tc>
                <a:extLst>
                  <a:ext uri="{0D108BD9-81ED-4DB2-BD59-A6C34878D82A}">
                    <a16:rowId xmlns:a16="http://schemas.microsoft.com/office/drawing/2014/main" val="1273762925"/>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Electrical &amp; Earthing Hazards</a:t>
                      </a:r>
                    </a:p>
                  </a:txBody>
                  <a:tcPr marL="0" marR="0" marT="0" marB="0" anchor="ctr"/>
                </a:tc>
                <a:tc>
                  <a:txBody>
                    <a:bodyPr/>
                    <a:lstStyle/>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Live panels and arc flash</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PCB and SF6 handling</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Induction and qualifications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External party coordination</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Switchyard and pipework</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Trailing and working earths</a:t>
                      </a:r>
                    </a:p>
                  </a:txBody>
                  <a:tcPr marL="0" marR="0" marT="0" marB="0" anchor="ctr"/>
                </a:tc>
                <a:extLst>
                  <a:ext uri="{0D108BD9-81ED-4DB2-BD59-A6C34878D82A}">
                    <a16:rowId xmlns:a16="http://schemas.microsoft.com/office/drawing/2014/main" val="2761868264"/>
                  </a:ext>
                </a:extLst>
              </a:tr>
              <a:tr h="200025">
                <a:tc vMerge="1">
                  <a:txBody>
                    <a:bodyPr/>
                    <a:lstStyle/>
                    <a:p>
                      <a:pPr marL="0" algn="ctr" defTabSz="914400" rtl="0" eaLnBrk="1" fontAlgn="b" latinLnBrk="0" hangingPunct="1"/>
                      <a:endParaRPr lang="en-AU" sz="1200" u="none" strike="noStrike" kern="1200" dirty="0">
                        <a:solidFill>
                          <a:schemeClr val="dk1"/>
                        </a:solidFill>
                        <a:effectLst/>
                        <a:latin typeface="+mn-lt"/>
                        <a:ea typeface="+mn-ea"/>
                        <a:cs typeface="+mn-cs"/>
                      </a:endParaRPr>
                    </a:p>
                  </a:txBody>
                  <a:tcPr marL="0" marR="0" marT="0" marB="0" anchor="ctr" anchorCtr="1"/>
                </a:tc>
                <a:tc>
                  <a:txBody>
                    <a:bodyPr/>
                    <a:lstStyle/>
                    <a:p>
                      <a:pPr algn="ctr" fontAlgn="ctr"/>
                      <a:r>
                        <a:rPr lang="en-AU" sz="1100" b="0" i="0" u="none" strike="noStrike" dirty="0">
                          <a:solidFill>
                            <a:srgbClr val="004551"/>
                          </a:solidFill>
                          <a:effectLst/>
                          <a:latin typeface="+mn-lt"/>
                        </a:rPr>
                        <a:t>Manual Handling &amp; Ergonomics</a:t>
                      </a:r>
                    </a:p>
                  </a:txBody>
                  <a:tcPr marL="0" marR="0" marT="0" marB="0" anchor="ctr"/>
                </a:tc>
                <a:tc>
                  <a:txBody>
                    <a:bodyPr/>
                    <a:lstStyle/>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Ergonomics and repetitive tasks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Twisting, ducking, lifting</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Mechanical aids</a:t>
                      </a:r>
                    </a:p>
                    <a:p>
                      <a:pPr marL="228600" indent="-228600" algn="ctr" fontAlgn="ctr">
                        <a:buFont typeface="Arial" panose="020B0604020202020204" pitchFamily="34" charset="0"/>
                        <a:buChar char="•"/>
                      </a:pPr>
                      <a:r>
                        <a:rPr lang="en-GB" sz="1100" b="0" i="0" u="none" strike="noStrike" dirty="0">
                          <a:solidFill>
                            <a:srgbClr val="004551"/>
                          </a:solidFill>
                          <a:effectLst/>
                          <a:latin typeface="+mn-lt"/>
                        </a:rPr>
                        <a:t>Safe storage and walkways</a:t>
                      </a:r>
                    </a:p>
                  </a:txBody>
                  <a:tcPr marL="0" marR="0" marT="0" marB="0" anchor="ctr"/>
                </a:tc>
                <a:extLst>
                  <a:ext uri="{0D108BD9-81ED-4DB2-BD59-A6C34878D82A}">
                    <a16:rowId xmlns:a16="http://schemas.microsoft.com/office/drawing/2014/main" val="1385735263"/>
                  </a:ext>
                </a:extLst>
              </a:tr>
            </a:tbl>
          </a:graphicData>
        </a:graphic>
      </p:graphicFrame>
      <p:graphicFrame>
        <p:nvGraphicFramePr>
          <p:cNvPr id="5" name="Table 4">
            <a:extLst>
              <a:ext uri="{FF2B5EF4-FFF2-40B4-BE49-F238E27FC236}">
                <a16:creationId xmlns:a16="http://schemas.microsoft.com/office/drawing/2014/main" id="{6E95CB07-F877-C20A-38DC-42C9BEDCDBBB}"/>
              </a:ext>
            </a:extLst>
          </p:cNvPr>
          <p:cNvGraphicFramePr>
            <a:graphicFrameLocks noGrp="1"/>
          </p:cNvGraphicFramePr>
          <p:nvPr>
            <p:extLst>
              <p:ext uri="{D42A27DB-BD31-4B8C-83A1-F6EECF244321}">
                <p14:modId xmlns:p14="http://schemas.microsoft.com/office/powerpoint/2010/main" val="3370876184"/>
              </p:ext>
            </p:extLst>
          </p:nvPr>
        </p:nvGraphicFramePr>
        <p:xfrm>
          <a:off x="6220572" y="1225804"/>
          <a:ext cx="5811065" cy="5406390"/>
        </p:xfrm>
        <a:graphic>
          <a:graphicData uri="http://schemas.openxmlformats.org/drawingml/2006/table">
            <a:tbl>
              <a:tblPr>
                <a:tableStyleId>{BDBED569-4797-4DF1-A0F4-6AAB3CD982D8}</a:tableStyleId>
              </a:tblPr>
              <a:tblGrid>
                <a:gridCol w="1158238">
                  <a:extLst>
                    <a:ext uri="{9D8B030D-6E8A-4147-A177-3AD203B41FA5}">
                      <a16:colId xmlns:a16="http://schemas.microsoft.com/office/drawing/2014/main" val="3114357485"/>
                    </a:ext>
                  </a:extLst>
                </a:gridCol>
                <a:gridCol w="1168842">
                  <a:extLst>
                    <a:ext uri="{9D8B030D-6E8A-4147-A177-3AD203B41FA5}">
                      <a16:colId xmlns:a16="http://schemas.microsoft.com/office/drawing/2014/main" val="3492104942"/>
                    </a:ext>
                  </a:extLst>
                </a:gridCol>
                <a:gridCol w="3483985">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0" u="none" strike="noStrike" kern="1200" dirty="0">
                          <a:solidFill>
                            <a:schemeClr val="dk1"/>
                          </a:solidFill>
                          <a:effectLst/>
                          <a:latin typeface="+mn-lt"/>
                          <a:ea typeface="+mn-ea"/>
                          <a:cs typeface="+mn-cs"/>
                        </a:rPr>
                        <a:t>Integrated &amp; Hazards</a:t>
                      </a:r>
                    </a:p>
                    <a:p>
                      <a:pPr marL="0" marR="0" lvl="0" indent="0" algn="ctr" defTabSz="914400" rtl="0" eaLnBrk="1" fontAlgn="b" latinLnBrk="0" hangingPunct="1">
                        <a:lnSpc>
                          <a:spcPct val="100000"/>
                        </a:lnSpc>
                        <a:spcBef>
                          <a:spcPts val="0"/>
                        </a:spcBef>
                        <a:spcAft>
                          <a:spcPts val="0"/>
                        </a:spcAft>
                        <a:buClrTx/>
                        <a:buSzTx/>
                        <a:buFontTx/>
                        <a:buNone/>
                        <a:tabLst/>
                        <a:defRPr/>
                      </a:pPr>
                      <a:r>
                        <a:rPr lang="en-AU" sz="1100" b="0" i="1" u="none" strike="noStrike" kern="1200" dirty="0">
                          <a:solidFill>
                            <a:schemeClr val="dk1"/>
                          </a:solidFill>
                          <a:effectLst/>
                          <a:latin typeface="+mn-lt"/>
                          <a:ea typeface="+mn-ea"/>
                          <a:cs typeface="+mn-cs"/>
                        </a:rPr>
                        <a:t>(continued)</a:t>
                      </a:r>
                    </a:p>
                  </a:txBody>
                  <a:tcPr marL="0" marR="0" marT="0" marB="0" anchor="ctr" anchorCtr="1"/>
                </a:tc>
                <a:tc>
                  <a:txBody>
                    <a:bodyPr/>
                    <a:lstStyle/>
                    <a:p>
                      <a:pPr algn="ctr" fontAlgn="ctr"/>
                      <a:r>
                        <a:rPr lang="en-AU" sz="1100" b="0" i="0" u="none" strike="noStrike" dirty="0">
                          <a:solidFill>
                            <a:srgbClr val="004551"/>
                          </a:solidFill>
                          <a:effectLst/>
                          <a:latin typeface="+mn-lt"/>
                        </a:rPr>
                        <a:t>Environmental &amp; Hygiene Hazards</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Changing site conditions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Waste removal and sanitation</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Environmental hygiene (dust, mud)</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Human Factors &amp; Behavioural Risks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Leadership influence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Behavioural compliance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Fatigue, stress, distractions (cumulative risk)</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Language barriers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Unclear instructions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Scope changes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Workforce turnover</a:t>
                      </a:r>
                    </a:p>
                  </a:txBody>
                  <a:tcPr marL="0" marR="0" marT="0" marB="0" anchor="ctr"/>
                </a:tc>
                <a:extLst>
                  <a:ext uri="{0D108BD9-81ED-4DB2-BD59-A6C34878D82A}">
                    <a16:rowId xmlns:a16="http://schemas.microsoft.com/office/drawing/2014/main" val="1273762925"/>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Worksite Interfaces &amp; Coordination</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Multi-contractor/trade hazards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Interface with operational assets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Simultaneous operations</a:t>
                      </a:r>
                    </a:p>
                  </a:txBody>
                  <a:tcPr marL="0" marR="0" marT="0" marB="0" anchor="ctr"/>
                </a:tc>
                <a:extLst>
                  <a:ext uri="{0D108BD9-81ED-4DB2-BD59-A6C34878D82A}">
                    <a16:rowId xmlns:a16="http://schemas.microsoft.com/office/drawing/2014/main" val="2761868264"/>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Temporary Works &amp; Stability</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Scaffolding collapse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Formwork failure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Bracing issues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Temporary structures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Trench collapse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Lifting gear failure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Temporary works stability</a:t>
                      </a:r>
                    </a:p>
                  </a:txBody>
                  <a:tcPr marL="0" marR="0" marT="0" marB="0" anchor="ctr"/>
                </a:tc>
                <a:extLst>
                  <a:ext uri="{0D108BD9-81ED-4DB2-BD59-A6C34878D82A}">
                    <a16:rowId xmlns:a16="http://schemas.microsoft.com/office/drawing/2014/main" val="1385735263"/>
                  </a:ext>
                </a:extLst>
              </a:tr>
              <a:tr h="200025">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AU" sz="1200" b="1" i="1" u="none" strike="noStrike" kern="1200" dirty="0">
                        <a:solidFill>
                          <a:schemeClr val="dk1"/>
                        </a:solidFill>
                        <a:effectLst/>
                        <a:latin typeface="+mn-lt"/>
                        <a:ea typeface="+mn-ea"/>
                        <a:cs typeface="+mn-cs"/>
                      </a:endParaRPr>
                    </a:p>
                  </a:txBody>
                  <a:tcPr marL="0" marR="0" marT="0" marB="0" anchor="ctr" anchorCtr="1"/>
                </a:tc>
                <a:tc>
                  <a:txBody>
                    <a:bodyPr/>
                    <a:lstStyle/>
                    <a:p>
                      <a:pPr algn="ctr" fontAlgn="ctr"/>
                      <a:r>
                        <a:rPr lang="en-AU" sz="1100" b="0" i="0" u="none" strike="noStrike" dirty="0">
                          <a:solidFill>
                            <a:srgbClr val="004551"/>
                          </a:solidFill>
                          <a:effectLst/>
                          <a:latin typeface="+mn-lt"/>
                        </a:rPr>
                        <a:t>Hot Work &amp; Fire Safety</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Fire extinguisher and water tanker</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Grinding and welding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Fire bans and permits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Evacuation routes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Combustible materials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Fire drills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Fire watch</a:t>
                      </a:r>
                    </a:p>
                  </a:txBody>
                  <a:tcPr marL="0" marR="0" marT="0" marB="0" anchor="ctr"/>
                </a:tc>
                <a:extLst>
                  <a:ext uri="{0D108BD9-81ED-4DB2-BD59-A6C34878D82A}">
                    <a16:rowId xmlns:a16="http://schemas.microsoft.com/office/drawing/2014/main" val="2074298438"/>
                  </a:ext>
                </a:extLst>
              </a:tr>
              <a:tr h="200025">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AU" sz="1200" b="1" i="1" u="none" strike="noStrike" kern="1200" dirty="0">
                        <a:solidFill>
                          <a:schemeClr val="dk1"/>
                        </a:solidFill>
                        <a:effectLst/>
                        <a:latin typeface="+mn-lt"/>
                        <a:ea typeface="+mn-ea"/>
                        <a:cs typeface="+mn-cs"/>
                      </a:endParaRPr>
                    </a:p>
                  </a:txBody>
                  <a:tcPr marL="0" marR="0" marT="0" marB="0" anchor="ctr" anchorCtr="1"/>
                </a:tc>
                <a:tc>
                  <a:txBody>
                    <a:bodyPr/>
                    <a:lstStyle/>
                    <a:p>
                      <a:pPr algn="ctr" fontAlgn="ctr"/>
                      <a:r>
                        <a:rPr lang="en-AU" sz="1100" b="0" i="0" u="none" strike="noStrike" dirty="0">
                          <a:solidFill>
                            <a:srgbClr val="004551"/>
                          </a:solidFill>
                          <a:effectLst/>
                          <a:latin typeface="+mn-lt"/>
                        </a:rPr>
                        <a:t>Weather &amp; Environmental Conditions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Extreme weather impact on cranes, scaffolding, lifts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Thermal expansion/contraction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Ice, snow, lightning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Shelter and shade</a:t>
                      </a:r>
                    </a:p>
                  </a:txBody>
                  <a:tcPr marL="0" marR="0" marT="0" marB="0" anchor="ctr"/>
                </a:tc>
                <a:extLst>
                  <a:ext uri="{0D108BD9-81ED-4DB2-BD59-A6C34878D82A}">
                    <a16:rowId xmlns:a16="http://schemas.microsoft.com/office/drawing/2014/main" val="3088650899"/>
                  </a:ext>
                </a:extLst>
              </a:tr>
            </a:tbl>
          </a:graphicData>
        </a:graphic>
      </p:graphicFrame>
    </p:spTree>
    <p:extLst>
      <p:ext uri="{BB962C8B-B14F-4D97-AF65-F5344CB8AC3E}">
        <p14:creationId xmlns:p14="http://schemas.microsoft.com/office/powerpoint/2010/main" val="3933332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9DFEB-4580-588D-AB22-3DBE9A6B30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83FD3-F72F-4B0E-A328-BF1E45DFFCD5}"/>
              </a:ext>
            </a:extLst>
          </p:cNvPr>
          <p:cNvSpPr>
            <a:spLocks noGrp="1"/>
          </p:cNvSpPr>
          <p:nvPr>
            <p:ph type="title"/>
          </p:nvPr>
        </p:nvSpPr>
        <p:spPr/>
        <p:txBody>
          <a:bodyPr/>
          <a:lstStyle/>
          <a:p>
            <a:r>
              <a:rPr lang="en-GB" dirty="0"/>
              <a:t>Construction Study (HAZOP) Guide Words Library</a:t>
            </a:r>
            <a:endParaRPr lang="en-GB" b="0" dirty="0"/>
          </a:p>
        </p:txBody>
      </p:sp>
      <p:sp>
        <p:nvSpPr>
          <p:cNvPr id="4" name="Content Placeholder 2">
            <a:extLst>
              <a:ext uri="{FF2B5EF4-FFF2-40B4-BE49-F238E27FC236}">
                <a16:creationId xmlns:a16="http://schemas.microsoft.com/office/drawing/2014/main" id="{BCBBAB38-2AE8-ED0C-8725-B34383B133C7}"/>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688B7A26-4B91-F1D2-92F3-869CC12AC266}"/>
              </a:ext>
            </a:extLst>
          </p:cNvPr>
          <p:cNvGraphicFramePr>
            <a:graphicFrameLocks noGrp="1"/>
          </p:cNvGraphicFramePr>
          <p:nvPr>
            <p:extLst>
              <p:ext uri="{D42A27DB-BD31-4B8C-83A1-F6EECF244321}">
                <p14:modId xmlns:p14="http://schemas.microsoft.com/office/powerpoint/2010/main" val="1517845525"/>
              </p:ext>
            </p:extLst>
          </p:nvPr>
        </p:nvGraphicFramePr>
        <p:xfrm>
          <a:off x="160364" y="1225804"/>
          <a:ext cx="5811065" cy="5406390"/>
        </p:xfrm>
        <a:graphic>
          <a:graphicData uri="http://schemas.openxmlformats.org/drawingml/2006/table">
            <a:tbl>
              <a:tblPr>
                <a:tableStyleId>{BDBED569-4797-4DF1-A0F4-6AAB3CD982D8}</a:tableStyleId>
              </a:tblPr>
              <a:tblGrid>
                <a:gridCol w="1143650">
                  <a:extLst>
                    <a:ext uri="{9D8B030D-6E8A-4147-A177-3AD203B41FA5}">
                      <a16:colId xmlns:a16="http://schemas.microsoft.com/office/drawing/2014/main" val="3114357485"/>
                    </a:ext>
                  </a:extLst>
                </a:gridCol>
                <a:gridCol w="1168842">
                  <a:extLst>
                    <a:ext uri="{9D8B030D-6E8A-4147-A177-3AD203B41FA5}">
                      <a16:colId xmlns:a16="http://schemas.microsoft.com/office/drawing/2014/main" val="556961111"/>
                    </a:ext>
                  </a:extLst>
                </a:gridCol>
                <a:gridCol w="3498573">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3">
                  <a:txBody>
                    <a:bodyPr/>
                    <a:lstStyle/>
                    <a:p>
                      <a:pPr marL="0" algn="ctr" defTabSz="914400" rtl="0" eaLnBrk="1" fontAlgn="b" latinLnBrk="0" hangingPunct="1"/>
                      <a:r>
                        <a:rPr lang="en-AU" sz="1100" b="0" u="none" strike="noStrike" kern="1200" dirty="0">
                          <a:solidFill>
                            <a:schemeClr val="dk1"/>
                          </a:solidFill>
                          <a:effectLst/>
                          <a:latin typeface="+mn-lt"/>
                          <a:ea typeface="+mn-ea"/>
                          <a:cs typeface="+mn-cs"/>
                        </a:rPr>
                        <a:t>Integrated &amp; Hazards</a:t>
                      </a:r>
                    </a:p>
                    <a:p>
                      <a:pPr marL="0" marR="0" lvl="0" indent="0" algn="ctr" defTabSz="914400" rtl="0" eaLnBrk="1" fontAlgn="b" latinLnBrk="0" hangingPunct="1">
                        <a:lnSpc>
                          <a:spcPct val="100000"/>
                        </a:lnSpc>
                        <a:spcBef>
                          <a:spcPts val="0"/>
                        </a:spcBef>
                        <a:spcAft>
                          <a:spcPts val="0"/>
                        </a:spcAft>
                        <a:buClrTx/>
                        <a:buSzTx/>
                        <a:buFontTx/>
                        <a:buNone/>
                        <a:tabLst/>
                        <a:defRPr/>
                      </a:pPr>
                      <a:r>
                        <a:rPr lang="en-AU" sz="1100" b="0" i="1" u="none" strike="noStrike" kern="1200" dirty="0">
                          <a:solidFill>
                            <a:schemeClr val="dk1"/>
                          </a:solidFill>
                          <a:effectLst/>
                          <a:latin typeface="+mn-lt"/>
                          <a:ea typeface="+mn-ea"/>
                          <a:cs typeface="+mn-cs"/>
                        </a:rPr>
                        <a:t>(continued)</a:t>
                      </a:r>
                    </a:p>
                  </a:txBody>
                  <a:tcPr marL="0" marR="0" marT="0" marB="0" anchor="ctr" anchorCtr="1"/>
                </a:tc>
                <a:tc>
                  <a:txBody>
                    <a:bodyPr/>
                    <a:lstStyle/>
                    <a:p>
                      <a:pPr algn="ctr" fontAlgn="ctr"/>
                      <a:r>
                        <a:rPr lang="en-AU" sz="1100" b="0" i="0" u="none" strike="noStrike" dirty="0">
                          <a:solidFill>
                            <a:srgbClr val="004551"/>
                          </a:solidFill>
                          <a:effectLst/>
                          <a:latin typeface="+mn-lt"/>
                        </a:rPr>
                        <a:t>Specialised Operations</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Cranes - ground failure, lift studies, overhead hazards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Helicopter - landing, refuelling, rigging</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Diving - depth, pressure, air source contamination</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Painting - lead/chromium paint, grit blasting, overspray</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Water - boating, drowning, inundation risks</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Site Clean-Up &amp; Rehabilitation</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Remaining hazards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Rubbish and waste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Rehabilitation and drainage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Road condition restoration</a:t>
                      </a:r>
                    </a:p>
                  </a:txBody>
                  <a:tcPr marL="0" marR="0" marT="0" marB="0" anchor="ctr"/>
                </a:tc>
                <a:extLst>
                  <a:ext uri="{0D108BD9-81ED-4DB2-BD59-A6C34878D82A}">
                    <a16:rowId xmlns:a16="http://schemas.microsoft.com/office/drawing/2014/main" val="1273762925"/>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Consumables &amp; Supply Chain</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Availability and delivery frequency</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Stock levels and ordering</a:t>
                      </a:r>
                    </a:p>
                  </a:txBody>
                  <a:tcPr marL="0" marR="0" marT="0" marB="0" anchor="ctr"/>
                </a:tc>
                <a:extLst>
                  <a:ext uri="{0D108BD9-81ED-4DB2-BD59-A6C34878D82A}">
                    <a16:rowId xmlns:a16="http://schemas.microsoft.com/office/drawing/2014/main" val="2761868264"/>
                  </a:ext>
                </a:extLst>
              </a:tr>
              <a:tr h="200025">
                <a:tc rowSpan="3">
                  <a:txBody>
                    <a:bodyPr/>
                    <a:lstStyle/>
                    <a:p>
                      <a:pPr algn="ctr" fontAlgn="ctr"/>
                      <a:r>
                        <a:rPr lang="en-AU" sz="1100" b="0" i="0" u="none" strike="noStrike" dirty="0">
                          <a:solidFill>
                            <a:srgbClr val="004551"/>
                          </a:solidFill>
                          <a:effectLst/>
                          <a:latin typeface="+mn-lt"/>
                        </a:rPr>
                        <a:t>Legal &amp; Insurance</a:t>
                      </a:r>
                    </a:p>
                  </a:txBody>
                  <a:tcPr marL="0" marR="0" marT="0" marB="0" anchor="ctr"/>
                </a:tc>
                <a:tc>
                  <a:txBody>
                    <a:bodyPr/>
                    <a:lstStyle/>
                    <a:p>
                      <a:pPr algn="ctr" fontAlgn="ctr"/>
                      <a:r>
                        <a:rPr lang="en-AU" sz="1100" b="0" i="0" u="none" strike="noStrike" dirty="0">
                          <a:solidFill>
                            <a:srgbClr val="004551"/>
                          </a:solidFill>
                          <a:effectLst/>
                          <a:latin typeface="+mn-lt"/>
                        </a:rPr>
                        <a:t>Insurance Coverage &amp; Claims</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Exclusions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Delays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Claims process</a:t>
                      </a:r>
                    </a:p>
                  </a:txBody>
                  <a:tcPr marL="0" marR="0" marT="0" marB="0" anchor="ctr"/>
                </a:tc>
                <a:extLst>
                  <a:ext uri="{0D108BD9-81ED-4DB2-BD59-A6C34878D82A}">
                    <a16:rowId xmlns:a16="http://schemas.microsoft.com/office/drawing/2014/main" val="1385735263"/>
                  </a:ext>
                </a:extLst>
              </a:tr>
              <a:tr h="200025">
                <a:tc vMerge="1">
                  <a:txBody>
                    <a:bodyPr/>
                    <a:lstStyle/>
                    <a:p>
                      <a:pPr algn="l"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Regulatory Compliance &amp; Changes</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New codes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Standards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Permits</a:t>
                      </a:r>
                    </a:p>
                  </a:txBody>
                  <a:tcPr marL="0" marR="0" marT="0" marB="0" anchor="ctr"/>
                </a:tc>
                <a:extLst>
                  <a:ext uri="{0D108BD9-81ED-4DB2-BD59-A6C34878D82A}">
                    <a16:rowId xmlns:a16="http://schemas.microsoft.com/office/drawing/2014/main" val="141560485"/>
                  </a:ext>
                </a:extLst>
              </a:tr>
              <a:tr h="200025">
                <a:tc vMerge="1">
                  <a:txBody>
                    <a:bodyPr/>
                    <a:lstStyle/>
                    <a:p>
                      <a:pPr algn="l"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Contractual Risk &amp; Scope Management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Ownership of risk</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Scope gaps</a:t>
                      </a:r>
                    </a:p>
                  </a:txBody>
                  <a:tcPr marL="0" marR="0" marT="0" marB="0" anchor="ctr"/>
                </a:tc>
                <a:extLst>
                  <a:ext uri="{0D108BD9-81ED-4DB2-BD59-A6C34878D82A}">
                    <a16:rowId xmlns:a16="http://schemas.microsoft.com/office/drawing/2014/main" val="1224016336"/>
                  </a:ext>
                </a:extLst>
              </a:tr>
              <a:tr h="200025">
                <a:tc rowSpan="3">
                  <a:txBody>
                    <a:bodyPr/>
                    <a:lstStyle/>
                    <a:p>
                      <a:pPr algn="ctr" fontAlgn="ctr"/>
                      <a:r>
                        <a:rPr lang="en-AU" sz="1100" b="0" i="0" u="none" strike="noStrike" dirty="0">
                          <a:solidFill>
                            <a:srgbClr val="004551"/>
                          </a:solidFill>
                          <a:effectLst/>
                          <a:latin typeface="+mn-lt"/>
                        </a:rPr>
                        <a:t>Lifecycle</a:t>
                      </a:r>
                    </a:p>
                  </a:txBody>
                  <a:tcPr marL="0" marR="0" marT="0" marB="0" anchor="ctr"/>
                </a:tc>
                <a:tc>
                  <a:txBody>
                    <a:bodyPr/>
                    <a:lstStyle/>
                    <a:p>
                      <a:pPr algn="ctr" fontAlgn="ctr"/>
                      <a:r>
                        <a:rPr lang="en-AU" sz="1100" b="0" i="0" u="none" strike="noStrike" dirty="0">
                          <a:solidFill>
                            <a:srgbClr val="004551"/>
                          </a:solidFill>
                          <a:effectLst/>
                          <a:latin typeface="+mn-lt"/>
                        </a:rPr>
                        <a:t>Design Phase Hazards</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Constructability risks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Access limitations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Maintenance challenges</a:t>
                      </a:r>
                    </a:p>
                  </a:txBody>
                  <a:tcPr marL="0" marR="0" marT="0" marB="0" anchor="ctr"/>
                </a:tc>
                <a:extLst>
                  <a:ext uri="{0D108BD9-81ED-4DB2-BD59-A6C34878D82A}">
                    <a16:rowId xmlns:a16="http://schemas.microsoft.com/office/drawing/2014/main" val="963958568"/>
                  </a:ext>
                </a:extLst>
              </a:tr>
              <a:tr h="200025">
                <a:tc vMerge="1">
                  <a:txBody>
                    <a:bodyPr/>
                    <a:lstStyle/>
                    <a:p>
                      <a:pPr algn="l"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Commissioning Risks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Incomplete systems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Training gaps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Handover delays</a:t>
                      </a:r>
                    </a:p>
                  </a:txBody>
                  <a:tcPr marL="0" marR="0" marT="0" marB="0" anchor="ctr"/>
                </a:tc>
                <a:extLst>
                  <a:ext uri="{0D108BD9-81ED-4DB2-BD59-A6C34878D82A}">
                    <a16:rowId xmlns:a16="http://schemas.microsoft.com/office/drawing/2014/main" val="3506213261"/>
                  </a:ext>
                </a:extLst>
              </a:tr>
              <a:tr h="200025">
                <a:tc vMerge="1">
                  <a:txBody>
                    <a:bodyPr/>
                    <a:lstStyle/>
                    <a:p>
                      <a:pPr algn="l"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Decommissioning Hazards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Legacy services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Structural integrity concerns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Demolition risks</a:t>
                      </a:r>
                    </a:p>
                  </a:txBody>
                  <a:tcPr marL="0" marR="0" marT="0" marB="0" anchor="ctr"/>
                </a:tc>
                <a:extLst>
                  <a:ext uri="{0D108BD9-81ED-4DB2-BD59-A6C34878D82A}">
                    <a16:rowId xmlns:a16="http://schemas.microsoft.com/office/drawing/2014/main" val="1986820611"/>
                  </a:ext>
                </a:extLst>
              </a:tr>
            </a:tbl>
          </a:graphicData>
        </a:graphic>
      </p:graphicFrame>
      <p:graphicFrame>
        <p:nvGraphicFramePr>
          <p:cNvPr id="5" name="Table 4">
            <a:extLst>
              <a:ext uri="{FF2B5EF4-FFF2-40B4-BE49-F238E27FC236}">
                <a16:creationId xmlns:a16="http://schemas.microsoft.com/office/drawing/2014/main" id="{B3854505-74D9-021F-8527-54FC9868F081}"/>
              </a:ext>
            </a:extLst>
          </p:cNvPr>
          <p:cNvGraphicFramePr>
            <a:graphicFrameLocks noGrp="1"/>
          </p:cNvGraphicFramePr>
          <p:nvPr>
            <p:extLst>
              <p:ext uri="{D42A27DB-BD31-4B8C-83A1-F6EECF244321}">
                <p14:modId xmlns:p14="http://schemas.microsoft.com/office/powerpoint/2010/main" val="3902027802"/>
              </p:ext>
            </p:extLst>
          </p:nvPr>
        </p:nvGraphicFramePr>
        <p:xfrm>
          <a:off x="6220572" y="1225804"/>
          <a:ext cx="5811065" cy="4735830"/>
        </p:xfrm>
        <a:graphic>
          <a:graphicData uri="http://schemas.openxmlformats.org/drawingml/2006/table">
            <a:tbl>
              <a:tblPr>
                <a:tableStyleId>{BDBED569-4797-4DF1-A0F4-6AAB3CD982D8}</a:tableStyleId>
              </a:tblPr>
              <a:tblGrid>
                <a:gridCol w="1102579">
                  <a:extLst>
                    <a:ext uri="{9D8B030D-6E8A-4147-A177-3AD203B41FA5}">
                      <a16:colId xmlns:a16="http://schemas.microsoft.com/office/drawing/2014/main" val="3114357485"/>
                    </a:ext>
                  </a:extLst>
                </a:gridCol>
                <a:gridCol w="1105232">
                  <a:extLst>
                    <a:ext uri="{9D8B030D-6E8A-4147-A177-3AD203B41FA5}">
                      <a16:colId xmlns:a16="http://schemas.microsoft.com/office/drawing/2014/main" val="3492104942"/>
                    </a:ext>
                  </a:extLst>
                </a:gridCol>
                <a:gridCol w="3603254">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2">
                  <a:txBody>
                    <a:bodyPr/>
                    <a:lstStyle/>
                    <a:p>
                      <a:pPr algn="ctr" fontAlgn="ctr"/>
                      <a:r>
                        <a:rPr lang="en-AU" sz="1100" b="0" i="0" u="none" strike="noStrike" dirty="0">
                          <a:solidFill>
                            <a:srgbClr val="004551"/>
                          </a:solidFill>
                          <a:effectLst/>
                          <a:latin typeface="HK Grotesk" panose="00000500000000000000" pitchFamily="2" charset="0"/>
                        </a:rPr>
                        <a:t>Logistics &amp;</a:t>
                      </a:r>
                    </a:p>
                    <a:p>
                      <a:pPr algn="ctr" fontAlgn="ctr"/>
                      <a:r>
                        <a:rPr lang="en-AU" sz="1100" b="0" i="0" u="none" strike="noStrike" dirty="0">
                          <a:solidFill>
                            <a:srgbClr val="004551"/>
                          </a:solidFill>
                          <a:effectLst/>
                          <a:latin typeface="HK Grotesk" panose="00000500000000000000" pitchFamily="2" charset="0"/>
                        </a:rPr>
                        <a:t>Transport</a:t>
                      </a:r>
                    </a:p>
                  </a:txBody>
                  <a:tcPr marL="0" marR="0" marT="0" marB="0" anchor="ctr"/>
                </a:tc>
                <a:tc>
                  <a:txBody>
                    <a:bodyPr/>
                    <a:lstStyle/>
                    <a:p>
                      <a:pPr algn="ctr" fontAlgn="ctr"/>
                      <a:r>
                        <a:rPr lang="en-AU" sz="1100" b="0" i="0" u="none" strike="noStrike" dirty="0">
                          <a:solidFill>
                            <a:srgbClr val="004551"/>
                          </a:solidFill>
                          <a:effectLst/>
                          <a:latin typeface="HK Grotesk" panose="00000500000000000000" pitchFamily="2" charset="0"/>
                        </a:rPr>
                        <a:t>Loading &amp; Unloading</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Communication protocols between operators and spotters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Contractor interaction risks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Exclusion zones – barriers, spotters, signage</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Ground compaction and reinforcement – mats, gravel, steel plates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Lift planning and sequencing</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Lighting for early morning or night operations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Load stability and centre of gravity checks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Manual handling risks and controls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Mobile plant and crane operations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Rigging equipment checks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Storage planning (short/long term)</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Uneven or soft ground</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Vehicle turning and reversing</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Weather protection for sensitive loads – tarps, shelters, elevated platforms</a:t>
                      </a:r>
                    </a:p>
                  </a:txBody>
                  <a:tcPr marL="0" marR="0" marT="0" marB="0" anchor="ctr"/>
                </a:tc>
                <a:extLst>
                  <a:ext uri="{0D108BD9-81ED-4DB2-BD59-A6C34878D82A}">
                    <a16:rowId xmlns:a16="http://schemas.microsoft.com/office/drawing/2014/main" val="322562266"/>
                  </a:ext>
                </a:extLst>
              </a:tr>
              <a:tr h="200025">
                <a:tc vMerge="1">
                  <a:txBody>
                    <a:bodyPr/>
                    <a:lstStyle/>
                    <a:p>
                      <a:pPr algn="l"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HK Grotesk" panose="00000500000000000000" pitchFamily="2" charset="0"/>
                        </a:rPr>
                        <a:t>General Transport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Coordination with crane/lift plans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Coordination with other site activities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Coordination with public transport/pedestrians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Delivery schedules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Driver induction and site rules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Load securing procedures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Load weight verification – axle limits, overloading risks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Oversized load transport planning and contact points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Staging areas for incoming deliveries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Temporary storage near sensitive areas</a:t>
                      </a:r>
                    </a:p>
                  </a:txBody>
                  <a:tcPr marL="0" marR="0" marT="0" marB="0" anchor="ctr"/>
                </a:tc>
                <a:extLst>
                  <a:ext uri="{0D108BD9-81ED-4DB2-BD59-A6C34878D82A}">
                    <a16:rowId xmlns:a16="http://schemas.microsoft.com/office/drawing/2014/main" val="1273762925"/>
                  </a:ext>
                </a:extLst>
              </a:tr>
            </a:tbl>
          </a:graphicData>
        </a:graphic>
      </p:graphicFrame>
    </p:spTree>
    <p:extLst>
      <p:ext uri="{BB962C8B-B14F-4D97-AF65-F5344CB8AC3E}">
        <p14:creationId xmlns:p14="http://schemas.microsoft.com/office/powerpoint/2010/main" val="3864910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EB850-1845-127B-59A4-47FE12F22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B9ED8-A13E-8744-FA33-C2A2E58AB693}"/>
              </a:ext>
            </a:extLst>
          </p:cNvPr>
          <p:cNvSpPr>
            <a:spLocks noGrp="1"/>
          </p:cNvSpPr>
          <p:nvPr>
            <p:ph type="title"/>
          </p:nvPr>
        </p:nvSpPr>
        <p:spPr/>
        <p:txBody>
          <a:bodyPr/>
          <a:lstStyle/>
          <a:p>
            <a:r>
              <a:rPr lang="en-GB" dirty="0"/>
              <a:t>Construction Study (HAZOP) Guide Words Library</a:t>
            </a:r>
            <a:endParaRPr lang="en-GB" b="0" dirty="0"/>
          </a:p>
        </p:txBody>
      </p:sp>
      <p:sp>
        <p:nvSpPr>
          <p:cNvPr id="4" name="Content Placeholder 2">
            <a:extLst>
              <a:ext uri="{FF2B5EF4-FFF2-40B4-BE49-F238E27FC236}">
                <a16:creationId xmlns:a16="http://schemas.microsoft.com/office/drawing/2014/main" id="{BD88B2BA-12B6-AC61-F7E8-2AF17188D371}"/>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10C54403-05C8-97F8-8A52-BA22ED06B44F}"/>
              </a:ext>
            </a:extLst>
          </p:cNvPr>
          <p:cNvGraphicFramePr>
            <a:graphicFrameLocks noGrp="1"/>
          </p:cNvGraphicFramePr>
          <p:nvPr>
            <p:extLst>
              <p:ext uri="{D42A27DB-BD31-4B8C-83A1-F6EECF244321}">
                <p14:modId xmlns:p14="http://schemas.microsoft.com/office/powerpoint/2010/main" val="726497077"/>
              </p:ext>
            </p:extLst>
          </p:nvPr>
        </p:nvGraphicFramePr>
        <p:xfrm>
          <a:off x="160364" y="1225804"/>
          <a:ext cx="5811065" cy="5071110"/>
        </p:xfrm>
        <a:graphic>
          <a:graphicData uri="http://schemas.openxmlformats.org/drawingml/2006/table">
            <a:tbl>
              <a:tblPr>
                <a:tableStyleId>{BDBED569-4797-4DF1-A0F4-6AAB3CD982D8}</a:tableStyleId>
              </a:tblPr>
              <a:tblGrid>
                <a:gridCol w="1143650">
                  <a:extLst>
                    <a:ext uri="{9D8B030D-6E8A-4147-A177-3AD203B41FA5}">
                      <a16:colId xmlns:a16="http://schemas.microsoft.com/office/drawing/2014/main" val="3114357485"/>
                    </a:ext>
                  </a:extLst>
                </a:gridCol>
                <a:gridCol w="1160890">
                  <a:extLst>
                    <a:ext uri="{9D8B030D-6E8A-4147-A177-3AD203B41FA5}">
                      <a16:colId xmlns:a16="http://schemas.microsoft.com/office/drawing/2014/main" val="556961111"/>
                    </a:ext>
                  </a:extLst>
                </a:gridCol>
                <a:gridCol w="3506525">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2">
                  <a:txBody>
                    <a:bodyPr/>
                    <a:lstStyle/>
                    <a:p>
                      <a:pPr algn="ctr" fontAlgn="ctr"/>
                      <a:r>
                        <a:rPr lang="en-AU" sz="1100" b="0" i="0" u="none" strike="noStrike" dirty="0">
                          <a:solidFill>
                            <a:srgbClr val="004551"/>
                          </a:solidFill>
                          <a:effectLst/>
                          <a:latin typeface="+mn-lt"/>
                        </a:rPr>
                        <a:t>Logistics &amp; Transport</a:t>
                      </a:r>
                    </a:p>
                    <a:p>
                      <a:pPr marL="0" marR="0" lvl="0" indent="0" algn="ctr" defTabSz="914400" rtl="0" eaLnBrk="1" fontAlgn="b" latinLnBrk="0" hangingPunct="1">
                        <a:lnSpc>
                          <a:spcPct val="100000"/>
                        </a:lnSpc>
                        <a:spcBef>
                          <a:spcPts val="0"/>
                        </a:spcBef>
                        <a:spcAft>
                          <a:spcPts val="0"/>
                        </a:spcAft>
                        <a:buClrTx/>
                        <a:buSzTx/>
                        <a:buFontTx/>
                        <a:buNone/>
                        <a:tabLst/>
                        <a:defRPr/>
                      </a:pPr>
                      <a:r>
                        <a:rPr lang="en-AU" sz="1100" b="0" i="1" u="none" strike="noStrike" kern="1200" dirty="0">
                          <a:solidFill>
                            <a:schemeClr val="dk1"/>
                          </a:solidFill>
                          <a:effectLst/>
                          <a:latin typeface="+mn-lt"/>
                          <a:ea typeface="+mn-ea"/>
                          <a:cs typeface="+mn-cs"/>
                        </a:rPr>
                        <a:t>(continued)</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dirty="0">
                          <a:solidFill>
                            <a:srgbClr val="004551"/>
                          </a:solidFill>
                          <a:effectLst/>
                          <a:latin typeface="+mn-lt"/>
                        </a:rPr>
                        <a:t>General Transport</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1" u="none" strike="noStrike" dirty="0">
                          <a:solidFill>
                            <a:srgbClr val="004551"/>
                          </a:solidFill>
                          <a:effectLst/>
                          <a:latin typeface="+mn-lt"/>
                        </a:rPr>
                        <a:t>(continued)</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Traffic management plan for deliveries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Vehicle loading/unloading during adverse weather</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Vehicle loading/unloading working at heights (e.g. on trailer)</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Weather-related transport delays and contingencies – alternate plans, notifications</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Hazardous Goods Transport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Dispatch and receipt inspection of loads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Driver training and licensing for hazardous goods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Emergency response plans – spills, fire, exposure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Hazardous goods segregation during transport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Quantities onsite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Regulatory compliance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Specific transport requirements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Transport route risk assessment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Vehicle signage and placarding requirements</a:t>
                      </a:r>
                    </a:p>
                  </a:txBody>
                  <a:tcPr marL="0" marR="0" marT="0" marB="0" anchor="ctr"/>
                </a:tc>
                <a:extLst>
                  <a:ext uri="{0D108BD9-81ED-4DB2-BD59-A6C34878D82A}">
                    <a16:rowId xmlns:a16="http://schemas.microsoft.com/office/drawing/2014/main" val="1273762925"/>
                  </a:ext>
                </a:extLst>
              </a:tr>
              <a:tr h="200025">
                <a:tc>
                  <a:txBody>
                    <a:bodyPr/>
                    <a:lstStyle/>
                    <a:p>
                      <a:pPr algn="ctr" fontAlgn="ctr"/>
                      <a:r>
                        <a:rPr lang="en-AU" sz="1100" b="0" i="0" u="none" strike="noStrike" dirty="0">
                          <a:solidFill>
                            <a:srgbClr val="004551"/>
                          </a:solidFill>
                          <a:effectLst/>
                          <a:latin typeface="+mn-lt"/>
                        </a:rPr>
                        <a:t>Planning &amp; Documentation</a:t>
                      </a:r>
                    </a:p>
                  </a:txBody>
                  <a:tcPr marL="0" marR="0" marT="0" marB="0" anchor="ctr"/>
                </a:tc>
                <a:tc>
                  <a:txBody>
                    <a:bodyPr/>
                    <a:lstStyle/>
                    <a:p>
                      <a:pPr algn="ctr" fontAlgn="ctr"/>
                      <a:r>
                        <a:rPr lang="en-AU" sz="1100" b="0" i="0" u="none" strike="noStrike" dirty="0">
                          <a:solidFill>
                            <a:srgbClr val="004551"/>
                          </a:solidFill>
                          <a:effectLst/>
                          <a:latin typeface="+mn-lt"/>
                        </a:rPr>
                        <a:t>Job Planning &amp; Coordination</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Conflict between contractors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Contingency planning for delays or disruptions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Critical and sensitive tasks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Design change impacts – late revisions, scope creep</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Documentation version control – outdated drawings or procedures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Handover documentation verification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Interface hazards between trades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Interface with operational assets – live systems, shutdown coordination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Lessons learned from similar projects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Permit-to-work coordination – overlapping permits, approvals, and controls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Planning for inspections and hold points</a:t>
                      </a:r>
                    </a:p>
                  </a:txBody>
                  <a:tcPr marL="0" marR="0" marT="0" marB="0" anchor="ctr"/>
                </a:tc>
                <a:extLst>
                  <a:ext uri="{0D108BD9-81ED-4DB2-BD59-A6C34878D82A}">
                    <a16:rowId xmlns:a16="http://schemas.microsoft.com/office/drawing/2014/main" val="2761868264"/>
                  </a:ext>
                </a:extLst>
              </a:tr>
            </a:tbl>
          </a:graphicData>
        </a:graphic>
      </p:graphicFrame>
      <p:graphicFrame>
        <p:nvGraphicFramePr>
          <p:cNvPr id="5" name="Table 4">
            <a:extLst>
              <a:ext uri="{FF2B5EF4-FFF2-40B4-BE49-F238E27FC236}">
                <a16:creationId xmlns:a16="http://schemas.microsoft.com/office/drawing/2014/main" id="{0AF41348-7F3A-0418-1819-D91CEFC67DE7}"/>
              </a:ext>
            </a:extLst>
          </p:cNvPr>
          <p:cNvGraphicFramePr>
            <a:graphicFrameLocks noGrp="1"/>
          </p:cNvGraphicFramePr>
          <p:nvPr>
            <p:extLst>
              <p:ext uri="{D42A27DB-BD31-4B8C-83A1-F6EECF244321}">
                <p14:modId xmlns:p14="http://schemas.microsoft.com/office/powerpoint/2010/main" val="1621416010"/>
              </p:ext>
            </p:extLst>
          </p:nvPr>
        </p:nvGraphicFramePr>
        <p:xfrm>
          <a:off x="6220572" y="1225804"/>
          <a:ext cx="5811065" cy="3227070"/>
        </p:xfrm>
        <a:graphic>
          <a:graphicData uri="http://schemas.openxmlformats.org/drawingml/2006/table">
            <a:tbl>
              <a:tblPr>
                <a:tableStyleId>{BDBED569-4797-4DF1-A0F4-6AAB3CD982D8}</a:tableStyleId>
              </a:tblPr>
              <a:tblGrid>
                <a:gridCol w="1182092">
                  <a:extLst>
                    <a:ext uri="{9D8B030D-6E8A-4147-A177-3AD203B41FA5}">
                      <a16:colId xmlns:a16="http://schemas.microsoft.com/office/drawing/2014/main" val="3114357485"/>
                    </a:ext>
                  </a:extLst>
                </a:gridCol>
                <a:gridCol w="1208599">
                  <a:extLst>
                    <a:ext uri="{9D8B030D-6E8A-4147-A177-3AD203B41FA5}">
                      <a16:colId xmlns:a16="http://schemas.microsoft.com/office/drawing/2014/main" val="3492104942"/>
                    </a:ext>
                  </a:extLst>
                </a:gridCol>
                <a:gridCol w="3420374">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3">
                  <a:txBody>
                    <a:bodyPr/>
                    <a:lstStyle/>
                    <a:p>
                      <a:pPr algn="ctr" fontAlgn="ctr"/>
                      <a:r>
                        <a:rPr lang="en-AU" sz="1100" b="0" i="0" u="none" strike="noStrike" dirty="0">
                          <a:solidFill>
                            <a:srgbClr val="004551"/>
                          </a:solidFill>
                          <a:effectLst/>
                          <a:latin typeface="Calibri" panose="020F0502020204030204" pitchFamily="34" charset="0"/>
                        </a:rPr>
                        <a:t>Planning &amp; Documentation</a:t>
                      </a:r>
                    </a:p>
                  </a:txBody>
                  <a:tcPr marL="0" marR="0" marT="0" marB="0" anchor="ctr"/>
                </a:tc>
                <a:tc>
                  <a:txBody>
                    <a:bodyPr/>
                    <a:lstStyle/>
                    <a:p>
                      <a:pPr algn="ctr" fontAlgn="ctr"/>
                      <a:r>
                        <a:rPr lang="en-AU" sz="1100" b="0" i="0" u="none" strike="noStrike" dirty="0">
                          <a:solidFill>
                            <a:srgbClr val="004551"/>
                          </a:solidFill>
                          <a:effectLst/>
                          <a:latin typeface="Calibri" panose="020F0502020204030204" pitchFamily="34" charset="0"/>
                        </a:rPr>
                        <a:t>Job Planning &amp; Coordination</a:t>
                      </a:r>
                    </a:p>
                    <a:p>
                      <a:pPr algn="ctr" fontAlgn="ctr"/>
                      <a:r>
                        <a:rPr lang="en-AU" sz="1100" b="0" i="1" u="none" strike="noStrike" dirty="0">
                          <a:solidFill>
                            <a:srgbClr val="004551"/>
                          </a:solidFill>
                          <a:effectLst/>
                          <a:latin typeface="Calibri" panose="020F0502020204030204" pitchFamily="34" charset="0"/>
                        </a:rPr>
                        <a:t>(continued)</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Pre-start planning meetings and attendance</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Remote work risks</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Shortcuts and rushed work</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Simultaneous operations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Work sequencing and staging risks</a:t>
                      </a:r>
                      <a:endParaRPr lang="en-AU" sz="1100" b="0" i="0" u="none" strike="noStrike" dirty="0">
                        <a:solidFill>
                          <a:srgbClr val="004551"/>
                        </a:solidFill>
                        <a:effectLst/>
                        <a:latin typeface="Calibri" panose="020F0502020204030204" pitchFamily="34" charset="0"/>
                      </a:endParaRPr>
                    </a:p>
                  </a:txBody>
                  <a:tcPr marL="0" marR="0" marT="0" marB="0" anchor="ctr"/>
                </a:tc>
                <a:extLst>
                  <a:ext uri="{0D108BD9-81ED-4DB2-BD59-A6C34878D82A}">
                    <a16:rowId xmlns:a16="http://schemas.microsoft.com/office/drawing/2014/main" val="322562266"/>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Calibri" panose="020F0502020204030204" pitchFamily="34" charset="0"/>
                        </a:rPr>
                        <a:t>SWMS &amp; Risk Assessment Development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Hazard capture and control planning</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Observation of new worker practices</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Risk assessment updates for scope changes – variation, new equipment, new trades</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Site visits before mobilisation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SWMS audit and compliance checks – scheduled reviews, corrective actions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SWMS review and approval process</a:t>
                      </a:r>
                    </a:p>
                  </a:txBody>
                  <a:tcPr marL="0" marR="0" marT="0" marB="0" anchor="ctr"/>
                </a:tc>
                <a:extLst>
                  <a:ext uri="{0D108BD9-81ED-4DB2-BD59-A6C34878D82A}">
                    <a16:rowId xmlns:a16="http://schemas.microsoft.com/office/drawing/2014/main" val="1273762925"/>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GB" sz="1100" b="0" i="0" u="none" strike="noStrike" dirty="0">
                          <a:solidFill>
                            <a:srgbClr val="004551"/>
                          </a:solidFill>
                          <a:effectLst/>
                          <a:latin typeface="Calibri" panose="020F0502020204030204" pitchFamily="34" charset="0"/>
                        </a:rPr>
                        <a:t>Interface with External Projects &amp; Stakeholders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Adjacent projects – vibration, access, shared utilities</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Stakeholder interface – expectations,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communication breakdowns</a:t>
                      </a:r>
                    </a:p>
                    <a:p>
                      <a:pPr marL="171450" indent="-171450" algn="ctr" fontAlgn="ctr">
                        <a:buFont typeface="Arial" panose="020B0604020202020204" pitchFamily="34" charset="0"/>
                        <a:buChar char="•"/>
                      </a:pPr>
                      <a:r>
                        <a:rPr lang="en-GB" sz="1100" b="0" i="0" u="none" strike="noStrike" dirty="0">
                          <a:solidFill>
                            <a:srgbClr val="004551"/>
                          </a:solidFill>
                          <a:effectLst/>
                          <a:latin typeface="Calibri" panose="020F0502020204030204" pitchFamily="34" charset="0"/>
                        </a:rPr>
                        <a:t>Third-party contractors – overlapping scopes, shared access zones</a:t>
                      </a:r>
                    </a:p>
                  </a:txBody>
                  <a:tcPr marL="0" marR="0" marT="0" marB="0" anchor="ctr"/>
                </a:tc>
                <a:extLst>
                  <a:ext uri="{0D108BD9-81ED-4DB2-BD59-A6C34878D82A}">
                    <a16:rowId xmlns:a16="http://schemas.microsoft.com/office/drawing/2014/main" val="918934690"/>
                  </a:ext>
                </a:extLst>
              </a:tr>
            </a:tbl>
          </a:graphicData>
        </a:graphic>
      </p:graphicFrame>
    </p:spTree>
    <p:extLst>
      <p:ext uri="{BB962C8B-B14F-4D97-AF65-F5344CB8AC3E}">
        <p14:creationId xmlns:p14="http://schemas.microsoft.com/office/powerpoint/2010/main" val="2233662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A2AC3-605C-A339-447E-AD5B0B145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519D3-CD65-65EC-6056-E694939659C1}"/>
              </a:ext>
            </a:extLst>
          </p:cNvPr>
          <p:cNvSpPr>
            <a:spLocks noGrp="1"/>
          </p:cNvSpPr>
          <p:nvPr>
            <p:ph type="title"/>
          </p:nvPr>
        </p:nvSpPr>
        <p:spPr/>
        <p:txBody>
          <a:bodyPr/>
          <a:lstStyle/>
          <a:p>
            <a:r>
              <a:rPr lang="en-GB" dirty="0"/>
              <a:t>Construction Study (HAZOP) Guide Words Library</a:t>
            </a:r>
            <a:endParaRPr lang="en-GB" b="0" dirty="0"/>
          </a:p>
        </p:txBody>
      </p:sp>
      <p:sp>
        <p:nvSpPr>
          <p:cNvPr id="4" name="Content Placeholder 2">
            <a:extLst>
              <a:ext uri="{FF2B5EF4-FFF2-40B4-BE49-F238E27FC236}">
                <a16:creationId xmlns:a16="http://schemas.microsoft.com/office/drawing/2014/main" id="{B68D3CBB-27F0-58E9-4EFF-B1F228BF18E9}"/>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CBA4021C-F494-0151-4BDD-50371097FC5C}"/>
              </a:ext>
            </a:extLst>
          </p:cNvPr>
          <p:cNvGraphicFramePr>
            <a:graphicFrameLocks noGrp="1"/>
          </p:cNvGraphicFramePr>
          <p:nvPr>
            <p:extLst>
              <p:ext uri="{D42A27DB-BD31-4B8C-83A1-F6EECF244321}">
                <p14:modId xmlns:p14="http://schemas.microsoft.com/office/powerpoint/2010/main" val="216828198"/>
              </p:ext>
            </p:extLst>
          </p:nvPr>
        </p:nvGraphicFramePr>
        <p:xfrm>
          <a:off x="160364" y="1225804"/>
          <a:ext cx="5811065" cy="4232910"/>
        </p:xfrm>
        <a:graphic>
          <a:graphicData uri="http://schemas.openxmlformats.org/drawingml/2006/table">
            <a:tbl>
              <a:tblPr>
                <a:tableStyleId>{BDBED569-4797-4DF1-A0F4-6AAB3CD982D8}</a:tableStyleId>
              </a:tblPr>
              <a:tblGrid>
                <a:gridCol w="1143650">
                  <a:extLst>
                    <a:ext uri="{9D8B030D-6E8A-4147-A177-3AD203B41FA5}">
                      <a16:colId xmlns:a16="http://schemas.microsoft.com/office/drawing/2014/main" val="3114357485"/>
                    </a:ext>
                  </a:extLst>
                </a:gridCol>
                <a:gridCol w="1160890">
                  <a:extLst>
                    <a:ext uri="{9D8B030D-6E8A-4147-A177-3AD203B41FA5}">
                      <a16:colId xmlns:a16="http://schemas.microsoft.com/office/drawing/2014/main" val="556961111"/>
                    </a:ext>
                  </a:extLst>
                </a:gridCol>
                <a:gridCol w="3506525">
                  <a:extLst>
                    <a:ext uri="{9D8B030D-6E8A-4147-A177-3AD203B41FA5}">
                      <a16:colId xmlns:a16="http://schemas.microsoft.com/office/drawing/2014/main" val="3662042001"/>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l"/>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4">
                  <a:txBody>
                    <a:bodyPr/>
                    <a:lstStyle/>
                    <a:p>
                      <a:pPr algn="ctr" fontAlgn="ctr"/>
                      <a:r>
                        <a:rPr lang="en-AU" sz="1100" b="0" i="0" u="none" strike="noStrike" kern="1200" dirty="0">
                          <a:solidFill>
                            <a:schemeClr val="dk1"/>
                          </a:solidFill>
                          <a:effectLst/>
                          <a:latin typeface="+mn-lt"/>
                          <a:ea typeface="+mn-ea"/>
                          <a:cs typeface="+mn-cs"/>
                        </a:rPr>
                        <a:t>Regulatory, Stakeholder &amp; Engagement</a:t>
                      </a:r>
                    </a:p>
                  </a:txBody>
                  <a:tcPr marL="0" marR="0" marT="0" marB="0" anchor="ctr" anchorCtr="1"/>
                </a:tc>
                <a:tc>
                  <a:txBody>
                    <a:bodyPr/>
                    <a:lstStyle/>
                    <a:p>
                      <a:pPr algn="ctr" fontAlgn="ctr"/>
                      <a:r>
                        <a:rPr lang="en-AU" sz="1100" b="0" i="0" u="none" strike="noStrike" dirty="0">
                          <a:solidFill>
                            <a:srgbClr val="004551"/>
                          </a:solidFill>
                          <a:effectLst/>
                          <a:latin typeface="+mn-lt"/>
                        </a:rPr>
                        <a:t>Regulatory Approvals &amp; Notifications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Approvals to start work</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External permits (planning, building, environmental)</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WorkSafe notifications (asbestos, lead)</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Transport authority notifications - traffic management plans, road closures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Utility providers coordination - water, gas, telecoms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DSG road access approvals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TasNetworks coordination</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Heritage &amp; Environmental Coordination</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Aboriginal and cultural heritage notifications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Heritage Tasmania coordination – heritage-listed sites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Threatened species management plans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Seasonal work restrictions - breeding seasons, migratory species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Environmental incident reporting protocols - spills, breaches</a:t>
                      </a:r>
                    </a:p>
                  </a:txBody>
                  <a:tcPr marL="0" marR="0" marT="0" marB="0" anchor="ctr"/>
                </a:tc>
                <a:extLst>
                  <a:ext uri="{0D108BD9-81ED-4DB2-BD59-A6C34878D82A}">
                    <a16:rowId xmlns:a16="http://schemas.microsoft.com/office/drawing/2014/main" val="1273762925"/>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Community &amp; Stakeholder Engagement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Community engagement sessions for disruptive works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Notifications to landowners, stakeholders, and public</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Public event coordination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Local council notifications - public space impacts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Marine and waterway authority notifications</a:t>
                      </a:r>
                    </a:p>
                  </a:txBody>
                  <a:tcPr marL="0" marR="0" marT="0" marB="0" anchor="ctr"/>
                </a:tc>
                <a:extLst>
                  <a:ext uri="{0D108BD9-81ED-4DB2-BD59-A6C34878D82A}">
                    <a16:rowId xmlns:a16="http://schemas.microsoft.com/office/drawing/2014/main" val="2294864183"/>
                  </a:ext>
                </a:extLst>
              </a:tr>
              <a:tr h="200025">
                <a:tc vMerge="1">
                  <a:txBody>
                    <a:bodyPr/>
                    <a:lstStyle/>
                    <a:p>
                      <a:pPr algn="ctr" fontAlgn="ctr"/>
                      <a:endParaRPr lang="en-AU" sz="1200" b="1" i="0" u="none" strike="noStrike" kern="1200" dirty="0">
                        <a:solidFill>
                          <a:schemeClr val="dk1"/>
                        </a:solidFill>
                        <a:effectLst/>
                        <a:latin typeface="+mn-lt"/>
                        <a:ea typeface="+mn-ea"/>
                        <a:cs typeface="+mn-cs"/>
                      </a:endParaRPr>
                    </a:p>
                  </a:txBody>
                  <a:tcPr marL="0" marR="0" marT="0" marB="0" anchor="ctr" anchorCtr="1"/>
                </a:tc>
                <a:tc>
                  <a:txBody>
                    <a:bodyPr/>
                    <a:lstStyle/>
                    <a:p>
                      <a:pPr algn="ctr" fontAlgn="ctr"/>
                      <a:r>
                        <a:rPr lang="en-AU" sz="1100" b="0" i="0" u="none" strike="noStrike" dirty="0">
                          <a:solidFill>
                            <a:srgbClr val="004551"/>
                          </a:solidFill>
                          <a:effectLst/>
                          <a:latin typeface="+mn-lt"/>
                        </a:rPr>
                        <a:t>Emergency &amp; Adjacent Project Coordination</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Emergency services coordination - fire, ambulance, police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Neighbouring project coordination - conflict avoidance</a:t>
                      </a:r>
                    </a:p>
                  </a:txBody>
                  <a:tcPr marL="0" marR="0" marT="0" marB="0" anchor="ctr"/>
                </a:tc>
                <a:extLst>
                  <a:ext uri="{0D108BD9-81ED-4DB2-BD59-A6C34878D82A}">
                    <a16:rowId xmlns:a16="http://schemas.microsoft.com/office/drawing/2014/main" val="2761868264"/>
                  </a:ext>
                </a:extLst>
              </a:tr>
            </a:tbl>
          </a:graphicData>
        </a:graphic>
      </p:graphicFrame>
      <p:graphicFrame>
        <p:nvGraphicFramePr>
          <p:cNvPr id="5" name="Table 4">
            <a:extLst>
              <a:ext uri="{FF2B5EF4-FFF2-40B4-BE49-F238E27FC236}">
                <a16:creationId xmlns:a16="http://schemas.microsoft.com/office/drawing/2014/main" id="{369B5603-CB19-08CE-ACCE-3325A896253B}"/>
              </a:ext>
            </a:extLst>
          </p:cNvPr>
          <p:cNvGraphicFramePr>
            <a:graphicFrameLocks noGrp="1"/>
          </p:cNvGraphicFramePr>
          <p:nvPr>
            <p:extLst>
              <p:ext uri="{D42A27DB-BD31-4B8C-83A1-F6EECF244321}">
                <p14:modId xmlns:p14="http://schemas.microsoft.com/office/powerpoint/2010/main" val="3517528295"/>
              </p:ext>
            </p:extLst>
          </p:nvPr>
        </p:nvGraphicFramePr>
        <p:xfrm>
          <a:off x="6220572" y="1225804"/>
          <a:ext cx="5811065" cy="3729990"/>
        </p:xfrm>
        <a:graphic>
          <a:graphicData uri="http://schemas.openxmlformats.org/drawingml/2006/table">
            <a:tbl>
              <a:tblPr>
                <a:tableStyleId>{BDBED569-4797-4DF1-A0F4-6AAB3CD982D8}</a:tableStyleId>
              </a:tblPr>
              <a:tblGrid>
                <a:gridCol w="1182092">
                  <a:extLst>
                    <a:ext uri="{9D8B030D-6E8A-4147-A177-3AD203B41FA5}">
                      <a16:colId xmlns:a16="http://schemas.microsoft.com/office/drawing/2014/main" val="3114357485"/>
                    </a:ext>
                  </a:extLst>
                </a:gridCol>
                <a:gridCol w="1208599">
                  <a:extLst>
                    <a:ext uri="{9D8B030D-6E8A-4147-A177-3AD203B41FA5}">
                      <a16:colId xmlns:a16="http://schemas.microsoft.com/office/drawing/2014/main" val="3492104942"/>
                    </a:ext>
                  </a:extLst>
                </a:gridCol>
                <a:gridCol w="3420374">
                  <a:extLst>
                    <a:ext uri="{9D8B030D-6E8A-4147-A177-3AD203B41FA5}">
                      <a16:colId xmlns:a16="http://schemas.microsoft.com/office/drawing/2014/main" val="3662042001"/>
                    </a:ext>
                  </a:extLst>
                </a:gridCol>
              </a:tblGrid>
              <a:tr h="20955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chemeClr val="dk1"/>
                          </a:solidFill>
                          <a:effectLst/>
                          <a:latin typeface="+mn-lt"/>
                          <a:ea typeface="+mn-ea"/>
                          <a:cs typeface="+mn-cs"/>
                        </a:rPr>
                        <a:t>Regulatory, Stakeholder &amp; Engagement</a:t>
                      </a:r>
                    </a:p>
                    <a:p>
                      <a:pPr algn="ctr" fontAlgn="ctr"/>
                      <a:r>
                        <a:rPr lang="en-AU" sz="1100" b="0" i="1" u="none" strike="noStrike" dirty="0">
                          <a:solidFill>
                            <a:srgbClr val="004551"/>
                          </a:solidFill>
                          <a:effectLst/>
                          <a:latin typeface="+mn-lt"/>
                        </a:rPr>
                        <a:t>(continued)</a:t>
                      </a:r>
                    </a:p>
                  </a:txBody>
                  <a:tcPr marL="0" marR="0" marT="0" marB="0" anchor="ctr"/>
                </a:tc>
                <a:tc>
                  <a:txBody>
                    <a:bodyPr/>
                    <a:lstStyle/>
                    <a:p>
                      <a:pPr algn="ctr" fontAlgn="ctr"/>
                      <a:r>
                        <a:rPr lang="en-AU" sz="1100" b="0" i="0" u="none" strike="noStrike" dirty="0">
                          <a:solidFill>
                            <a:srgbClr val="004551"/>
                          </a:solidFill>
                          <a:effectLst/>
                          <a:latin typeface="+mn-lt"/>
                        </a:rPr>
                        <a:t>Service Identification &amp; Access</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Service locations and types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Service identification signage and barriers - colour coding, warning tape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Confined/energised service access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Dial Before You Dig (DBYD)</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Depth and clearance verification - potholing, hand digging</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Unmarked or undocumented underground services</a:t>
                      </a:r>
                    </a:p>
                  </a:txBody>
                  <a:tcPr marL="0" marR="0" marT="0" marB="0" anchor="ctr"/>
                </a:tc>
                <a:extLst>
                  <a:ext uri="{0D108BD9-81ED-4DB2-BD59-A6C34878D82A}">
                    <a16:rowId xmlns:a16="http://schemas.microsoft.com/office/drawing/2014/main" val="322562266"/>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Service Hazards &amp; Legacy Risks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Gas, water, or steam pipe hazards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Non-standard electrical cabling risks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Overhead power lines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Legacy or redundant service risks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Pipework and chambers</a:t>
                      </a:r>
                    </a:p>
                  </a:txBody>
                  <a:tcPr marL="0" marR="0" marT="0" marB="0" anchor="ctr"/>
                </a:tc>
                <a:extLst>
                  <a:ext uri="{0D108BD9-81ED-4DB2-BD59-A6C34878D82A}">
                    <a16:rowId xmlns:a16="http://schemas.microsoft.com/office/drawing/2014/main" val="1273762925"/>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Service Isolation &amp; Protection</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Service isolation and lockout/tagout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Service relocation or protection planning - temporary rerouting, shielding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Temporary service disconnection impacts - water, power, comms</a:t>
                      </a:r>
                    </a:p>
                  </a:txBody>
                  <a:tcPr marL="0" marR="0" marT="0" marB="0" anchor="ctr"/>
                </a:tc>
                <a:extLst>
                  <a:ext uri="{0D108BD9-81ED-4DB2-BD59-A6C34878D82A}">
                    <a16:rowId xmlns:a16="http://schemas.microsoft.com/office/drawing/2014/main" val="918934690"/>
                  </a:ext>
                </a:extLst>
              </a:tr>
              <a:tr h="200025">
                <a:tc vMerge="1">
                  <a:txBody>
                    <a:bodyPr/>
                    <a:lstStyle/>
                    <a:p>
                      <a:pPr algn="ctr" fontAlgn="ctr"/>
                      <a:endParaRPr lang="en-AU" sz="1100" b="1" i="1"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Service Setup &amp; Reinstatement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Temporary power or lighting setups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Service reinstatement planning post-construction - testing, commissioning</a:t>
                      </a:r>
                    </a:p>
                  </a:txBody>
                  <a:tcPr marL="0" marR="0" marT="0" marB="0" anchor="ctr"/>
                </a:tc>
                <a:extLst>
                  <a:ext uri="{0D108BD9-81ED-4DB2-BD59-A6C34878D82A}">
                    <a16:rowId xmlns:a16="http://schemas.microsoft.com/office/drawing/2014/main" val="2658618231"/>
                  </a:ext>
                </a:extLst>
              </a:tr>
            </a:tbl>
          </a:graphicData>
        </a:graphic>
      </p:graphicFrame>
    </p:spTree>
    <p:extLst>
      <p:ext uri="{BB962C8B-B14F-4D97-AF65-F5344CB8AC3E}">
        <p14:creationId xmlns:p14="http://schemas.microsoft.com/office/powerpoint/2010/main" val="2640923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5629-4F28-B711-B5B2-9E7BC8961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007690-A93C-BD90-F65F-3F006DD8382D}"/>
              </a:ext>
            </a:extLst>
          </p:cNvPr>
          <p:cNvSpPr>
            <a:spLocks noGrp="1"/>
          </p:cNvSpPr>
          <p:nvPr>
            <p:ph type="title"/>
          </p:nvPr>
        </p:nvSpPr>
        <p:spPr/>
        <p:txBody>
          <a:bodyPr/>
          <a:lstStyle/>
          <a:p>
            <a:r>
              <a:rPr lang="en-GB" dirty="0"/>
              <a:t>Construction Study (HAZOP) Guide Words Library</a:t>
            </a:r>
            <a:endParaRPr lang="en-GB" b="0" dirty="0"/>
          </a:p>
        </p:txBody>
      </p:sp>
      <p:sp>
        <p:nvSpPr>
          <p:cNvPr id="4" name="Content Placeholder 2">
            <a:extLst>
              <a:ext uri="{FF2B5EF4-FFF2-40B4-BE49-F238E27FC236}">
                <a16:creationId xmlns:a16="http://schemas.microsoft.com/office/drawing/2014/main" id="{18A42951-5CBD-111C-C1A0-4DD615954F4F}"/>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2FAA6F1A-7372-98CA-AB49-A06A2851F3EE}"/>
              </a:ext>
            </a:extLst>
          </p:cNvPr>
          <p:cNvGraphicFramePr>
            <a:graphicFrameLocks noGrp="1"/>
          </p:cNvGraphicFramePr>
          <p:nvPr>
            <p:extLst>
              <p:ext uri="{D42A27DB-BD31-4B8C-83A1-F6EECF244321}">
                <p14:modId xmlns:p14="http://schemas.microsoft.com/office/powerpoint/2010/main" val="335602397"/>
              </p:ext>
            </p:extLst>
          </p:nvPr>
        </p:nvGraphicFramePr>
        <p:xfrm>
          <a:off x="160364" y="1225804"/>
          <a:ext cx="5811065" cy="5238750"/>
        </p:xfrm>
        <a:graphic>
          <a:graphicData uri="http://schemas.openxmlformats.org/drawingml/2006/table">
            <a:tbl>
              <a:tblPr>
                <a:tableStyleId>{BDBED569-4797-4DF1-A0F4-6AAB3CD982D8}</a:tableStyleId>
              </a:tblPr>
              <a:tblGrid>
                <a:gridCol w="1143650">
                  <a:extLst>
                    <a:ext uri="{9D8B030D-6E8A-4147-A177-3AD203B41FA5}">
                      <a16:colId xmlns:a16="http://schemas.microsoft.com/office/drawing/2014/main" val="3114357485"/>
                    </a:ext>
                  </a:extLst>
                </a:gridCol>
                <a:gridCol w="1160890">
                  <a:extLst>
                    <a:ext uri="{9D8B030D-6E8A-4147-A177-3AD203B41FA5}">
                      <a16:colId xmlns:a16="http://schemas.microsoft.com/office/drawing/2014/main" val="556961111"/>
                    </a:ext>
                  </a:extLst>
                </a:gridCol>
                <a:gridCol w="3506525">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4">
                  <a:txBody>
                    <a:bodyPr/>
                    <a:lstStyle/>
                    <a:p>
                      <a:pPr algn="ctr" fontAlgn="ctr"/>
                      <a:r>
                        <a:rPr lang="en-AU" sz="1100" b="0" i="0" u="none" strike="noStrike" kern="1200" dirty="0">
                          <a:solidFill>
                            <a:schemeClr val="dk1"/>
                          </a:solidFill>
                          <a:effectLst/>
                          <a:latin typeface="HK Grotesk" panose="00000500000000000000" pitchFamily="2" charset="0"/>
                          <a:ea typeface="+mn-ea"/>
                          <a:cs typeface="+mn-cs"/>
                        </a:rPr>
                        <a:t>Site, Establishment &amp; Infrastructure</a:t>
                      </a:r>
                    </a:p>
                  </a:txBody>
                  <a:tcPr marL="0" marR="0" marT="0" marB="0" anchor="ctr" anchorCtr="1"/>
                </a:tc>
                <a:tc>
                  <a:txBody>
                    <a:bodyPr/>
                    <a:lstStyle/>
                    <a:p>
                      <a:pPr algn="ctr" fontAlgn="ctr"/>
                      <a:r>
                        <a:rPr lang="en-AU" sz="1100" b="0" i="0" u="none" strike="noStrike" dirty="0">
                          <a:solidFill>
                            <a:srgbClr val="004551"/>
                          </a:solidFill>
                          <a:effectLst/>
                          <a:latin typeface="HK Grotesk" panose="00000500000000000000" pitchFamily="2" charset="0"/>
                        </a:rPr>
                        <a:t>Amenities &amp; Facilities Planning</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Access for inspection and maintenance</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Accessibility compliance</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Amenity capacity planning</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Amenity relocation planning</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Location planning for amenities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Office, crib room, toilets, change rooms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Plumbing and electrical setup</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HVAC and ventilation systems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Temporary shelter structures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Temporary power supply planning</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First aid room setup and access</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HK Grotesk" panose="00000500000000000000" pitchFamily="2" charset="0"/>
                        </a:rPr>
                        <a:t>Amenity Maintenance &amp; Hygiene</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Amenity cleaning frequency - consider workforce size and shift patterns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Cleaning schedules and consumables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Waste management systems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Water supply and quality checks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Site drainage planning to prevent water pooling</a:t>
                      </a:r>
                    </a:p>
                  </a:txBody>
                  <a:tcPr marL="0" marR="0" marT="0" marB="0" anchor="ctr"/>
                </a:tc>
                <a:extLst>
                  <a:ext uri="{0D108BD9-81ED-4DB2-BD59-A6C34878D82A}">
                    <a16:rowId xmlns:a16="http://schemas.microsoft.com/office/drawing/2014/main" val="1273762925"/>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HK Grotesk" panose="00000500000000000000" pitchFamily="2" charset="0"/>
                        </a:rPr>
                        <a:t>Amenity Comfort &amp; Environmental Control</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Break area shading and weather protection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Lighting for night works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Noise and dust control near amenities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Noise mitigation measures during site setup</a:t>
                      </a:r>
                    </a:p>
                  </a:txBody>
                  <a:tcPr marL="0" marR="0" marT="0" marB="0" anchor="ctr"/>
                </a:tc>
                <a:extLst>
                  <a:ext uri="{0D108BD9-81ED-4DB2-BD59-A6C34878D82A}">
                    <a16:rowId xmlns:a16="http://schemas.microsoft.com/office/drawing/2014/main" val="2294864183"/>
                  </a:ext>
                </a:extLst>
              </a:tr>
              <a:tr h="200025">
                <a:tc vMerge="1">
                  <a:txBody>
                    <a:bodyPr/>
                    <a:lstStyle/>
                    <a:p>
                      <a:pPr algn="ctr" fontAlgn="ctr"/>
                      <a:endParaRPr lang="en-AU" sz="1200" b="1" i="0" u="none" strike="noStrike" kern="1200" dirty="0">
                        <a:solidFill>
                          <a:schemeClr val="dk1"/>
                        </a:solidFill>
                        <a:effectLst/>
                        <a:latin typeface="+mn-lt"/>
                        <a:ea typeface="+mn-ea"/>
                        <a:cs typeface="+mn-cs"/>
                      </a:endParaRP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dirty="0">
                          <a:solidFill>
                            <a:srgbClr val="004551"/>
                          </a:solidFill>
                          <a:effectLst/>
                          <a:latin typeface="HK Grotesk" panose="00000500000000000000" pitchFamily="2" charset="0"/>
                        </a:rPr>
                        <a:t>Laydown Area Setup &amp; Management</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Drainage and erosion control</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Dry storage areas</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Dust suppression measures</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Equipment parking zones</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Fire risk management</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Fuel storage tanks and spill containment</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Hazardous material segregation</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Laydown area demarcation and signage</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Laydown area traffic flow planning</a:t>
                      </a:r>
                    </a:p>
                  </a:txBody>
                  <a:tcPr marL="0" marR="0" marT="0" marB="0" anchor="ctr"/>
                </a:tc>
                <a:extLst>
                  <a:ext uri="{0D108BD9-81ED-4DB2-BD59-A6C34878D82A}">
                    <a16:rowId xmlns:a16="http://schemas.microsoft.com/office/drawing/2014/main" val="2761868264"/>
                  </a:ext>
                </a:extLst>
              </a:tr>
            </a:tbl>
          </a:graphicData>
        </a:graphic>
      </p:graphicFrame>
      <p:graphicFrame>
        <p:nvGraphicFramePr>
          <p:cNvPr id="5" name="Table 4">
            <a:extLst>
              <a:ext uri="{FF2B5EF4-FFF2-40B4-BE49-F238E27FC236}">
                <a16:creationId xmlns:a16="http://schemas.microsoft.com/office/drawing/2014/main" id="{409EAAE2-AF47-23DC-A918-40282C8B379B}"/>
              </a:ext>
            </a:extLst>
          </p:cNvPr>
          <p:cNvGraphicFramePr>
            <a:graphicFrameLocks noGrp="1"/>
          </p:cNvGraphicFramePr>
          <p:nvPr>
            <p:extLst>
              <p:ext uri="{D42A27DB-BD31-4B8C-83A1-F6EECF244321}">
                <p14:modId xmlns:p14="http://schemas.microsoft.com/office/powerpoint/2010/main" val="2386098570"/>
              </p:ext>
            </p:extLst>
          </p:nvPr>
        </p:nvGraphicFramePr>
        <p:xfrm>
          <a:off x="6220572" y="1225804"/>
          <a:ext cx="5811065" cy="4735830"/>
        </p:xfrm>
        <a:graphic>
          <a:graphicData uri="http://schemas.openxmlformats.org/drawingml/2006/table">
            <a:tbl>
              <a:tblPr>
                <a:tableStyleId>{BDBED569-4797-4DF1-A0F4-6AAB3CD982D8}</a:tableStyleId>
              </a:tblPr>
              <a:tblGrid>
                <a:gridCol w="1182092">
                  <a:extLst>
                    <a:ext uri="{9D8B030D-6E8A-4147-A177-3AD203B41FA5}">
                      <a16:colId xmlns:a16="http://schemas.microsoft.com/office/drawing/2014/main" val="3114357485"/>
                    </a:ext>
                  </a:extLst>
                </a:gridCol>
                <a:gridCol w="1208599">
                  <a:extLst>
                    <a:ext uri="{9D8B030D-6E8A-4147-A177-3AD203B41FA5}">
                      <a16:colId xmlns:a16="http://schemas.microsoft.com/office/drawing/2014/main" val="3492104942"/>
                    </a:ext>
                  </a:extLst>
                </a:gridCol>
                <a:gridCol w="3420374">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chemeClr val="dk1"/>
                          </a:solidFill>
                          <a:effectLst/>
                          <a:latin typeface="+mn-lt"/>
                          <a:ea typeface="+mn-ea"/>
                          <a:cs typeface="+mn-cs"/>
                        </a:rPr>
                        <a:t>Site, Establishment &amp; Infrastructure</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1" u="none" strike="noStrike" dirty="0">
                          <a:solidFill>
                            <a:srgbClr val="004551"/>
                          </a:solidFill>
                          <a:effectLst/>
                          <a:latin typeface="+mn-lt"/>
                        </a:rPr>
                        <a:t>(continued)</a:t>
                      </a:r>
                    </a:p>
                  </a:txBody>
                  <a:tcPr marL="0" marR="0" marT="0" marB="0" anchor="ctr"/>
                </a:tc>
                <a:tc>
                  <a:txBody>
                    <a:bodyPr/>
                    <a:lstStyle/>
                    <a:p>
                      <a:pPr algn="ctr" fontAlgn="ctr"/>
                      <a:r>
                        <a:rPr lang="en-AU" sz="1100" b="0" i="0" u="none" strike="noStrike" dirty="0">
                          <a:solidFill>
                            <a:srgbClr val="004551"/>
                          </a:solidFill>
                          <a:effectLst/>
                          <a:latin typeface="+mn-lt"/>
                        </a:rPr>
                        <a:t>Laydown Area Setup &amp; Management</a:t>
                      </a:r>
                    </a:p>
                    <a:p>
                      <a:pPr algn="ctr" fontAlgn="ctr"/>
                      <a:r>
                        <a:rPr lang="en-AU" sz="1100" b="0" i="0" u="none" strike="noStrike" dirty="0">
                          <a:solidFill>
                            <a:srgbClr val="004551"/>
                          </a:solidFill>
                          <a:effectLst/>
                          <a:latin typeface="+mn-lt"/>
                        </a:rPr>
                        <a:t>(continued)</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Lighting and visibility</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Noise management from laydown activities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Segregation of reusable vs waste materials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Stockpile areas (soil, gravel)</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Temporary bunding for fuel and chemical storage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Temporary stormwater management for site run-off</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Weather protection for sensitive materials</a:t>
                      </a:r>
                    </a:p>
                  </a:txBody>
                  <a:tcPr marL="0" marR="0" marT="0" marB="0" anchor="ctr"/>
                </a:tc>
                <a:extLst>
                  <a:ext uri="{0D108BD9-81ED-4DB2-BD59-A6C34878D82A}">
                    <a16:rowId xmlns:a16="http://schemas.microsoft.com/office/drawing/2014/main" val="322562266"/>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Amenity Comfort &amp; Environmental Control</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Break area shading and weather protection</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Lighting for night works</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Noise and dust control near amenities</a:t>
                      </a:r>
                    </a:p>
                    <a:p>
                      <a:pPr marL="171450" indent="-171450" algn="ctr" fontAlgn="ctr">
                        <a:buFont typeface="Arial" panose="020B0604020202020204" pitchFamily="34" charset="0"/>
                        <a:buChar char="•"/>
                      </a:pPr>
                      <a:r>
                        <a:rPr lang="en-GB" sz="1100" b="0" i="0" u="none" strike="noStrike" kern="1200" dirty="0">
                          <a:solidFill>
                            <a:srgbClr val="004551"/>
                          </a:solidFill>
                          <a:effectLst/>
                          <a:latin typeface="+mn-lt"/>
                          <a:ea typeface="+mn-ea"/>
                          <a:cs typeface="+mn-cs"/>
                        </a:rPr>
                        <a:t>Noise mitigation measures during site setup</a:t>
                      </a:r>
                    </a:p>
                  </a:txBody>
                  <a:tcPr marL="0" marR="0" marT="0" marB="0" anchor="ctr"/>
                </a:tc>
                <a:extLst>
                  <a:ext uri="{0D108BD9-81ED-4DB2-BD59-A6C34878D82A}">
                    <a16:rowId xmlns:a16="http://schemas.microsoft.com/office/drawing/2014/main" val="1273762925"/>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Laydown Area Setup &amp; Management</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Drainage and erosion control</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Dry storage areas</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Dust suppression measures</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Equipment parking zones</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Fire risk management</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Fuel storage tanks and spill containment</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Hazardous material segregation</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Laydown area demarcation and signage</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Laydown area traffic flow planning</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Lighting and visibility</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Noise management from laydown activities</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Segregation of reusable vs waste materials</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Stockpile areas (soil, gravel)</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Temporary bunding for fuel and chemical storage</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Temporary stormwater management for site run-off</a:t>
                      </a:r>
                    </a:p>
                    <a:p>
                      <a:pPr marL="171450" indent="-171450" algn="ctr" fontAlgn="ctr">
                        <a:buFont typeface="Arial" panose="020B0604020202020204" pitchFamily="34" charset="0"/>
                        <a:buChar char="•"/>
                      </a:pPr>
                      <a:r>
                        <a:rPr lang="en-AU" sz="1100" b="0" i="0" u="none" strike="noStrike" kern="1200" dirty="0">
                          <a:solidFill>
                            <a:srgbClr val="004551"/>
                          </a:solidFill>
                          <a:effectLst/>
                          <a:latin typeface="+mn-lt"/>
                          <a:ea typeface="+mn-ea"/>
                          <a:cs typeface="+mn-cs"/>
                        </a:rPr>
                        <a:t>Weather protection for sensitive materials</a:t>
                      </a:r>
                    </a:p>
                  </a:txBody>
                  <a:tcPr marL="0" marR="0" marT="0" marB="0" anchor="ctr"/>
                </a:tc>
                <a:extLst>
                  <a:ext uri="{0D108BD9-81ED-4DB2-BD59-A6C34878D82A}">
                    <a16:rowId xmlns:a16="http://schemas.microsoft.com/office/drawing/2014/main" val="918934690"/>
                  </a:ext>
                </a:extLst>
              </a:tr>
            </a:tbl>
          </a:graphicData>
        </a:graphic>
      </p:graphicFrame>
    </p:spTree>
    <p:extLst>
      <p:ext uri="{BB962C8B-B14F-4D97-AF65-F5344CB8AC3E}">
        <p14:creationId xmlns:p14="http://schemas.microsoft.com/office/powerpoint/2010/main" val="2220987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76F6-0AA7-21F1-238D-9AD84122C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7E14D-2186-5F2A-D7E8-240152760080}"/>
              </a:ext>
            </a:extLst>
          </p:cNvPr>
          <p:cNvSpPr>
            <a:spLocks noGrp="1"/>
          </p:cNvSpPr>
          <p:nvPr>
            <p:ph type="title"/>
          </p:nvPr>
        </p:nvSpPr>
        <p:spPr/>
        <p:txBody>
          <a:bodyPr/>
          <a:lstStyle/>
          <a:p>
            <a:r>
              <a:rPr lang="en-GB" dirty="0"/>
              <a:t>Construction Study (HAZOP) Guide Words Library</a:t>
            </a:r>
            <a:endParaRPr lang="en-GB" b="0" dirty="0"/>
          </a:p>
        </p:txBody>
      </p:sp>
      <p:sp>
        <p:nvSpPr>
          <p:cNvPr id="4" name="Content Placeholder 2">
            <a:extLst>
              <a:ext uri="{FF2B5EF4-FFF2-40B4-BE49-F238E27FC236}">
                <a16:creationId xmlns:a16="http://schemas.microsoft.com/office/drawing/2014/main" id="{A447B141-D081-72F9-9CAF-FDCB5676C21B}"/>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45757990-E868-00EE-4013-C6C0895F1A3B}"/>
              </a:ext>
            </a:extLst>
          </p:cNvPr>
          <p:cNvGraphicFramePr>
            <a:graphicFrameLocks noGrp="1"/>
          </p:cNvGraphicFramePr>
          <p:nvPr>
            <p:extLst>
              <p:ext uri="{D42A27DB-BD31-4B8C-83A1-F6EECF244321}">
                <p14:modId xmlns:p14="http://schemas.microsoft.com/office/powerpoint/2010/main" val="961288900"/>
              </p:ext>
            </p:extLst>
          </p:nvPr>
        </p:nvGraphicFramePr>
        <p:xfrm>
          <a:off x="160364" y="1225804"/>
          <a:ext cx="5811065" cy="4735830"/>
        </p:xfrm>
        <a:graphic>
          <a:graphicData uri="http://schemas.openxmlformats.org/drawingml/2006/table">
            <a:tbl>
              <a:tblPr>
                <a:tableStyleId>{BDBED569-4797-4DF1-A0F4-6AAB3CD982D8}</a:tableStyleId>
              </a:tblPr>
              <a:tblGrid>
                <a:gridCol w="1143650">
                  <a:extLst>
                    <a:ext uri="{9D8B030D-6E8A-4147-A177-3AD203B41FA5}">
                      <a16:colId xmlns:a16="http://schemas.microsoft.com/office/drawing/2014/main" val="3114357485"/>
                    </a:ext>
                  </a:extLst>
                </a:gridCol>
                <a:gridCol w="1160890">
                  <a:extLst>
                    <a:ext uri="{9D8B030D-6E8A-4147-A177-3AD203B41FA5}">
                      <a16:colId xmlns:a16="http://schemas.microsoft.com/office/drawing/2014/main" val="556961111"/>
                    </a:ext>
                  </a:extLst>
                </a:gridCol>
                <a:gridCol w="3506525">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2">
                  <a:txBody>
                    <a:bodyPr/>
                    <a:lstStyle/>
                    <a:p>
                      <a:pPr algn="ctr" fontAlgn="ctr"/>
                      <a:r>
                        <a:rPr lang="en-AU" sz="1100" b="0" i="0" u="none" strike="noStrike" kern="1200" dirty="0">
                          <a:solidFill>
                            <a:schemeClr val="dk1"/>
                          </a:solidFill>
                          <a:effectLst/>
                          <a:latin typeface="+mn-lt"/>
                          <a:ea typeface="+mn-ea"/>
                          <a:cs typeface="+mn-cs"/>
                        </a:rPr>
                        <a:t>Site, Access &amp; Security</a:t>
                      </a:r>
                    </a:p>
                  </a:txBody>
                  <a:tcPr marL="0" marR="0" marT="0" marB="0" anchor="ctr" anchorCtr="1"/>
                </a:tc>
                <a:tc>
                  <a:txBody>
                    <a:bodyPr/>
                    <a:lstStyle/>
                    <a:p>
                      <a:pPr algn="ctr" fontAlgn="ctr"/>
                      <a:r>
                        <a:rPr lang="en-AU" sz="1100" b="0" i="0" u="none" strike="noStrike" dirty="0">
                          <a:solidFill>
                            <a:srgbClr val="004551"/>
                          </a:solidFill>
                          <a:effectLst/>
                          <a:latin typeface="+mn-lt"/>
                        </a:rPr>
                        <a:t>Access Management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Access for inspection and audit teams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Access for oversized vehicles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Access for subcontractors and deliveries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Access for utilities and service providers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Contractor access approvals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Gate intercoms, swipe cards, keys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Induction requirements for access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Out-of-hours access permissions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Road condition surveys (pre/post)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Security codes and WIFI access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Weather-related access restrictions</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Security Systems &amp; Controls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CCTV installation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Coordination with local law enforcement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Cybersecurity</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Delivery scheduling to avoid congestion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Drone surveillance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Emergency vehicle access routes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Hazardous materials access control</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Incident reporting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Lighting for security</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Locking systems and access control</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Public access prevention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Security guards and patrol schedules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Temporary signage for hazards and restricted zones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Traffic control on-site and near entrances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Vandalism and theft risk</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Visitor induction and escort requirements</a:t>
                      </a:r>
                    </a:p>
                  </a:txBody>
                  <a:tcPr marL="0" marR="0" marT="0" marB="0" anchor="ctr"/>
                </a:tc>
                <a:extLst>
                  <a:ext uri="{0D108BD9-81ED-4DB2-BD59-A6C34878D82A}">
                    <a16:rowId xmlns:a16="http://schemas.microsoft.com/office/drawing/2014/main" val="1273762925"/>
                  </a:ext>
                </a:extLst>
              </a:tr>
            </a:tbl>
          </a:graphicData>
        </a:graphic>
      </p:graphicFrame>
      <p:graphicFrame>
        <p:nvGraphicFramePr>
          <p:cNvPr id="5" name="Table 4">
            <a:extLst>
              <a:ext uri="{FF2B5EF4-FFF2-40B4-BE49-F238E27FC236}">
                <a16:creationId xmlns:a16="http://schemas.microsoft.com/office/drawing/2014/main" id="{18AAB2C0-286D-2F35-AF1C-23A8357A62DF}"/>
              </a:ext>
            </a:extLst>
          </p:cNvPr>
          <p:cNvGraphicFramePr>
            <a:graphicFrameLocks noGrp="1"/>
          </p:cNvGraphicFramePr>
          <p:nvPr>
            <p:extLst>
              <p:ext uri="{D42A27DB-BD31-4B8C-83A1-F6EECF244321}">
                <p14:modId xmlns:p14="http://schemas.microsoft.com/office/powerpoint/2010/main" val="3692953965"/>
              </p:ext>
            </p:extLst>
          </p:nvPr>
        </p:nvGraphicFramePr>
        <p:xfrm>
          <a:off x="6220572" y="1225804"/>
          <a:ext cx="5811065" cy="4903470"/>
        </p:xfrm>
        <a:graphic>
          <a:graphicData uri="http://schemas.openxmlformats.org/drawingml/2006/table">
            <a:tbl>
              <a:tblPr>
                <a:tableStyleId>{BDBED569-4797-4DF1-A0F4-6AAB3CD982D8}</a:tableStyleId>
              </a:tblPr>
              <a:tblGrid>
                <a:gridCol w="1182092">
                  <a:extLst>
                    <a:ext uri="{9D8B030D-6E8A-4147-A177-3AD203B41FA5}">
                      <a16:colId xmlns:a16="http://schemas.microsoft.com/office/drawing/2014/main" val="3114357485"/>
                    </a:ext>
                  </a:extLst>
                </a:gridCol>
                <a:gridCol w="1208599">
                  <a:extLst>
                    <a:ext uri="{9D8B030D-6E8A-4147-A177-3AD203B41FA5}">
                      <a16:colId xmlns:a16="http://schemas.microsoft.com/office/drawing/2014/main" val="3492104942"/>
                    </a:ext>
                  </a:extLst>
                </a:gridCol>
                <a:gridCol w="3420374">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chemeClr val="dk1"/>
                          </a:solidFill>
                          <a:effectLst/>
                          <a:latin typeface="+mn-lt"/>
                          <a:ea typeface="+mn-ea"/>
                          <a:cs typeface="+mn-cs"/>
                        </a:rPr>
                        <a:t>Site, Access &amp; Security</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1" u="none" strike="noStrike" dirty="0">
                          <a:solidFill>
                            <a:srgbClr val="004551"/>
                          </a:solidFill>
                          <a:effectLst/>
                          <a:latin typeface="+mn-lt"/>
                        </a:rPr>
                        <a:t>(continued)</a:t>
                      </a:r>
                    </a:p>
                  </a:txBody>
                  <a:tcPr marL="0" marR="0" marT="0" marB="0" anchor="ctr"/>
                </a:tc>
                <a:tc>
                  <a:txBody>
                    <a:bodyPr/>
                    <a:lstStyle/>
                    <a:p>
                      <a:pPr algn="ctr" fontAlgn="ctr"/>
                      <a:r>
                        <a:rPr lang="en-AU" sz="1100" b="0" i="0" u="none" strike="noStrike" dirty="0">
                          <a:solidFill>
                            <a:srgbClr val="004551"/>
                          </a:solidFill>
                          <a:effectLst/>
                          <a:latin typeface="+mn-lt"/>
                        </a:rPr>
                        <a:t>Fencing &amp; Physical Barriers</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Existing gate modifications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Fence height and material specifications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Fence integrity inspections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New gate locations and locking mechanisms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Noise attenuation fencing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Temporary fencing installation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Visual screening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Wildlife exclusion fencing</a:t>
                      </a:r>
                    </a:p>
                  </a:txBody>
                  <a:tcPr marL="0" marR="0" marT="0" marB="0" anchor="ctr"/>
                </a:tc>
                <a:extLst>
                  <a:ext uri="{0D108BD9-81ED-4DB2-BD59-A6C34878D82A}">
                    <a16:rowId xmlns:a16="http://schemas.microsoft.com/office/drawing/2014/main" val="322562266"/>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Delineation &amp; Zoning</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Delineation for emergency egress routes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Dynamic delineation systems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High-visibility markings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Pedestrian vs vehicle separation</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Restricted access zones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Signage for directional flow</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Temporary barriers and cones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Work zones and exclusion areas</a:t>
                      </a:r>
                    </a:p>
                  </a:txBody>
                  <a:tcPr marL="0" marR="0" marT="0" marB="0" anchor="ctr"/>
                </a:tc>
                <a:extLst>
                  <a:ext uri="{0D108BD9-81ED-4DB2-BD59-A6C34878D82A}">
                    <a16:rowId xmlns:a16="http://schemas.microsoft.com/office/drawing/2014/main" val="1273762925"/>
                  </a:ext>
                </a:extLst>
              </a:tr>
              <a:tr h="200025">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dirty="0">
                          <a:solidFill>
                            <a:srgbClr val="004551"/>
                          </a:solidFill>
                          <a:effectLst/>
                          <a:latin typeface="+mn-lt"/>
                        </a:rPr>
                        <a:t>Technology &amp; Systems</a:t>
                      </a:r>
                    </a:p>
                  </a:txBody>
                  <a:tcPr marL="0" marR="0" marT="0" marB="0" anchor="ctr"/>
                </a:tc>
                <a:tc>
                  <a:txBody>
                    <a:bodyPr/>
                    <a:lstStyle/>
                    <a:p>
                      <a:pPr algn="ctr" fontAlgn="ctr"/>
                      <a:r>
                        <a:rPr lang="en-AU" sz="1100" b="0" i="0" u="none" strike="noStrike" dirty="0">
                          <a:solidFill>
                            <a:srgbClr val="004551"/>
                          </a:solidFill>
                          <a:effectLst/>
                          <a:latin typeface="+mn-lt"/>
                        </a:rPr>
                        <a:t>Remote Monitoring &amp; Visibility</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Loss of visibility</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Delayed response</a:t>
                      </a:r>
                    </a:p>
                  </a:txBody>
                  <a:tcPr marL="0" marR="0" marT="0" marB="0" anchor="ctr"/>
                </a:tc>
                <a:extLst>
                  <a:ext uri="{0D108BD9-81ED-4DB2-BD59-A6C34878D82A}">
                    <a16:rowId xmlns:a16="http://schemas.microsoft.com/office/drawing/2014/main" val="918934690"/>
                  </a:ext>
                </a:extLst>
              </a:tr>
              <a:tr h="200025">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1" i="1"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Digital Systems &amp; Cybersecurity</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Software failures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Cyber threats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AI system errors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Remote override issues</a:t>
                      </a:r>
                    </a:p>
                  </a:txBody>
                  <a:tcPr marL="0" marR="0" marT="0" marB="0" anchor="ctr"/>
                </a:tc>
                <a:extLst>
                  <a:ext uri="{0D108BD9-81ED-4DB2-BD59-A6C34878D82A}">
                    <a16:rowId xmlns:a16="http://schemas.microsoft.com/office/drawing/2014/main" val="554555421"/>
                  </a:ext>
                </a:extLst>
              </a:tr>
              <a:tr h="200025">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1" i="1"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Automation &amp; Smart Equipment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Autonomous equipment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Sensor failure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Compatibility issues</a:t>
                      </a:r>
                    </a:p>
                  </a:txBody>
                  <a:tcPr marL="0" marR="0" marT="0" marB="0" anchor="ctr"/>
                </a:tc>
                <a:extLst>
                  <a:ext uri="{0D108BD9-81ED-4DB2-BD59-A6C34878D82A}">
                    <a16:rowId xmlns:a16="http://schemas.microsoft.com/office/drawing/2014/main" val="668622446"/>
                  </a:ext>
                </a:extLst>
              </a:tr>
              <a:tr h="200025">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1" i="1"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New Technology Integration &amp; Training</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Training for new equipment</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Reliability of new systems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Integration challenges</a:t>
                      </a:r>
                    </a:p>
                  </a:txBody>
                  <a:tcPr marL="0" marR="0" marT="0" marB="0" anchor="ctr"/>
                </a:tc>
                <a:extLst>
                  <a:ext uri="{0D108BD9-81ED-4DB2-BD59-A6C34878D82A}">
                    <a16:rowId xmlns:a16="http://schemas.microsoft.com/office/drawing/2014/main" val="3240594596"/>
                  </a:ext>
                </a:extLst>
              </a:tr>
            </a:tbl>
          </a:graphicData>
        </a:graphic>
      </p:graphicFrame>
    </p:spTree>
    <p:extLst>
      <p:ext uri="{BB962C8B-B14F-4D97-AF65-F5344CB8AC3E}">
        <p14:creationId xmlns:p14="http://schemas.microsoft.com/office/powerpoint/2010/main" val="407039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D5740-6066-7A70-832F-551AAFA51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754F6-5324-F79F-08D3-8EA77BDD0C1A}"/>
              </a:ext>
            </a:extLst>
          </p:cNvPr>
          <p:cNvSpPr>
            <a:spLocks noGrp="1"/>
          </p:cNvSpPr>
          <p:nvPr>
            <p:ph type="title"/>
          </p:nvPr>
        </p:nvSpPr>
        <p:spPr/>
        <p:txBody>
          <a:bodyPr/>
          <a:lstStyle/>
          <a:p>
            <a:r>
              <a:rPr lang="en-GB" dirty="0"/>
              <a:t>Study Tier</a:t>
            </a:r>
            <a:endParaRPr lang="en-GB" b="0" dirty="0"/>
          </a:p>
        </p:txBody>
      </p:sp>
      <p:sp>
        <p:nvSpPr>
          <p:cNvPr id="3" name="Content Placeholder 2">
            <a:extLst>
              <a:ext uri="{FF2B5EF4-FFF2-40B4-BE49-F238E27FC236}">
                <a16:creationId xmlns:a16="http://schemas.microsoft.com/office/drawing/2014/main" id="{6DA964A4-29C1-4BFB-2334-08E8FC7F311B}"/>
              </a:ext>
            </a:extLst>
          </p:cNvPr>
          <p:cNvSpPr>
            <a:spLocks noGrp="1"/>
          </p:cNvSpPr>
          <p:nvPr>
            <p:ph sz="quarter" idx="13"/>
          </p:nvPr>
        </p:nvSpPr>
        <p:spPr>
          <a:xfrm>
            <a:off x="404415" y="2186940"/>
            <a:ext cx="5691585" cy="4419592"/>
          </a:xfrm>
        </p:spPr>
        <p:txBody>
          <a:bodyPr/>
          <a:lstStyle/>
          <a:p>
            <a:pPr marL="0" lvl="4" indent="0">
              <a:buNone/>
            </a:pPr>
            <a:r>
              <a:rPr lang="en-GB" b="1" dirty="0"/>
              <a:t>Tier 1 – Facilitated Study (High Risk):</a:t>
            </a:r>
          </a:p>
          <a:p>
            <a:pPr marL="0" lvl="4" indent="0">
              <a:buNone/>
            </a:pPr>
            <a:r>
              <a:rPr lang="en-GB" dirty="0"/>
              <a:t>Required for projects with complex systems, SIS changes, or multi-contractor simultaneous operations (SIMOPS). These studies must be led by a trained facilitator using IEC 61882 methodology to ensure structured hazard identification and operability analysis.</a:t>
            </a:r>
          </a:p>
          <a:p>
            <a:pPr lvl="4"/>
            <a:endParaRPr lang="en-GB" dirty="0"/>
          </a:p>
        </p:txBody>
      </p:sp>
      <p:sp>
        <p:nvSpPr>
          <p:cNvPr id="4" name="Content Placeholder 2">
            <a:extLst>
              <a:ext uri="{FF2B5EF4-FFF2-40B4-BE49-F238E27FC236}">
                <a16:creationId xmlns:a16="http://schemas.microsoft.com/office/drawing/2014/main" id="{59878BCE-A2A5-D8AA-2BFF-1FB86ECFB720}"/>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6" name="Content Placeholder 2">
            <a:extLst>
              <a:ext uri="{FF2B5EF4-FFF2-40B4-BE49-F238E27FC236}">
                <a16:creationId xmlns:a16="http://schemas.microsoft.com/office/drawing/2014/main" id="{FFAA8AFE-33E0-C59F-A6A5-0A7AEAF97787}"/>
              </a:ext>
            </a:extLst>
          </p:cNvPr>
          <p:cNvSpPr txBox="1">
            <a:spLocks/>
          </p:cNvSpPr>
          <p:nvPr/>
        </p:nvSpPr>
        <p:spPr>
          <a:xfrm>
            <a:off x="6204857" y="2186940"/>
            <a:ext cx="5515256" cy="441959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GB" dirty="0"/>
              <a:t>Tier 2 – Project Team Study (Lower Risk):</a:t>
            </a:r>
          </a:p>
          <a:p>
            <a:r>
              <a:rPr lang="en-GB" b="0" dirty="0"/>
              <a:t>For projects with minor design changes, isolated energy sources, or single-trade activities. These can be completed by the project team using guide words and prompts provided in this procedure.</a:t>
            </a:r>
          </a:p>
        </p:txBody>
      </p:sp>
      <p:sp>
        <p:nvSpPr>
          <p:cNvPr id="7" name="Content Placeholder 2">
            <a:extLst>
              <a:ext uri="{FF2B5EF4-FFF2-40B4-BE49-F238E27FC236}">
                <a16:creationId xmlns:a16="http://schemas.microsoft.com/office/drawing/2014/main" id="{AE1B191F-97C3-EB16-EE52-9353632D90E3}"/>
              </a:ext>
            </a:extLst>
          </p:cNvPr>
          <p:cNvSpPr txBox="1">
            <a:spLocks/>
          </p:cNvSpPr>
          <p:nvPr/>
        </p:nvSpPr>
        <p:spPr>
          <a:xfrm>
            <a:off x="404414" y="1234224"/>
            <a:ext cx="11315697" cy="752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b="0" dirty="0"/>
              <a:t>Confirm the Study Tier, there are two levels of study, based on project risk and complexity.</a:t>
            </a:r>
          </a:p>
        </p:txBody>
      </p:sp>
    </p:spTree>
    <p:extLst>
      <p:ext uri="{BB962C8B-B14F-4D97-AF65-F5344CB8AC3E}">
        <p14:creationId xmlns:p14="http://schemas.microsoft.com/office/powerpoint/2010/main" val="2117377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53889-AFDD-4C60-7082-2F2353D5E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9D64C-E61C-442D-6D09-930F7603E24B}"/>
              </a:ext>
            </a:extLst>
          </p:cNvPr>
          <p:cNvSpPr>
            <a:spLocks noGrp="1"/>
          </p:cNvSpPr>
          <p:nvPr>
            <p:ph type="title"/>
          </p:nvPr>
        </p:nvSpPr>
        <p:spPr/>
        <p:txBody>
          <a:bodyPr/>
          <a:lstStyle/>
          <a:p>
            <a:r>
              <a:rPr lang="en-GB" dirty="0"/>
              <a:t>Construction Study (HAZOP) Guide Words Library</a:t>
            </a:r>
            <a:endParaRPr lang="en-GB" b="0" dirty="0"/>
          </a:p>
        </p:txBody>
      </p:sp>
      <p:sp>
        <p:nvSpPr>
          <p:cNvPr id="4" name="Content Placeholder 2">
            <a:extLst>
              <a:ext uri="{FF2B5EF4-FFF2-40B4-BE49-F238E27FC236}">
                <a16:creationId xmlns:a16="http://schemas.microsoft.com/office/drawing/2014/main" id="{B3FA71CA-B3ED-9101-4123-D2C33C67C3C0}"/>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3B764875-5B61-61EF-E050-89F2E6090F21}"/>
              </a:ext>
            </a:extLst>
          </p:cNvPr>
          <p:cNvGraphicFramePr>
            <a:graphicFrameLocks noGrp="1"/>
          </p:cNvGraphicFramePr>
          <p:nvPr>
            <p:extLst>
              <p:ext uri="{D42A27DB-BD31-4B8C-83A1-F6EECF244321}">
                <p14:modId xmlns:p14="http://schemas.microsoft.com/office/powerpoint/2010/main" val="2551333058"/>
              </p:ext>
            </p:extLst>
          </p:nvPr>
        </p:nvGraphicFramePr>
        <p:xfrm>
          <a:off x="160364" y="1225804"/>
          <a:ext cx="5811065" cy="5238750"/>
        </p:xfrm>
        <a:graphic>
          <a:graphicData uri="http://schemas.openxmlformats.org/drawingml/2006/table">
            <a:tbl>
              <a:tblPr>
                <a:tableStyleId>{BDBED569-4797-4DF1-A0F4-6AAB3CD982D8}</a:tableStyleId>
              </a:tblPr>
              <a:tblGrid>
                <a:gridCol w="1143650">
                  <a:extLst>
                    <a:ext uri="{9D8B030D-6E8A-4147-A177-3AD203B41FA5}">
                      <a16:colId xmlns:a16="http://schemas.microsoft.com/office/drawing/2014/main" val="3114357485"/>
                    </a:ext>
                  </a:extLst>
                </a:gridCol>
                <a:gridCol w="1160890">
                  <a:extLst>
                    <a:ext uri="{9D8B030D-6E8A-4147-A177-3AD203B41FA5}">
                      <a16:colId xmlns:a16="http://schemas.microsoft.com/office/drawing/2014/main" val="556961111"/>
                    </a:ext>
                  </a:extLst>
                </a:gridCol>
                <a:gridCol w="3506525">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2">
                  <a:txBody>
                    <a:bodyPr/>
                    <a:lstStyle/>
                    <a:p>
                      <a:pPr algn="ctr" fontAlgn="ctr"/>
                      <a:r>
                        <a:rPr lang="en-AU" sz="1200" b="0" i="0" u="none" strike="noStrike" kern="1200" dirty="0">
                          <a:solidFill>
                            <a:schemeClr val="dk1"/>
                          </a:solidFill>
                          <a:effectLst/>
                          <a:latin typeface="+mn-lt"/>
                          <a:ea typeface="+mn-ea"/>
                          <a:cs typeface="+mn-cs"/>
                        </a:rPr>
                        <a:t>Vehicles and Equipment</a:t>
                      </a:r>
                    </a:p>
                  </a:txBody>
                  <a:tcPr marL="0" marR="0" marT="0" marB="0" anchor="ctr" anchorCtr="1"/>
                </a:tc>
                <a:tc>
                  <a:txBody>
                    <a:bodyPr/>
                    <a:lstStyle/>
                    <a:p>
                      <a:pPr algn="ctr" fontAlgn="ctr"/>
                      <a:r>
                        <a:rPr lang="en-AU" sz="1100" b="0" i="0" u="none" strike="noStrike" dirty="0">
                          <a:solidFill>
                            <a:srgbClr val="004551"/>
                          </a:solidFill>
                          <a:effectLst/>
                          <a:latin typeface="+mn-lt"/>
                        </a:rPr>
                        <a:t>Vehicle Operation &amp; Safety</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Access routes and turning radii</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Blind spot and reversing aids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Bus transport and limitations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Emergency response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Flashing beacons and flags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Fuel storage and refuelling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Inspection checklists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Load securing and transport safety</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Maintenance and defect reporting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Operator competency and licensing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Parking zones and separation from pedestrian areas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Speed limits on site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Vehicle hygiene and cleaning</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Vehicle idling policies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Vehicle standards (4x4, diesel)</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Washdown protocols</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mn-lt"/>
                        </a:rPr>
                        <a:t>Equipment Compliance &amp; Control</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Equipment inspections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Equipment parking near sensitive areas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Exclusion zones and spotter requirements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Fire suppression systems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Forklift/pedestrian separation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Interaction with overhead loads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Lighting and visibility aids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Mobile plant standards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Overhead/underground utility strikes during equipment operation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Pre-start checks and logbooks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Stability and ground conditions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Station assets (cranes, pressure vessels)</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Test and tag requirements</a:t>
                      </a:r>
                    </a:p>
                  </a:txBody>
                  <a:tcPr marL="0" marR="0" marT="0" marB="0" anchor="ctr"/>
                </a:tc>
                <a:extLst>
                  <a:ext uri="{0D108BD9-81ED-4DB2-BD59-A6C34878D82A}">
                    <a16:rowId xmlns:a16="http://schemas.microsoft.com/office/drawing/2014/main" val="1273762925"/>
                  </a:ext>
                </a:extLst>
              </a:tr>
            </a:tbl>
          </a:graphicData>
        </a:graphic>
      </p:graphicFrame>
      <p:graphicFrame>
        <p:nvGraphicFramePr>
          <p:cNvPr id="5" name="Table 4">
            <a:extLst>
              <a:ext uri="{FF2B5EF4-FFF2-40B4-BE49-F238E27FC236}">
                <a16:creationId xmlns:a16="http://schemas.microsoft.com/office/drawing/2014/main" id="{57E2A90E-F6B2-7147-70E2-422707449241}"/>
              </a:ext>
            </a:extLst>
          </p:cNvPr>
          <p:cNvGraphicFramePr>
            <a:graphicFrameLocks noGrp="1"/>
          </p:cNvGraphicFramePr>
          <p:nvPr>
            <p:extLst>
              <p:ext uri="{D42A27DB-BD31-4B8C-83A1-F6EECF244321}">
                <p14:modId xmlns:p14="http://schemas.microsoft.com/office/powerpoint/2010/main" val="1166481344"/>
              </p:ext>
            </p:extLst>
          </p:nvPr>
        </p:nvGraphicFramePr>
        <p:xfrm>
          <a:off x="6220572" y="1225804"/>
          <a:ext cx="5811065" cy="5238750"/>
        </p:xfrm>
        <a:graphic>
          <a:graphicData uri="http://schemas.openxmlformats.org/drawingml/2006/table">
            <a:tbl>
              <a:tblPr>
                <a:tableStyleId>{BDBED569-4797-4DF1-A0F4-6AAB3CD982D8}</a:tableStyleId>
              </a:tblPr>
              <a:tblGrid>
                <a:gridCol w="1182092">
                  <a:extLst>
                    <a:ext uri="{9D8B030D-6E8A-4147-A177-3AD203B41FA5}">
                      <a16:colId xmlns:a16="http://schemas.microsoft.com/office/drawing/2014/main" val="3114357485"/>
                    </a:ext>
                  </a:extLst>
                </a:gridCol>
                <a:gridCol w="1208599">
                  <a:extLst>
                    <a:ext uri="{9D8B030D-6E8A-4147-A177-3AD203B41FA5}">
                      <a16:colId xmlns:a16="http://schemas.microsoft.com/office/drawing/2014/main" val="3492104942"/>
                    </a:ext>
                  </a:extLst>
                </a:gridCol>
                <a:gridCol w="3420374">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dirty="0">
                          <a:solidFill>
                            <a:srgbClr val="004551"/>
                          </a:solidFill>
                          <a:effectLst/>
                          <a:latin typeface="+mn-lt"/>
                        </a:rPr>
                        <a:t>Waste and Hazardous Materials</a:t>
                      </a:r>
                    </a:p>
                  </a:txBody>
                  <a:tcPr marL="0" marR="0" marT="0" marB="0" anchor="ctr"/>
                </a:tc>
                <a:tc>
                  <a:txBody>
                    <a:bodyPr/>
                    <a:lstStyle/>
                    <a:p>
                      <a:pPr algn="ctr" fontAlgn="ctr"/>
                      <a:r>
                        <a:rPr lang="en-AU" sz="1100" b="0" i="0" u="none" strike="noStrike" dirty="0">
                          <a:solidFill>
                            <a:srgbClr val="004551"/>
                          </a:solidFill>
                          <a:effectLst/>
                          <a:latin typeface="+mn-lt"/>
                        </a:rPr>
                        <a:t>Hazardous Waste Handling &amp; Disposal</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Chemical mixing or disposal</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Lead, asbestos, PCBs, SF6, mercury</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Oil-contaminated rags/soil</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Spill containment for paints, solvents, and fuels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Temporary hazardous waste bunding and signage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Storage duration limits for hazardous waste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Temporary storage for demolition waste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Waste handling PPE requirements - gloves, masks, suits, eye protection</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Waste tracking and disposal documentation - manifests, certificates, registers</a:t>
                      </a:r>
                    </a:p>
                  </a:txBody>
                  <a:tcPr marL="0" marR="0" marT="0" marB="0" anchor="ctr"/>
                </a:tc>
                <a:extLst>
                  <a:ext uri="{0D108BD9-81ED-4DB2-BD59-A6C34878D82A}">
                    <a16:rowId xmlns:a16="http://schemas.microsoft.com/office/drawing/2014/main" val="322562266"/>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General Waste &amp; Recycling</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General waste and food scraps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Scrap steel and oil</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Sewage and spoil</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Recycling and concrete slurry</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Waste minimisation strategies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Waste segregation protocols onsite - colour-coded bins, signage, training</a:t>
                      </a:r>
                    </a:p>
                  </a:txBody>
                  <a:tcPr marL="0" marR="0" marT="0" marB="0" anchor="ctr"/>
                </a:tc>
                <a:extLst>
                  <a:ext uri="{0D108BD9-81ED-4DB2-BD59-A6C34878D82A}">
                    <a16:rowId xmlns:a16="http://schemas.microsoft.com/office/drawing/2014/main" val="1273762925"/>
                  </a:ext>
                </a:extLst>
              </a:tr>
              <a:tr h="200025">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Waste Contractor &amp; Compliance Coordination</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Licensed waste contractor coordination - approvals, scheduling, compliance</a:t>
                      </a:r>
                    </a:p>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Waste storage area inspections and maintenance - integrity, access, pest control</a:t>
                      </a:r>
                    </a:p>
                  </a:txBody>
                  <a:tcPr marL="0" marR="0" marT="0" marB="0" anchor="ctr"/>
                </a:tc>
                <a:extLst>
                  <a:ext uri="{0D108BD9-81ED-4DB2-BD59-A6C34878D82A}">
                    <a16:rowId xmlns:a16="http://schemas.microsoft.com/office/drawing/2014/main" val="918934690"/>
                  </a:ext>
                </a:extLst>
              </a:tr>
              <a:tr h="200025">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1" i="1"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Environmental &amp; Community Impact</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Community impact considerations - odour, visual impact, transport routes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Waste-related emergency response plans - spills, exposure, fire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Waste-related environmental monitoring - odour, leachate, runoff</a:t>
                      </a:r>
                    </a:p>
                  </a:txBody>
                  <a:tcPr marL="0" marR="0" marT="0" marB="0" anchor="ctr"/>
                </a:tc>
                <a:extLst>
                  <a:ext uri="{0D108BD9-81ED-4DB2-BD59-A6C34878D82A}">
                    <a16:rowId xmlns:a16="http://schemas.microsoft.com/office/drawing/2014/main" val="554555421"/>
                  </a:ext>
                </a:extLst>
              </a:tr>
              <a:tr h="200025">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1" i="1"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mn-lt"/>
                        </a:rPr>
                        <a:t>Decontamination &amp; Site Hygiene</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mn-lt"/>
                        </a:rPr>
                        <a:t>Decontamination procedures for tools and PPE</a:t>
                      </a:r>
                    </a:p>
                  </a:txBody>
                  <a:tcPr marL="0" marR="0" marT="0" marB="0" anchor="ctr"/>
                </a:tc>
                <a:extLst>
                  <a:ext uri="{0D108BD9-81ED-4DB2-BD59-A6C34878D82A}">
                    <a16:rowId xmlns:a16="http://schemas.microsoft.com/office/drawing/2014/main" val="668622446"/>
                  </a:ext>
                </a:extLst>
              </a:tr>
            </a:tbl>
          </a:graphicData>
        </a:graphic>
      </p:graphicFrame>
    </p:spTree>
    <p:extLst>
      <p:ext uri="{BB962C8B-B14F-4D97-AF65-F5344CB8AC3E}">
        <p14:creationId xmlns:p14="http://schemas.microsoft.com/office/powerpoint/2010/main" val="2541825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9CBA9-21CA-BD16-EF88-F1083EF45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9FA3E-37EB-200C-7019-5E84D0DABD2F}"/>
              </a:ext>
            </a:extLst>
          </p:cNvPr>
          <p:cNvSpPr>
            <a:spLocks noGrp="1"/>
          </p:cNvSpPr>
          <p:nvPr>
            <p:ph type="title"/>
          </p:nvPr>
        </p:nvSpPr>
        <p:spPr/>
        <p:txBody>
          <a:bodyPr/>
          <a:lstStyle/>
          <a:p>
            <a:r>
              <a:rPr lang="en-GB" dirty="0"/>
              <a:t>Construction Study (HAZOP) Guide Words Library</a:t>
            </a:r>
            <a:endParaRPr lang="en-GB" b="0" dirty="0"/>
          </a:p>
        </p:txBody>
      </p:sp>
      <p:sp>
        <p:nvSpPr>
          <p:cNvPr id="4" name="Content Placeholder 2">
            <a:extLst>
              <a:ext uri="{FF2B5EF4-FFF2-40B4-BE49-F238E27FC236}">
                <a16:creationId xmlns:a16="http://schemas.microsoft.com/office/drawing/2014/main" id="{DF417340-228B-6102-40FF-71716B3961FD}"/>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B2183545-4747-CD80-EA12-F9911E06BE2A}"/>
              </a:ext>
            </a:extLst>
          </p:cNvPr>
          <p:cNvGraphicFramePr>
            <a:graphicFrameLocks noGrp="1"/>
          </p:cNvGraphicFramePr>
          <p:nvPr>
            <p:extLst>
              <p:ext uri="{D42A27DB-BD31-4B8C-83A1-F6EECF244321}">
                <p14:modId xmlns:p14="http://schemas.microsoft.com/office/powerpoint/2010/main" val="1430555264"/>
              </p:ext>
            </p:extLst>
          </p:nvPr>
        </p:nvGraphicFramePr>
        <p:xfrm>
          <a:off x="160364" y="1225804"/>
          <a:ext cx="5811065" cy="5071110"/>
        </p:xfrm>
        <a:graphic>
          <a:graphicData uri="http://schemas.openxmlformats.org/drawingml/2006/table">
            <a:tbl>
              <a:tblPr>
                <a:tableStyleId>{BDBED569-4797-4DF1-A0F4-6AAB3CD982D8}</a:tableStyleId>
              </a:tblPr>
              <a:tblGrid>
                <a:gridCol w="1143650">
                  <a:extLst>
                    <a:ext uri="{9D8B030D-6E8A-4147-A177-3AD203B41FA5}">
                      <a16:colId xmlns:a16="http://schemas.microsoft.com/office/drawing/2014/main" val="3114357485"/>
                    </a:ext>
                  </a:extLst>
                </a:gridCol>
                <a:gridCol w="1160890">
                  <a:extLst>
                    <a:ext uri="{9D8B030D-6E8A-4147-A177-3AD203B41FA5}">
                      <a16:colId xmlns:a16="http://schemas.microsoft.com/office/drawing/2014/main" val="556961111"/>
                    </a:ext>
                  </a:extLst>
                </a:gridCol>
                <a:gridCol w="3506525">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FFFFFF"/>
                          </a:solidFill>
                          <a:effectLst/>
                          <a:uLnTx/>
                          <a:uFillTx/>
                          <a:latin typeface="HK Grotesk"/>
                          <a:ea typeface="+mn-ea"/>
                          <a:cs typeface="+mn-cs"/>
                        </a:rPr>
                        <a:t>Guide Word</a:t>
                      </a:r>
                      <a:endParaRPr kumimoji="0" lang="en-AU" sz="1100" b="1" i="0" u="none" strike="noStrike" kern="1200" cap="none" spc="0" normalizeH="0" baseline="0" noProof="0" dirty="0">
                        <a:ln>
                          <a:noFill/>
                        </a:ln>
                        <a:solidFill>
                          <a:srgbClr val="FFFFFF"/>
                        </a:solidFill>
                        <a:effectLst/>
                        <a:uLnTx/>
                        <a:uFillTx/>
                        <a:latin typeface="HK Grotesk"/>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FFFFFF"/>
                          </a:solidFill>
                          <a:effectLst/>
                          <a:uLnTx/>
                          <a:uFillTx/>
                          <a:latin typeface="HK Grotesk"/>
                          <a:ea typeface="+mn-ea"/>
                          <a:cs typeface="+mn-cs"/>
                        </a:rPr>
                        <a:t>Guide Word</a:t>
                      </a: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2">
                  <a:txBody>
                    <a:bodyPr/>
                    <a:lstStyle/>
                    <a:p>
                      <a:pPr algn="ctr" fontAlgn="ctr"/>
                      <a:r>
                        <a:rPr lang="en-AU" sz="1100" b="0" i="0" u="none" strike="noStrike" kern="1200" dirty="0">
                          <a:solidFill>
                            <a:schemeClr val="dk1"/>
                          </a:solidFill>
                          <a:effectLst/>
                          <a:latin typeface="HK Grotesk" panose="00000500000000000000" pitchFamily="2" charset="0"/>
                          <a:ea typeface="+mn-ea"/>
                          <a:cs typeface="+mn-cs"/>
                        </a:rPr>
                        <a:t>Workforce &amp; Supervision</a:t>
                      </a:r>
                    </a:p>
                  </a:txBody>
                  <a:tcPr marL="0" marR="0" marT="0" marB="0" anchor="ctr" anchorCtr="1"/>
                </a:tc>
                <a:tc>
                  <a:txBody>
                    <a:bodyPr/>
                    <a:lstStyle/>
                    <a:p>
                      <a:pPr algn="ctr" fontAlgn="ctr"/>
                      <a:r>
                        <a:rPr lang="en-AU" sz="1100" b="0" i="0" u="none" strike="noStrike" dirty="0">
                          <a:solidFill>
                            <a:srgbClr val="004551"/>
                          </a:solidFill>
                          <a:effectLst/>
                          <a:latin typeface="HK Grotesk" panose="00000500000000000000" pitchFamily="2" charset="0"/>
                        </a:rPr>
                        <a:t>Fatigue &amp; Mental Health Management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Access to rest areas and quiet zones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Break scheduling and adequacy</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Environmental fatigue factors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Extended working hours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Fatigue management</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Fatigue management training for supervisors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Fatigue risk assessments for high-risk tasks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Fatigue-related incident reporting and tracking</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Long travel times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Mental health considerations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Mental health support and resources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Remote or travelling worker fatigue risks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Roster design and shift rotation planning</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Sleep deprivation and shift rotations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Stress due to schedule pressure</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Workload balancing across teams</a:t>
                      </a:r>
                    </a:p>
                  </a:txBody>
                  <a:tcPr marL="0" marR="0" marT="0" marB="0" anchor="ctr"/>
                </a:tc>
                <a:extLst>
                  <a:ext uri="{0D108BD9-81ED-4DB2-BD59-A6C34878D82A}">
                    <a16:rowId xmlns:a16="http://schemas.microsoft.com/office/drawing/2014/main" val="322562266"/>
                  </a:ext>
                </a:extLst>
              </a:tr>
              <a:tr h="200025">
                <a:tc vMerge="1">
                  <a:txBody>
                    <a:bodyPr/>
                    <a:lstStyle/>
                    <a:p>
                      <a:endParaRPr/>
                    </a:p>
                  </a:txBody>
                  <a:tcPr marL="0" marR="0" marT="0" marB="0" anchor="b"/>
                </a:tc>
                <a:tc>
                  <a:txBody>
                    <a:bodyPr/>
                    <a:lstStyle/>
                    <a:p>
                      <a:pPr algn="ctr" fontAlgn="ctr"/>
                      <a:r>
                        <a:rPr lang="en-AU" sz="1100" b="0" i="0" u="none" strike="noStrike" dirty="0">
                          <a:solidFill>
                            <a:srgbClr val="004551"/>
                          </a:solidFill>
                          <a:effectLst/>
                          <a:latin typeface="HK Grotesk" panose="00000500000000000000" pitchFamily="2" charset="0"/>
                        </a:rPr>
                        <a:t>Worker Welfare &amp; Support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Accommodation arrangements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AoD awareness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Cultural awareness and inclusion</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Emergency contact records - up-to-date and secure</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Heat and cold stress management</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Multi-lingual communication needs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Number onsite and shift patterns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Onboarding and induction tracking</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Transport arrangements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Visitor supervision requirements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Welfare facilities - shaded rest areas, hydration, cooling/heating</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Workforce feedback mechanisms</a:t>
                      </a:r>
                    </a:p>
                  </a:txBody>
                  <a:tcPr marL="0" marR="0" marT="0" marB="0" anchor="ctr"/>
                </a:tc>
                <a:extLst>
                  <a:ext uri="{0D108BD9-81ED-4DB2-BD59-A6C34878D82A}">
                    <a16:rowId xmlns:a16="http://schemas.microsoft.com/office/drawing/2014/main" val="1273762925"/>
                  </a:ext>
                </a:extLst>
              </a:tr>
            </a:tbl>
          </a:graphicData>
        </a:graphic>
      </p:graphicFrame>
      <p:graphicFrame>
        <p:nvGraphicFramePr>
          <p:cNvPr id="5" name="Table 4">
            <a:extLst>
              <a:ext uri="{FF2B5EF4-FFF2-40B4-BE49-F238E27FC236}">
                <a16:creationId xmlns:a16="http://schemas.microsoft.com/office/drawing/2014/main" id="{80E1788F-5258-0A27-274C-2CA6DE317E66}"/>
              </a:ext>
            </a:extLst>
          </p:cNvPr>
          <p:cNvGraphicFramePr>
            <a:graphicFrameLocks noGrp="1"/>
          </p:cNvGraphicFramePr>
          <p:nvPr>
            <p:extLst>
              <p:ext uri="{D42A27DB-BD31-4B8C-83A1-F6EECF244321}">
                <p14:modId xmlns:p14="http://schemas.microsoft.com/office/powerpoint/2010/main" val="59139280"/>
              </p:ext>
            </p:extLst>
          </p:nvPr>
        </p:nvGraphicFramePr>
        <p:xfrm>
          <a:off x="6220572" y="1225804"/>
          <a:ext cx="5811065" cy="5406390"/>
        </p:xfrm>
        <a:graphic>
          <a:graphicData uri="http://schemas.openxmlformats.org/drawingml/2006/table">
            <a:tbl>
              <a:tblPr>
                <a:tableStyleId>{BDBED569-4797-4DF1-A0F4-6AAB3CD982D8}</a:tableStyleId>
              </a:tblPr>
              <a:tblGrid>
                <a:gridCol w="1182092">
                  <a:extLst>
                    <a:ext uri="{9D8B030D-6E8A-4147-A177-3AD203B41FA5}">
                      <a16:colId xmlns:a16="http://schemas.microsoft.com/office/drawing/2014/main" val="3114357485"/>
                    </a:ext>
                  </a:extLst>
                </a:gridCol>
                <a:gridCol w="1208599">
                  <a:extLst>
                    <a:ext uri="{9D8B030D-6E8A-4147-A177-3AD203B41FA5}">
                      <a16:colId xmlns:a16="http://schemas.microsoft.com/office/drawing/2014/main" val="3492104942"/>
                    </a:ext>
                  </a:extLst>
                </a:gridCol>
                <a:gridCol w="3420374">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chemeClr val="dk1"/>
                          </a:solidFill>
                          <a:effectLst/>
                          <a:latin typeface="HK Grotesk" panose="00000500000000000000" pitchFamily="2" charset="0"/>
                          <a:ea typeface="+mn-ea"/>
                          <a:cs typeface="+mn-cs"/>
                        </a:rPr>
                        <a:t>Workforce &amp; Supervision</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1" u="none" strike="noStrike" dirty="0">
                          <a:solidFill>
                            <a:srgbClr val="004551"/>
                          </a:solidFill>
                          <a:effectLst/>
                          <a:latin typeface="HK Grotesk" panose="00000500000000000000" pitchFamily="2" charset="0"/>
                        </a:rPr>
                        <a:t>(continued)</a:t>
                      </a:r>
                    </a:p>
                  </a:txBody>
                  <a:tcPr marL="0" marR="0" marT="0" marB="0" anchor="ctr"/>
                </a:tc>
                <a:tc>
                  <a:txBody>
                    <a:bodyPr/>
                    <a:lstStyle/>
                    <a:p>
                      <a:pPr algn="ctr" fontAlgn="ctr"/>
                      <a:r>
                        <a:rPr lang="en-AU" sz="1100" b="0" i="0" u="none" strike="noStrike" dirty="0">
                          <a:solidFill>
                            <a:srgbClr val="004551"/>
                          </a:solidFill>
                          <a:effectLst/>
                          <a:latin typeface="HK Grotesk" panose="00000500000000000000" pitchFamily="2" charset="0"/>
                        </a:rPr>
                        <a:t>Training &amp; Competency Development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Behavioural safety training - hazard awareness, stop work authority</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Daily pre-start briefings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Emergency response training</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Inexperienced or incompetent workers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Language and literacy support in training delivery</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PPE compliance verification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Site-specific induction content</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Specialist task training (e.g. confined space)</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Training and competency verification</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Training for new equipment or procedures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Training for subcontractors and short-term workers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Training for supervisors and team leads - leadership, conflict resolution, WHS responsibilities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Training matrix and tracking of expiries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Verification of qualifications</a:t>
                      </a:r>
                    </a:p>
                  </a:txBody>
                  <a:tcPr marL="0" marR="0" marT="0" marB="0" anchor="ctr"/>
                </a:tc>
                <a:extLst>
                  <a:ext uri="{0D108BD9-81ED-4DB2-BD59-A6C34878D82A}">
                    <a16:rowId xmlns:a16="http://schemas.microsoft.com/office/drawing/2014/main" val="322562266"/>
                  </a:ext>
                </a:extLst>
              </a:tr>
              <a:tr h="200025">
                <a:tc vMerge="1">
                  <a:txBody>
                    <a:bodyPr/>
                    <a:lstStyle/>
                    <a:p>
                      <a:pPr algn="ctr" fontAlgn="ct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HK Grotesk" panose="00000500000000000000" pitchFamily="2" charset="0"/>
                        </a:rPr>
                        <a:t>Supervision &amp; Behavioural Oversight</a:t>
                      </a:r>
                    </a:p>
                  </a:txBody>
                  <a:tcPr marL="0" marR="0" marT="0" marB="0" anchor="ctr"/>
                </a:tc>
                <a:tc>
                  <a:txBody>
                    <a:bodyPr/>
                    <a:lstStyle/>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Behavioural hazards (horseplay, non-compliance)</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Escalation protocols - for behavioural or safety concerns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Existing injuries and medical needs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Rostering and overlap planning - shift transitions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Site meetings and toolbox talks</a:t>
                      </a:r>
                    </a:p>
                    <a:p>
                      <a:pPr marL="171450" indent="-171450" algn="ctr" fontAlgn="ctr">
                        <a:buFont typeface="Arial" panose="020B0604020202020204" pitchFamily="34" charset="0"/>
                        <a:buChar char="•"/>
                      </a:pPr>
                      <a:r>
                        <a:rPr lang="en-GB" sz="1100" b="0" i="0" u="none" strike="noStrike" dirty="0">
                          <a:solidFill>
                            <a:srgbClr val="004551"/>
                          </a:solidFill>
                          <a:effectLst/>
                          <a:latin typeface="HK Grotesk" panose="00000500000000000000" pitchFamily="2" charset="0"/>
                        </a:rPr>
                        <a:t>Supervision structure and responsibilities</a:t>
                      </a:r>
                    </a:p>
                  </a:txBody>
                  <a:tcPr marL="0" marR="0" marT="0" marB="0" anchor="ctr"/>
                </a:tc>
                <a:extLst>
                  <a:ext uri="{0D108BD9-81ED-4DB2-BD59-A6C34878D82A}">
                    <a16:rowId xmlns:a16="http://schemas.microsoft.com/office/drawing/2014/main" val="1273762925"/>
                  </a:ext>
                </a:extLst>
              </a:tr>
              <a:tr h="200025">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100" b="1" i="0" u="none" strike="noStrike" dirty="0">
                        <a:solidFill>
                          <a:srgbClr val="004551"/>
                        </a:solidFill>
                        <a:effectLst/>
                        <a:latin typeface="Calibri" panose="020F0502020204030204" pitchFamily="34" charset="0"/>
                      </a:endParaRPr>
                    </a:p>
                  </a:txBody>
                  <a:tcPr marL="0" marR="0" marT="0" marB="0" anchor="ctr"/>
                </a:tc>
                <a:tc>
                  <a:txBody>
                    <a:bodyPr/>
                    <a:lstStyle/>
                    <a:p>
                      <a:pPr algn="ctr" fontAlgn="ctr"/>
                      <a:r>
                        <a:rPr lang="en-AU" sz="1100" b="0" i="0" u="none" strike="noStrike" dirty="0">
                          <a:solidFill>
                            <a:srgbClr val="004551"/>
                          </a:solidFill>
                          <a:effectLst/>
                          <a:latin typeface="HK Grotesk" panose="00000500000000000000" pitchFamily="2" charset="0"/>
                        </a:rPr>
                        <a:t>Organisational Change &amp; Communication</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Scope changes, workforce turnover (Change Management)</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Language barriers, unclear instructions (Communication Risks)</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Leadership influence, behavioural compliance (Safety Culture)</a:t>
                      </a:r>
                    </a:p>
                    <a:p>
                      <a:pPr marL="171450" indent="-171450" algn="ctr" fontAlgn="ctr">
                        <a:buFont typeface="Arial" panose="020B0604020202020204" pitchFamily="34" charset="0"/>
                        <a:buChar char="•"/>
                      </a:pPr>
                      <a:r>
                        <a:rPr lang="en-AU" sz="1100" b="0" i="0" u="none" strike="noStrike" dirty="0">
                          <a:solidFill>
                            <a:srgbClr val="004551"/>
                          </a:solidFill>
                          <a:effectLst/>
                          <a:latin typeface="HK Grotesk" panose="00000500000000000000" pitchFamily="2" charset="0"/>
                        </a:rPr>
                        <a:t>Bullying, harassment, isolation, workload stress, interpersonal conflict (Psychosocial Hazards)</a:t>
                      </a:r>
                    </a:p>
                  </a:txBody>
                  <a:tcPr marL="0" marR="0" marT="0" marB="0" anchor="ctr"/>
                </a:tc>
                <a:extLst>
                  <a:ext uri="{0D108BD9-81ED-4DB2-BD59-A6C34878D82A}">
                    <a16:rowId xmlns:a16="http://schemas.microsoft.com/office/drawing/2014/main" val="918934690"/>
                  </a:ext>
                </a:extLst>
              </a:tr>
            </a:tbl>
          </a:graphicData>
        </a:graphic>
      </p:graphicFrame>
    </p:spTree>
    <p:extLst>
      <p:ext uri="{BB962C8B-B14F-4D97-AF65-F5344CB8AC3E}">
        <p14:creationId xmlns:p14="http://schemas.microsoft.com/office/powerpoint/2010/main" val="3360726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A7EDD-8B1D-987D-97DD-B80C6EB0D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FF256-DA9F-D857-1C07-79E4778A65D0}"/>
              </a:ext>
            </a:extLst>
          </p:cNvPr>
          <p:cNvSpPr>
            <a:spLocks noGrp="1"/>
          </p:cNvSpPr>
          <p:nvPr>
            <p:ph type="title"/>
          </p:nvPr>
        </p:nvSpPr>
        <p:spPr/>
        <p:txBody>
          <a:bodyPr/>
          <a:lstStyle/>
          <a:p>
            <a:r>
              <a:rPr lang="en-GB" dirty="0"/>
              <a:t>Construction Study (HAZOP) Guide Words Library</a:t>
            </a:r>
            <a:endParaRPr lang="en-GB" b="0" dirty="0"/>
          </a:p>
        </p:txBody>
      </p:sp>
      <p:sp>
        <p:nvSpPr>
          <p:cNvPr id="4" name="Content Placeholder 2">
            <a:extLst>
              <a:ext uri="{FF2B5EF4-FFF2-40B4-BE49-F238E27FC236}">
                <a16:creationId xmlns:a16="http://schemas.microsoft.com/office/drawing/2014/main" id="{849CEE9B-8E96-D446-38BF-6F9E995133C1}"/>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graphicFrame>
        <p:nvGraphicFramePr>
          <p:cNvPr id="15" name="Table 14">
            <a:extLst>
              <a:ext uri="{FF2B5EF4-FFF2-40B4-BE49-F238E27FC236}">
                <a16:creationId xmlns:a16="http://schemas.microsoft.com/office/drawing/2014/main" id="{95B1302A-AA73-29DF-E0CD-CC083CB5F6AC}"/>
              </a:ext>
            </a:extLst>
          </p:cNvPr>
          <p:cNvGraphicFramePr>
            <a:graphicFrameLocks noGrp="1"/>
          </p:cNvGraphicFramePr>
          <p:nvPr>
            <p:extLst>
              <p:ext uri="{D42A27DB-BD31-4B8C-83A1-F6EECF244321}">
                <p14:modId xmlns:p14="http://schemas.microsoft.com/office/powerpoint/2010/main" val="2962141082"/>
              </p:ext>
            </p:extLst>
          </p:nvPr>
        </p:nvGraphicFramePr>
        <p:xfrm>
          <a:off x="160364" y="1225804"/>
          <a:ext cx="5811065" cy="1550670"/>
        </p:xfrm>
        <a:graphic>
          <a:graphicData uri="http://schemas.openxmlformats.org/drawingml/2006/table">
            <a:tbl>
              <a:tblPr>
                <a:tableStyleId>{BDBED569-4797-4DF1-A0F4-6AAB3CD982D8}</a:tableStyleId>
              </a:tblPr>
              <a:tblGrid>
                <a:gridCol w="1143650">
                  <a:extLst>
                    <a:ext uri="{9D8B030D-6E8A-4147-A177-3AD203B41FA5}">
                      <a16:colId xmlns:a16="http://schemas.microsoft.com/office/drawing/2014/main" val="3114357485"/>
                    </a:ext>
                  </a:extLst>
                </a:gridCol>
                <a:gridCol w="1160890">
                  <a:extLst>
                    <a:ext uri="{9D8B030D-6E8A-4147-A177-3AD203B41FA5}">
                      <a16:colId xmlns:a16="http://schemas.microsoft.com/office/drawing/2014/main" val="556961111"/>
                    </a:ext>
                  </a:extLst>
                </a:gridCol>
                <a:gridCol w="3506525">
                  <a:extLst>
                    <a:ext uri="{9D8B030D-6E8A-4147-A177-3AD203B41FA5}">
                      <a16:colId xmlns:a16="http://schemas.microsoft.com/office/drawing/2014/main" val="3662042001"/>
                    </a:ext>
                  </a:extLst>
                </a:gridCol>
              </a:tblGrid>
              <a:tr h="2095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rPr>
                        <a:t>Category</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b="1" u="none" strike="noStrike" kern="1200" dirty="0">
                          <a:solidFill>
                            <a:schemeClr val="bg1"/>
                          </a:solidFill>
                          <a:effectLst/>
                          <a:latin typeface="+mn-lt"/>
                          <a:ea typeface="+mn-ea"/>
                          <a:cs typeface="+mn-cs"/>
                        </a:rPr>
                        <a:t>Guide Word</a:t>
                      </a:r>
                    </a:p>
                  </a:txBody>
                  <a:tcPr marL="0" marR="0" marT="0" marB="0" anchor="ctr" anchorCtr="1">
                    <a:solidFill>
                      <a:schemeClr val="accent3"/>
                    </a:solidFill>
                  </a:tcPr>
                </a:tc>
                <a:tc>
                  <a:txBody>
                    <a:bodyPr/>
                    <a:lstStyle/>
                    <a:p>
                      <a:pPr algn="ctr"/>
                      <a:r>
                        <a:rPr lang="en-AU" sz="1100" b="1" u="none" strike="noStrike" kern="1200" dirty="0">
                          <a:solidFill>
                            <a:schemeClr val="bg1"/>
                          </a:solidFill>
                          <a:effectLst/>
                          <a:latin typeface="+mn-lt"/>
                        </a:rPr>
                        <a:t>Prompt Cues</a:t>
                      </a:r>
                      <a:endParaRPr lang="en-AU" sz="1100" b="1" u="none" strike="noStrike" kern="1200" dirty="0">
                        <a:solidFill>
                          <a:schemeClr val="bg1"/>
                        </a:solidFill>
                        <a:effectLst/>
                        <a:latin typeface="+mn-lt"/>
                        <a:ea typeface="+mn-ea"/>
                        <a:cs typeface="+mn-cs"/>
                      </a:endParaRPr>
                    </a:p>
                  </a:txBody>
                  <a:tcPr marL="0" marR="0" marT="0" marB="0" anchor="ctr" anchorCtr="1">
                    <a:solidFill>
                      <a:schemeClr val="accent3"/>
                    </a:solidFill>
                  </a:tcPr>
                </a:tc>
                <a:extLst>
                  <a:ext uri="{0D108BD9-81ED-4DB2-BD59-A6C34878D82A}">
                    <a16:rowId xmlns:a16="http://schemas.microsoft.com/office/drawing/2014/main" val="3516848258"/>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0" u="none" strike="noStrike" kern="1200" dirty="0">
                          <a:solidFill>
                            <a:schemeClr val="dk1"/>
                          </a:solidFill>
                          <a:effectLst/>
                          <a:latin typeface="+mn-lt"/>
                          <a:ea typeface="+mn-ea"/>
                          <a:cs typeface="+mn-cs"/>
                        </a:rPr>
                        <a:t>Workforce &amp; Supervision</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1" u="none" strike="noStrike" dirty="0">
                          <a:solidFill>
                            <a:srgbClr val="004551"/>
                          </a:solidFill>
                          <a:effectLst/>
                          <a:latin typeface="+mn-lt"/>
                        </a:rPr>
                        <a:t>(continued)</a:t>
                      </a:r>
                    </a:p>
                  </a:txBody>
                  <a:tcPr marL="0" marR="0" marT="0" marB="0" anchor="ctr" anchorCtr="1"/>
                </a:tc>
                <a:tc>
                  <a:txBody>
                    <a:bodyPr/>
                    <a:lstStyle/>
                    <a:p>
                      <a:pPr algn="ctr" fontAlgn="ctr"/>
                      <a:r>
                        <a:rPr lang="en-AU" sz="1100" b="0" i="0" u="none" strike="noStrike" dirty="0">
                          <a:solidFill>
                            <a:srgbClr val="004551"/>
                          </a:solidFill>
                          <a:effectLst/>
                          <a:latin typeface="+mn-lt"/>
                        </a:rPr>
                        <a:t>Organisational Change &amp; Communication</a:t>
                      </a:r>
                    </a:p>
                  </a:txBody>
                  <a:tcPr marL="0" marR="0" marT="0" marB="0" anchor="ctr"/>
                </a:tc>
                <a:tc>
                  <a:txBody>
                    <a:bodyPr/>
                    <a:lstStyle/>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Scope changes, workforce turnover (Change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Management)</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Language barriers, unclear instructions (Communication Risks)</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Leadership influence, behavioural compliance (Safety Culture)</a:t>
                      </a:r>
                    </a:p>
                    <a:p>
                      <a:pPr marL="171450" indent="-171450" algn="ctr" fontAlgn="ctr">
                        <a:buFont typeface="Arial" panose="020B0604020202020204" pitchFamily="34" charset="0"/>
                        <a:buChar char="•"/>
                      </a:pPr>
                      <a:r>
                        <a:rPr lang="en-AU" sz="1100" b="0" i="0" u="none" strike="noStrike" dirty="0">
                          <a:solidFill>
                            <a:srgbClr val="004551"/>
                          </a:solidFill>
                          <a:effectLst/>
                          <a:latin typeface="+mn-lt"/>
                        </a:rPr>
                        <a:t>Bullying, harassment, isolation, workload stress, interpersonal conflict (Psychosocial Hazards)</a:t>
                      </a:r>
                    </a:p>
                  </a:txBody>
                  <a:tcPr marL="0" marR="0" marT="0" marB="0" anchor="ctr"/>
                </a:tc>
                <a:extLst>
                  <a:ext uri="{0D108BD9-81ED-4DB2-BD59-A6C34878D82A}">
                    <a16:rowId xmlns:a16="http://schemas.microsoft.com/office/drawing/2014/main" val="322562266"/>
                  </a:ext>
                </a:extLst>
              </a:tr>
            </a:tbl>
          </a:graphicData>
        </a:graphic>
      </p:graphicFrame>
    </p:spTree>
    <p:extLst>
      <p:ext uri="{BB962C8B-B14F-4D97-AF65-F5344CB8AC3E}">
        <p14:creationId xmlns:p14="http://schemas.microsoft.com/office/powerpoint/2010/main" val="96609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8B957-F2F8-7C4A-7150-33A178FBD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26D21-57D4-6924-96CC-7C47FA30D632}"/>
              </a:ext>
            </a:extLst>
          </p:cNvPr>
          <p:cNvSpPr>
            <a:spLocks noGrp="1"/>
          </p:cNvSpPr>
          <p:nvPr>
            <p:ph type="title"/>
          </p:nvPr>
        </p:nvSpPr>
        <p:spPr/>
        <p:txBody>
          <a:bodyPr/>
          <a:lstStyle/>
          <a:p>
            <a:r>
              <a:rPr lang="en-GB" dirty="0"/>
              <a:t>Define the Scope</a:t>
            </a:r>
            <a:endParaRPr lang="en-GB" b="0" dirty="0"/>
          </a:p>
        </p:txBody>
      </p:sp>
      <p:sp>
        <p:nvSpPr>
          <p:cNvPr id="3" name="Content Placeholder 2">
            <a:extLst>
              <a:ext uri="{FF2B5EF4-FFF2-40B4-BE49-F238E27FC236}">
                <a16:creationId xmlns:a16="http://schemas.microsoft.com/office/drawing/2014/main" id="{6FE6401E-B86E-6002-D6A3-FC07933D2515}"/>
              </a:ext>
            </a:extLst>
          </p:cNvPr>
          <p:cNvSpPr>
            <a:spLocks noGrp="1"/>
          </p:cNvSpPr>
          <p:nvPr>
            <p:ph sz="quarter" idx="13"/>
          </p:nvPr>
        </p:nvSpPr>
        <p:spPr>
          <a:xfrm>
            <a:off x="404415" y="2186940"/>
            <a:ext cx="11315696" cy="4419592"/>
          </a:xfrm>
        </p:spPr>
        <p:txBody>
          <a:bodyPr/>
          <a:lstStyle/>
          <a:p>
            <a:pPr marL="0" lvl="4" indent="0">
              <a:buNone/>
            </a:pPr>
            <a:r>
              <a:rPr lang="en-GB" b="1" dirty="0"/>
              <a:t>Confirm boundaries and assumptions.</a:t>
            </a:r>
          </a:p>
          <a:p>
            <a:pPr marL="285750" lvl="4" indent="-285750">
              <a:buFont typeface="Arial" panose="020B0604020202020204" pitchFamily="34" charset="0"/>
              <a:buChar char="•"/>
            </a:pPr>
            <a:r>
              <a:rPr lang="en-GB" dirty="0"/>
              <a:t>While studies may initially focus on discrete portions of the project or specific equipment, a holistic review must be completed at critical milestones to ensure:</a:t>
            </a:r>
          </a:p>
          <a:p>
            <a:pPr marL="285750" lvl="4" indent="-285750">
              <a:buFont typeface="Arial" panose="020B0604020202020204" pitchFamily="34" charset="0"/>
              <a:buChar char="•"/>
            </a:pPr>
            <a:r>
              <a:rPr lang="en-GB" dirty="0"/>
              <a:t>All process, system, and interface risks are considered collectively.</a:t>
            </a:r>
          </a:p>
          <a:p>
            <a:pPr marL="285750" lvl="4" indent="-285750">
              <a:buFont typeface="Arial" panose="020B0604020202020204" pitchFamily="34" charset="0"/>
              <a:buChar char="•"/>
            </a:pPr>
            <a:r>
              <a:rPr lang="en-GB" dirty="0"/>
              <a:t>Opportunities for design improvement and construction efficiency are captured.</a:t>
            </a:r>
          </a:p>
          <a:p>
            <a:pPr marL="285750" lvl="4" indent="-285750">
              <a:buFont typeface="Arial" panose="020B0604020202020204" pitchFamily="34" charset="0"/>
              <a:buChar char="•"/>
            </a:pPr>
            <a:r>
              <a:rPr lang="en-GB" dirty="0"/>
              <a:t>Identify nodes or activities (link to WBS).</a:t>
            </a:r>
          </a:p>
          <a:p>
            <a:pPr lvl="4"/>
            <a:endParaRPr lang="en-GB" dirty="0"/>
          </a:p>
        </p:txBody>
      </p:sp>
      <p:sp>
        <p:nvSpPr>
          <p:cNvPr id="4" name="Content Placeholder 2">
            <a:extLst>
              <a:ext uri="{FF2B5EF4-FFF2-40B4-BE49-F238E27FC236}">
                <a16:creationId xmlns:a16="http://schemas.microsoft.com/office/drawing/2014/main" id="{30435876-D93D-CDC8-4A75-71A73543B968}"/>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7" name="Content Placeholder 2">
            <a:extLst>
              <a:ext uri="{FF2B5EF4-FFF2-40B4-BE49-F238E27FC236}">
                <a16:creationId xmlns:a16="http://schemas.microsoft.com/office/drawing/2014/main" id="{D1901077-6845-FD4F-B415-4D6DF8CD3A98}"/>
              </a:ext>
            </a:extLst>
          </p:cNvPr>
          <p:cNvSpPr txBox="1">
            <a:spLocks/>
          </p:cNvSpPr>
          <p:nvPr/>
        </p:nvSpPr>
        <p:spPr>
          <a:xfrm>
            <a:off x="404414" y="1234224"/>
            <a:ext cx="11315697" cy="752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b="0" dirty="0"/>
              <a:t>Define the study’s breadth and limits to ensure accurate preparation and expectations.</a:t>
            </a:r>
          </a:p>
        </p:txBody>
      </p:sp>
    </p:spTree>
    <p:extLst>
      <p:ext uri="{BB962C8B-B14F-4D97-AF65-F5344CB8AC3E}">
        <p14:creationId xmlns:p14="http://schemas.microsoft.com/office/powerpoint/2010/main" val="352401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981C2-A34D-7357-EDF5-D8621414C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0FCEA-2D4E-9307-ED8B-B1EA6D3179DF}"/>
              </a:ext>
            </a:extLst>
          </p:cNvPr>
          <p:cNvSpPr>
            <a:spLocks noGrp="1"/>
          </p:cNvSpPr>
          <p:nvPr>
            <p:ph type="title"/>
          </p:nvPr>
        </p:nvSpPr>
        <p:spPr/>
        <p:txBody>
          <a:bodyPr/>
          <a:lstStyle/>
          <a:p>
            <a:r>
              <a:rPr lang="en-GB" dirty="0"/>
              <a:t>Prepare Study Materials</a:t>
            </a:r>
            <a:endParaRPr lang="en-GB" b="0" dirty="0"/>
          </a:p>
        </p:txBody>
      </p:sp>
      <p:sp>
        <p:nvSpPr>
          <p:cNvPr id="3" name="Content Placeholder 2">
            <a:extLst>
              <a:ext uri="{FF2B5EF4-FFF2-40B4-BE49-F238E27FC236}">
                <a16:creationId xmlns:a16="http://schemas.microsoft.com/office/drawing/2014/main" id="{BE7834B4-C387-1AE8-FAC8-6F6F93531832}"/>
              </a:ext>
            </a:extLst>
          </p:cNvPr>
          <p:cNvSpPr>
            <a:spLocks noGrp="1"/>
          </p:cNvSpPr>
          <p:nvPr>
            <p:ph sz="quarter" idx="13"/>
          </p:nvPr>
        </p:nvSpPr>
        <p:spPr>
          <a:xfrm>
            <a:off x="404415" y="1810630"/>
            <a:ext cx="11315696" cy="4795902"/>
          </a:xfrm>
        </p:spPr>
        <p:txBody>
          <a:bodyPr/>
          <a:lstStyle/>
          <a:p>
            <a:pPr lvl="0"/>
            <a:r>
              <a:rPr lang="en-GB" dirty="0"/>
              <a:t>Latest project documentation, including:</a:t>
            </a:r>
          </a:p>
          <a:p>
            <a:pPr marL="342900" lvl="0" indent="-342900">
              <a:buFont typeface="Arial" panose="020B0604020202020204" pitchFamily="34" charset="0"/>
              <a:buChar char="•"/>
            </a:pPr>
            <a:r>
              <a:rPr lang="en-GB" b="0" dirty="0"/>
              <a:t>P&amp;IDs developed to a level that enables a meaningful and accurate study</a:t>
            </a:r>
          </a:p>
          <a:p>
            <a:pPr marL="342900" lvl="0" indent="-342900">
              <a:buFont typeface="Arial" panose="020B0604020202020204" pitchFamily="34" charset="0"/>
              <a:buChar char="•"/>
            </a:pPr>
            <a:r>
              <a:rPr lang="en-GB" b="0" dirty="0"/>
              <a:t>Layout drawings</a:t>
            </a:r>
          </a:p>
          <a:p>
            <a:pPr marL="342900" lvl="0" indent="-342900">
              <a:buFont typeface="Arial" panose="020B0604020202020204" pitchFamily="34" charset="0"/>
              <a:buChar char="•"/>
            </a:pPr>
            <a:r>
              <a:rPr lang="en-GB" b="0" dirty="0"/>
              <a:t>SWMS</a:t>
            </a:r>
          </a:p>
          <a:p>
            <a:pPr marL="342900" lvl="0" indent="-342900">
              <a:buFont typeface="Arial" panose="020B0604020202020204" pitchFamily="34" charset="0"/>
              <a:buChar char="•"/>
            </a:pPr>
            <a:r>
              <a:rPr lang="en-GB" b="0" dirty="0"/>
              <a:t>Lift plans</a:t>
            </a:r>
          </a:p>
          <a:p>
            <a:pPr marL="342900" lvl="0" indent="-342900">
              <a:buFont typeface="Arial" panose="020B0604020202020204" pitchFamily="34" charset="0"/>
              <a:buChar char="•"/>
            </a:pPr>
            <a:r>
              <a:rPr lang="en-GB" b="0" dirty="0"/>
              <a:t>Project Risk Register (PRR)</a:t>
            </a:r>
          </a:p>
          <a:p>
            <a:pPr marL="342900" lvl="0" indent="-342900">
              <a:buFont typeface="Arial" panose="020B0604020202020204" pitchFamily="34" charset="0"/>
              <a:buChar char="•"/>
            </a:pPr>
            <a:r>
              <a:rPr lang="en-GB" b="0" dirty="0"/>
              <a:t>Work Health and Safety Management Plans</a:t>
            </a:r>
          </a:p>
          <a:p>
            <a:pPr marL="342900" lvl="0" indent="-342900">
              <a:buFont typeface="Arial" panose="020B0604020202020204" pitchFamily="34" charset="0"/>
              <a:buChar char="•"/>
            </a:pPr>
            <a:r>
              <a:rPr lang="en-GB" b="0" dirty="0"/>
              <a:t>Environmental Impact Assessments</a:t>
            </a:r>
          </a:p>
          <a:p>
            <a:pPr lvl="0"/>
            <a:r>
              <a:rPr lang="en-GB" dirty="0"/>
              <a:t>Other preparation materials:</a:t>
            </a:r>
          </a:p>
          <a:p>
            <a:pPr marL="342900" lvl="0" indent="-342900">
              <a:buFont typeface="Arial" panose="020B0604020202020204" pitchFamily="34" charset="0"/>
              <a:buChar char="•"/>
            </a:pPr>
            <a:r>
              <a:rPr lang="en-GB" b="0" dirty="0"/>
              <a:t>Prompt sheets for guide words (HAZID, HAZOP, Construction)</a:t>
            </a:r>
          </a:p>
          <a:p>
            <a:pPr marL="342900" lvl="0" indent="-342900">
              <a:buFont typeface="Arial" panose="020B0604020202020204" pitchFamily="34" charset="0"/>
              <a:buChar char="•"/>
            </a:pPr>
            <a:r>
              <a:rPr lang="en-GB" b="0" dirty="0"/>
              <a:t>Pre‑populate the PRR with placeholder entries for hazards and opportunities</a:t>
            </a:r>
            <a:endParaRPr lang="en-GB" sz="1600" dirty="0"/>
          </a:p>
        </p:txBody>
      </p:sp>
      <p:sp>
        <p:nvSpPr>
          <p:cNvPr id="4" name="Content Placeholder 2">
            <a:extLst>
              <a:ext uri="{FF2B5EF4-FFF2-40B4-BE49-F238E27FC236}">
                <a16:creationId xmlns:a16="http://schemas.microsoft.com/office/drawing/2014/main" id="{CED4D490-C262-505C-EE27-FF980845BB72}"/>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7" name="Content Placeholder 2">
            <a:extLst>
              <a:ext uri="{FF2B5EF4-FFF2-40B4-BE49-F238E27FC236}">
                <a16:creationId xmlns:a16="http://schemas.microsoft.com/office/drawing/2014/main" id="{94273615-5EF6-ADC5-8F01-FC7E5E36BFCE}"/>
              </a:ext>
            </a:extLst>
          </p:cNvPr>
          <p:cNvSpPr txBox="1">
            <a:spLocks/>
          </p:cNvSpPr>
          <p:nvPr/>
        </p:nvSpPr>
        <p:spPr>
          <a:xfrm>
            <a:off x="404414" y="1234224"/>
            <a:ext cx="11315697" cy="752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lvl="1">
              <a:spcBef>
                <a:spcPts val="0"/>
              </a:spcBef>
            </a:pPr>
            <a:r>
              <a:rPr lang="en-GB" dirty="0"/>
              <a:t>Ensure all technical and planning materials are prepared before the workshop..</a:t>
            </a:r>
          </a:p>
        </p:txBody>
      </p:sp>
    </p:spTree>
    <p:extLst>
      <p:ext uri="{BB962C8B-B14F-4D97-AF65-F5344CB8AC3E}">
        <p14:creationId xmlns:p14="http://schemas.microsoft.com/office/powerpoint/2010/main" val="311560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B8A5-0849-B830-1779-2DA4DDCBF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1AE28-1483-208B-9D39-5F72668FC334}"/>
              </a:ext>
            </a:extLst>
          </p:cNvPr>
          <p:cNvSpPr>
            <a:spLocks noGrp="1"/>
          </p:cNvSpPr>
          <p:nvPr>
            <p:ph type="title"/>
          </p:nvPr>
        </p:nvSpPr>
        <p:spPr/>
        <p:txBody>
          <a:bodyPr/>
          <a:lstStyle/>
          <a:p>
            <a:r>
              <a:rPr lang="en-GB" dirty="0"/>
              <a:t>Engage the Facilitator &amp; Scribe</a:t>
            </a:r>
            <a:endParaRPr lang="en-GB" b="0" dirty="0"/>
          </a:p>
        </p:txBody>
      </p:sp>
      <p:sp>
        <p:nvSpPr>
          <p:cNvPr id="3" name="Content Placeholder 2">
            <a:extLst>
              <a:ext uri="{FF2B5EF4-FFF2-40B4-BE49-F238E27FC236}">
                <a16:creationId xmlns:a16="http://schemas.microsoft.com/office/drawing/2014/main" id="{BE4AB159-66D7-05B5-14FC-241A57D3DF48}"/>
              </a:ext>
            </a:extLst>
          </p:cNvPr>
          <p:cNvSpPr>
            <a:spLocks noGrp="1"/>
          </p:cNvSpPr>
          <p:nvPr>
            <p:ph sz="quarter" idx="13"/>
          </p:nvPr>
        </p:nvSpPr>
        <p:spPr>
          <a:xfrm>
            <a:off x="404415" y="1810630"/>
            <a:ext cx="5312573" cy="4795902"/>
          </a:xfrm>
        </p:spPr>
        <p:txBody>
          <a:bodyPr/>
          <a:lstStyle/>
          <a:p>
            <a:pPr lvl="0"/>
            <a:r>
              <a:rPr lang="en-GB" dirty="0"/>
              <a:t>Define the Study:</a:t>
            </a:r>
          </a:p>
          <a:p>
            <a:pPr marL="342900" lvl="0" indent="-342900">
              <a:buFont typeface="Arial" panose="020B0604020202020204" pitchFamily="34" charset="0"/>
              <a:buChar char="•"/>
            </a:pPr>
            <a:r>
              <a:rPr lang="en-GB" b="0" dirty="0"/>
              <a:t>Confirm facilitator and scribe roles.</a:t>
            </a:r>
          </a:p>
          <a:p>
            <a:pPr marL="342900" lvl="0" indent="-342900">
              <a:buFont typeface="Arial" panose="020B0604020202020204" pitchFamily="34" charset="0"/>
              <a:buChar char="•"/>
            </a:pPr>
            <a:r>
              <a:rPr lang="en-GB" b="0" dirty="0"/>
              <a:t>Agree on the study scope (boundaries, assumptions, exclusions).</a:t>
            </a:r>
          </a:p>
          <a:p>
            <a:pPr marL="342900" lvl="0" indent="-342900">
              <a:buFont typeface="Arial" panose="020B0604020202020204" pitchFamily="34" charset="0"/>
              <a:buChar char="•"/>
            </a:pPr>
            <a:r>
              <a:rPr lang="en-GB" b="0" dirty="0"/>
              <a:t>Confirm guide / prompt words.</a:t>
            </a:r>
          </a:p>
          <a:p>
            <a:pPr marL="342900" lvl="0" indent="-342900">
              <a:buFont typeface="Arial" panose="020B0604020202020204" pitchFamily="34" charset="0"/>
              <a:buChar char="•"/>
            </a:pPr>
            <a:r>
              <a:rPr lang="en-GB" b="0" dirty="0"/>
              <a:t>Confirm whether the What‑If Study (Controls HazOpS) prompt tools will be used.</a:t>
            </a:r>
          </a:p>
          <a:p>
            <a:pPr marL="342900" lvl="0" indent="-342900">
              <a:buFont typeface="Arial" panose="020B0604020202020204" pitchFamily="34" charset="0"/>
              <a:buChar char="•"/>
            </a:pPr>
            <a:r>
              <a:rPr lang="en-GB" b="0" dirty="0"/>
              <a:t>Confirm whether the Causes of Failure library will be used.</a:t>
            </a:r>
          </a:p>
          <a:p>
            <a:pPr marL="342900" lvl="0" indent="-342900">
              <a:buFont typeface="Arial" panose="020B0604020202020204" pitchFamily="34" charset="0"/>
              <a:buChar char="•"/>
            </a:pPr>
            <a:r>
              <a:rPr lang="en-GB" b="0" dirty="0"/>
              <a:t>Agree on nodes, blocks, or activities to be reviewed</a:t>
            </a:r>
          </a:p>
        </p:txBody>
      </p:sp>
      <p:sp>
        <p:nvSpPr>
          <p:cNvPr id="4" name="Content Placeholder 2">
            <a:extLst>
              <a:ext uri="{FF2B5EF4-FFF2-40B4-BE49-F238E27FC236}">
                <a16:creationId xmlns:a16="http://schemas.microsoft.com/office/drawing/2014/main" id="{98CCCF80-ED30-5A02-5C2B-69DC523D0A5C}"/>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7" name="Content Placeholder 2">
            <a:extLst>
              <a:ext uri="{FF2B5EF4-FFF2-40B4-BE49-F238E27FC236}">
                <a16:creationId xmlns:a16="http://schemas.microsoft.com/office/drawing/2014/main" id="{F0D6AA12-5F4A-35F1-4ED8-38D1E13BC13D}"/>
              </a:ext>
            </a:extLst>
          </p:cNvPr>
          <p:cNvSpPr txBox="1">
            <a:spLocks/>
          </p:cNvSpPr>
          <p:nvPr/>
        </p:nvSpPr>
        <p:spPr>
          <a:xfrm>
            <a:off x="404414" y="1234224"/>
            <a:ext cx="11315697" cy="752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lvl="1">
              <a:spcBef>
                <a:spcPts val="0"/>
              </a:spcBef>
            </a:pPr>
            <a:r>
              <a:rPr lang="en-GB" dirty="0"/>
              <a:t>Align on study method, scope, guide words, and supporting prompt tools.</a:t>
            </a:r>
          </a:p>
        </p:txBody>
      </p:sp>
      <p:sp>
        <p:nvSpPr>
          <p:cNvPr id="5" name="Content Placeholder 2">
            <a:extLst>
              <a:ext uri="{FF2B5EF4-FFF2-40B4-BE49-F238E27FC236}">
                <a16:creationId xmlns:a16="http://schemas.microsoft.com/office/drawing/2014/main" id="{5E7B2353-BAC7-817B-8F96-770B7E5DB145}"/>
              </a:ext>
            </a:extLst>
          </p:cNvPr>
          <p:cNvSpPr txBox="1">
            <a:spLocks/>
          </p:cNvSpPr>
          <p:nvPr/>
        </p:nvSpPr>
        <p:spPr>
          <a:xfrm>
            <a:off x="5716988" y="1810630"/>
            <a:ext cx="6070598" cy="47959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GB" dirty="0"/>
              <a:t>Check readiness:</a:t>
            </a:r>
          </a:p>
          <a:p>
            <a:pPr marL="342900" indent="-342900">
              <a:buFont typeface="Arial" panose="020B0604020202020204" pitchFamily="34" charset="0"/>
              <a:buChar char="•"/>
            </a:pPr>
            <a:r>
              <a:rPr lang="en-GB" b="0" dirty="0"/>
              <a:t>Identify any facilitator preferences (e.g., physical PRR visibility, whiteboard access)</a:t>
            </a:r>
          </a:p>
          <a:p>
            <a:pPr marL="342900" indent="-342900">
              <a:buFont typeface="Arial" panose="020B0604020202020204" pitchFamily="34" charset="0"/>
              <a:buChar char="•"/>
            </a:pPr>
            <a:r>
              <a:rPr lang="en-GB" b="0" dirty="0"/>
              <a:t>Validate design maturity (P&amp;IDs, layout drawings, PRR readiness)</a:t>
            </a:r>
          </a:p>
          <a:p>
            <a:pPr marL="342900" indent="-342900">
              <a:buFont typeface="Arial" panose="020B0604020202020204" pitchFamily="34" charset="0"/>
              <a:buChar char="•"/>
            </a:pPr>
            <a:r>
              <a:rPr lang="en-GB" b="0" dirty="0"/>
              <a:t>Identify required participants based on scope and nodes.</a:t>
            </a:r>
          </a:p>
          <a:p>
            <a:pPr marL="342900" indent="-342900">
              <a:buFont typeface="Arial" panose="020B0604020202020204" pitchFamily="34" charset="0"/>
              <a:buChar char="•"/>
            </a:pPr>
            <a:r>
              <a:rPr lang="en-GB" b="0" dirty="0"/>
              <a:t>Identify any essential SMEs.</a:t>
            </a:r>
          </a:p>
          <a:p>
            <a:r>
              <a:rPr lang="en-GB" dirty="0"/>
              <a:t>Logistics:</a:t>
            </a:r>
          </a:p>
          <a:p>
            <a:pPr marL="342900" indent="-342900">
              <a:buFont typeface="Arial" panose="020B0604020202020204" pitchFamily="34" charset="0"/>
              <a:buChar char="•"/>
            </a:pPr>
            <a:r>
              <a:rPr lang="en-GB" b="0" dirty="0"/>
              <a:t>Confirm facilitator requirements (room setup, dual screens, site walk‑through, technology)</a:t>
            </a:r>
          </a:p>
          <a:p>
            <a:pPr marL="342900" indent="-342900">
              <a:buFont typeface="Arial" panose="020B0604020202020204" pitchFamily="34" charset="0"/>
              <a:buChar char="•"/>
            </a:pPr>
            <a:r>
              <a:rPr lang="en-GB" b="0" dirty="0"/>
              <a:t>Confirm facilitator availability before scheduling</a:t>
            </a:r>
            <a:endParaRPr lang="en-GB" sz="1600" dirty="0"/>
          </a:p>
        </p:txBody>
      </p:sp>
    </p:spTree>
    <p:extLst>
      <p:ext uri="{BB962C8B-B14F-4D97-AF65-F5344CB8AC3E}">
        <p14:creationId xmlns:p14="http://schemas.microsoft.com/office/powerpoint/2010/main" val="427093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C9CE3-59C0-EA19-A839-8192C822C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8D831-0BB2-9B7C-53B7-CEFC8A988112}"/>
              </a:ext>
            </a:extLst>
          </p:cNvPr>
          <p:cNvSpPr>
            <a:spLocks noGrp="1"/>
          </p:cNvSpPr>
          <p:nvPr>
            <p:ph type="title"/>
          </p:nvPr>
        </p:nvSpPr>
        <p:spPr/>
        <p:txBody>
          <a:bodyPr/>
          <a:lstStyle/>
          <a:p>
            <a:r>
              <a:rPr lang="en-GB" dirty="0"/>
              <a:t>Select a Suitable Location</a:t>
            </a:r>
            <a:endParaRPr lang="en-GB" b="0" dirty="0"/>
          </a:p>
        </p:txBody>
      </p:sp>
      <p:sp>
        <p:nvSpPr>
          <p:cNvPr id="3" name="Content Placeholder 2">
            <a:extLst>
              <a:ext uri="{FF2B5EF4-FFF2-40B4-BE49-F238E27FC236}">
                <a16:creationId xmlns:a16="http://schemas.microsoft.com/office/drawing/2014/main" id="{097E8682-3725-A485-3C2A-EBCAF912B1A3}"/>
              </a:ext>
            </a:extLst>
          </p:cNvPr>
          <p:cNvSpPr>
            <a:spLocks noGrp="1"/>
          </p:cNvSpPr>
          <p:nvPr>
            <p:ph sz="quarter" idx="13"/>
          </p:nvPr>
        </p:nvSpPr>
        <p:spPr>
          <a:xfrm>
            <a:off x="404415" y="2164080"/>
            <a:ext cx="3771899" cy="4442452"/>
          </a:xfrm>
        </p:spPr>
        <p:txBody>
          <a:bodyPr/>
          <a:lstStyle/>
          <a:p>
            <a:pPr lvl="0"/>
            <a:r>
              <a:rPr lang="en-AU" sz="2000" dirty="0"/>
              <a:t>Office-based: </a:t>
            </a:r>
          </a:p>
          <a:p>
            <a:pPr marL="285750" lvl="1" indent="-285750">
              <a:buFont typeface="Arial" panose="020B0604020202020204" pitchFamily="34" charset="0"/>
              <a:buChar char="•"/>
            </a:pPr>
            <a:r>
              <a:rPr lang="en-GB" sz="1600" dirty="0"/>
              <a:t>Best for early‑phase HAZID or design‑focused HAZOP.</a:t>
            </a:r>
          </a:p>
          <a:p>
            <a:pPr marL="285750" lvl="1" indent="-285750">
              <a:buFont typeface="Arial" panose="020B0604020202020204" pitchFamily="34" charset="0"/>
              <a:buChar char="•"/>
            </a:pPr>
            <a:r>
              <a:rPr lang="en-GB" sz="1600" dirty="0"/>
              <a:t>Ensure access to drawings, the PRR system, and conferencing tools.</a:t>
            </a:r>
          </a:p>
          <a:p>
            <a:pPr marL="285750" lvl="1" indent="-285750">
              <a:buFont typeface="Arial" panose="020B0604020202020204" pitchFamily="34" charset="0"/>
              <a:buChar char="•"/>
            </a:pPr>
            <a:r>
              <a:rPr lang="en-GB" sz="1600" dirty="0"/>
              <a:t>Dual screens are highly desirable:</a:t>
            </a:r>
          </a:p>
          <a:p>
            <a:pPr marL="537750" lvl="2" indent="-285750">
              <a:buFont typeface="Courier New" panose="02070309020205020404" pitchFamily="49" charset="0"/>
              <a:buChar char="o"/>
            </a:pPr>
            <a:r>
              <a:rPr lang="en-GB" sz="1600" dirty="0"/>
              <a:t>Screen 1: PRR (participants see their input being captured)</a:t>
            </a:r>
          </a:p>
          <a:p>
            <a:pPr marL="537750" lvl="2" indent="-285750">
              <a:buFont typeface="Courier New" panose="02070309020205020404" pitchFamily="49" charset="0"/>
              <a:buChar char="o"/>
            </a:pPr>
            <a:r>
              <a:rPr lang="en-GB" sz="1600" dirty="0"/>
              <a:t>Screen 2: Context media (site map, P&amp;ID, 3D model, etc.)</a:t>
            </a:r>
          </a:p>
          <a:p>
            <a:pPr marL="285750" lvl="1" indent="-285750">
              <a:buFont typeface="Arial" panose="020B0604020202020204" pitchFamily="34" charset="0"/>
              <a:buChar char="•"/>
            </a:pPr>
            <a:r>
              <a:rPr lang="en-GB" sz="1600" dirty="0"/>
              <a:t>Use a physical “Parking Lot” flipchart for out‑of‑scope items.</a:t>
            </a:r>
          </a:p>
          <a:p>
            <a:pPr marL="285750" lvl="1" indent="-285750">
              <a:buFont typeface="Arial" panose="020B0604020202020204" pitchFamily="34" charset="0"/>
              <a:buChar char="•"/>
            </a:pPr>
            <a:r>
              <a:rPr lang="en-GB" sz="1600" dirty="0"/>
              <a:t>Arrange U‑shaped seating to support discussion and visibility.</a:t>
            </a:r>
            <a:endParaRPr lang="en-GB" dirty="0"/>
          </a:p>
        </p:txBody>
      </p:sp>
      <p:sp>
        <p:nvSpPr>
          <p:cNvPr id="4" name="Content Placeholder 2">
            <a:extLst>
              <a:ext uri="{FF2B5EF4-FFF2-40B4-BE49-F238E27FC236}">
                <a16:creationId xmlns:a16="http://schemas.microsoft.com/office/drawing/2014/main" id="{D1F2865F-B6CA-2D78-51D2-4141600C896C}"/>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5" name="Content Placeholder 2">
            <a:extLst>
              <a:ext uri="{FF2B5EF4-FFF2-40B4-BE49-F238E27FC236}">
                <a16:creationId xmlns:a16="http://schemas.microsoft.com/office/drawing/2014/main" id="{A6AD460D-AF10-B432-4206-24BDEFE3028F}"/>
              </a:ext>
            </a:extLst>
          </p:cNvPr>
          <p:cNvSpPr txBox="1">
            <a:spLocks/>
          </p:cNvSpPr>
          <p:nvPr/>
        </p:nvSpPr>
        <p:spPr>
          <a:xfrm>
            <a:off x="4176314" y="2164079"/>
            <a:ext cx="3771899" cy="444245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lvl="0">
              <a:spcBef>
                <a:spcPts val="0"/>
              </a:spcBef>
            </a:pPr>
            <a:r>
              <a:rPr lang="en-AU" sz="2000" dirty="0"/>
              <a:t>Site-based: </a:t>
            </a:r>
          </a:p>
          <a:p>
            <a:pPr marL="285750" lvl="1" indent="-285750">
              <a:spcBef>
                <a:spcPts val="0"/>
              </a:spcBef>
              <a:buFont typeface="Arial" panose="020B0604020202020204" pitchFamily="34" charset="0"/>
              <a:buChar char="•"/>
            </a:pPr>
            <a:r>
              <a:rPr lang="en-GB" sz="1600" dirty="0"/>
              <a:t>Mandatory for Construction Studies or when physical layout influences risk.</a:t>
            </a:r>
          </a:p>
          <a:p>
            <a:pPr marL="285750" lvl="1" indent="-285750">
              <a:spcBef>
                <a:spcPts val="0"/>
              </a:spcBef>
              <a:buFont typeface="Arial" panose="020B0604020202020204" pitchFamily="34" charset="0"/>
              <a:buChar char="•"/>
            </a:pPr>
            <a:r>
              <a:rPr lang="en-GB" sz="1600" dirty="0"/>
              <a:t>Combine a site walk‑through with an office‑based review session when useful.</a:t>
            </a:r>
          </a:p>
          <a:p>
            <a:pPr marL="285750" lvl="1" indent="-285750">
              <a:spcBef>
                <a:spcPts val="0"/>
              </a:spcBef>
              <a:buFont typeface="Arial" panose="020B0604020202020204" pitchFamily="34" charset="0"/>
              <a:buChar char="•"/>
            </a:pPr>
            <a:r>
              <a:rPr lang="en-GB" sz="1600" dirty="0"/>
              <a:t>Provide a suitable meeting space (quiet, safe, with power and connectivity).</a:t>
            </a:r>
          </a:p>
          <a:p>
            <a:pPr marL="285750" lvl="1" indent="-285750">
              <a:spcBef>
                <a:spcPts val="0"/>
              </a:spcBef>
              <a:buFont typeface="Arial" panose="020B0604020202020204" pitchFamily="34" charset="0"/>
              <a:buChar char="•"/>
            </a:pPr>
            <a:endParaRPr lang="en-GB" sz="1600" dirty="0"/>
          </a:p>
          <a:p>
            <a:pPr lvl="1">
              <a:spcBef>
                <a:spcPts val="0"/>
              </a:spcBef>
            </a:pPr>
            <a:r>
              <a:rPr lang="en-GB" sz="1600" i="1" dirty="0"/>
              <a:t>Consider and inform:</a:t>
            </a:r>
          </a:p>
          <a:p>
            <a:pPr marL="285750" lvl="1" indent="-285750">
              <a:spcBef>
                <a:spcPts val="0"/>
              </a:spcBef>
              <a:buFont typeface="Arial" panose="020B0604020202020204" pitchFamily="34" charset="0"/>
              <a:buChar char="•"/>
            </a:pPr>
            <a:r>
              <a:rPr lang="en-GB" sz="1600" dirty="0"/>
              <a:t>PPE requirements</a:t>
            </a:r>
          </a:p>
          <a:p>
            <a:pPr marL="285750" lvl="1" indent="-285750">
              <a:spcBef>
                <a:spcPts val="0"/>
              </a:spcBef>
              <a:buFont typeface="Arial" panose="020B0604020202020204" pitchFamily="34" charset="0"/>
              <a:buChar char="•"/>
            </a:pPr>
            <a:r>
              <a:rPr lang="en-GB" sz="1600" dirty="0"/>
              <a:t>Inductions or access permits</a:t>
            </a:r>
          </a:p>
          <a:p>
            <a:pPr marL="285750" lvl="1" indent="-285750">
              <a:spcBef>
                <a:spcPts val="0"/>
              </a:spcBef>
              <a:buFont typeface="Arial" panose="020B0604020202020204" pitchFamily="34" charset="0"/>
              <a:buChar char="•"/>
            </a:pPr>
            <a:r>
              <a:rPr lang="en-GB" sz="1600" dirty="0"/>
              <a:t>Accessibility needs (mobility, emergency exits, temperature, noise)</a:t>
            </a:r>
            <a:endParaRPr lang="en-AU" sz="1600" dirty="0"/>
          </a:p>
        </p:txBody>
      </p:sp>
      <p:sp>
        <p:nvSpPr>
          <p:cNvPr id="6" name="Content Placeholder 2">
            <a:extLst>
              <a:ext uri="{FF2B5EF4-FFF2-40B4-BE49-F238E27FC236}">
                <a16:creationId xmlns:a16="http://schemas.microsoft.com/office/drawing/2014/main" id="{58DBFD7B-3190-CDA8-FAB8-E8D6829C086E}"/>
              </a:ext>
            </a:extLst>
          </p:cNvPr>
          <p:cNvSpPr txBox="1">
            <a:spLocks/>
          </p:cNvSpPr>
          <p:nvPr/>
        </p:nvSpPr>
        <p:spPr>
          <a:xfrm>
            <a:off x="7948213" y="2164078"/>
            <a:ext cx="3771899" cy="44424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GB" sz="2000" dirty="0"/>
              <a:t>Hybrid: </a:t>
            </a:r>
          </a:p>
          <a:p>
            <a:pPr marL="342900" indent="-342900">
              <a:buFont typeface="Arial" panose="020B0604020202020204" pitchFamily="34" charset="0"/>
              <a:buChar char="•"/>
            </a:pPr>
            <a:r>
              <a:rPr lang="en-GB" sz="1600" b="0" dirty="0"/>
              <a:t>Ensure a reliable Teams link for remote participants.</a:t>
            </a:r>
          </a:p>
          <a:p>
            <a:pPr marL="342900" indent="-342900">
              <a:buFont typeface="Arial" panose="020B0604020202020204" pitchFamily="34" charset="0"/>
              <a:buChar char="•"/>
            </a:pPr>
            <a:r>
              <a:rPr lang="en-GB" sz="1600" b="0" dirty="0"/>
              <a:t>Confirm audio quality and visibility for both in-room and remote attendees.</a:t>
            </a:r>
          </a:p>
          <a:p>
            <a:r>
              <a:rPr lang="en-GB" sz="2000" dirty="0"/>
              <a:t>Avoid: </a:t>
            </a:r>
          </a:p>
          <a:p>
            <a:pPr marL="342900" indent="-342900">
              <a:buFont typeface="Arial" panose="020B0604020202020204" pitchFamily="34" charset="0"/>
              <a:buChar char="•"/>
            </a:pPr>
            <a:r>
              <a:rPr lang="en-GB" sz="1600" b="0" dirty="0"/>
              <a:t>Rooms with poor acoustics</a:t>
            </a:r>
          </a:p>
          <a:p>
            <a:pPr marL="342900" indent="-342900">
              <a:buFont typeface="Arial" panose="020B0604020202020204" pitchFamily="34" charset="0"/>
              <a:buChar char="•"/>
            </a:pPr>
            <a:r>
              <a:rPr lang="en-GB" sz="1600" b="0" dirty="0"/>
              <a:t>Noisy or high‑traffic areas</a:t>
            </a:r>
          </a:p>
          <a:p>
            <a:pPr marL="342900" indent="-342900">
              <a:buFont typeface="Arial" panose="020B0604020202020204" pitchFamily="34" charset="0"/>
              <a:buChar char="•"/>
            </a:pPr>
            <a:r>
              <a:rPr lang="en-GB" sz="1600" b="0" dirty="0"/>
              <a:t>Screens too small for PRR visibility</a:t>
            </a:r>
          </a:p>
          <a:p>
            <a:pPr marL="342900" indent="-342900">
              <a:buFont typeface="Arial" panose="020B0604020202020204" pitchFamily="34" charset="0"/>
              <a:buChar char="•"/>
            </a:pPr>
            <a:r>
              <a:rPr lang="en-GB" sz="1600" b="0" dirty="0"/>
              <a:t>Remote attendees unable to see drawings</a:t>
            </a:r>
          </a:p>
        </p:txBody>
      </p:sp>
      <p:sp>
        <p:nvSpPr>
          <p:cNvPr id="7" name="Content Placeholder 2">
            <a:extLst>
              <a:ext uri="{FF2B5EF4-FFF2-40B4-BE49-F238E27FC236}">
                <a16:creationId xmlns:a16="http://schemas.microsoft.com/office/drawing/2014/main" id="{4476C2E2-12DF-804A-73B0-044D90F99969}"/>
              </a:ext>
            </a:extLst>
          </p:cNvPr>
          <p:cNvSpPr txBox="1">
            <a:spLocks/>
          </p:cNvSpPr>
          <p:nvPr/>
        </p:nvSpPr>
        <p:spPr>
          <a:xfrm>
            <a:off x="404414" y="1234224"/>
            <a:ext cx="11315697" cy="752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lvl="1">
              <a:spcBef>
                <a:spcPts val="0"/>
              </a:spcBef>
              <a:spcAft>
                <a:spcPts val="600"/>
              </a:spcAft>
            </a:pPr>
            <a:r>
              <a:rPr lang="en-GB" dirty="0"/>
              <a:t>Identify the optimal venue to maximise participation, visibility, and study effectiveness.</a:t>
            </a:r>
          </a:p>
          <a:p>
            <a:pPr lvl="1" algn="ctr">
              <a:spcBef>
                <a:spcPts val="0"/>
              </a:spcBef>
            </a:pPr>
            <a:r>
              <a:rPr lang="en-GB" dirty="0">
                <a:latin typeface="Ink Free" panose="03080402000500000000" pitchFamily="66" charset="0"/>
              </a:rPr>
              <a:t>Choosing the right location improves participation, visibility of information, and the quality of discussion.</a:t>
            </a:r>
            <a:endParaRPr lang="en-GB" dirty="0"/>
          </a:p>
        </p:txBody>
      </p:sp>
    </p:spTree>
    <p:extLst>
      <p:ext uri="{BB962C8B-B14F-4D97-AF65-F5344CB8AC3E}">
        <p14:creationId xmlns:p14="http://schemas.microsoft.com/office/powerpoint/2010/main" val="817826284"/>
      </p:ext>
    </p:extLst>
  </p:cSld>
  <p:clrMapOvr>
    <a:masterClrMapping/>
  </p:clrMapOvr>
</p:sld>
</file>

<file path=ppt/theme/theme1.xml><?xml version="1.0" encoding="utf-8"?>
<a:theme xmlns:a="http://schemas.openxmlformats.org/drawingml/2006/main" name="Hydro goup">
  <a:themeElements>
    <a:clrScheme name="Hydro_group">
      <a:dk1>
        <a:srgbClr val="323A45"/>
      </a:dk1>
      <a:lt1>
        <a:srgbClr val="FFFFFF"/>
      </a:lt1>
      <a:dk2>
        <a:srgbClr val="323A45"/>
      </a:dk2>
      <a:lt2>
        <a:srgbClr val="F0F0F0"/>
      </a:lt2>
      <a:accent1>
        <a:srgbClr val="323A45"/>
      </a:accent1>
      <a:accent2>
        <a:srgbClr val="A51890"/>
      </a:accent2>
      <a:accent3>
        <a:srgbClr val="009580"/>
      </a:accent3>
      <a:accent4>
        <a:srgbClr val="004080"/>
      </a:accent4>
      <a:accent5>
        <a:srgbClr val="00CEB3"/>
      </a:accent5>
      <a:accent6>
        <a:srgbClr val="E91ECD"/>
      </a:accent6>
      <a:hlink>
        <a:srgbClr val="006AD9"/>
      </a:hlink>
      <a:folHlink>
        <a:srgbClr val="004080"/>
      </a:folHlink>
    </a:clrScheme>
    <a:fontScheme name="Gill Sans MT">
      <a:majorFont>
        <a:latin typeface="Oxygen"/>
        <a:ea typeface=""/>
        <a:cs typeface=""/>
      </a:majorFont>
      <a:minorFont>
        <a:latin typeface="HK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G_16x9_PPT_Template_Oct23" id="{58AFE74C-391F-B643-8D2D-B344471AC736}" vid="{11853E5C-D15F-5748-B988-75D021C1CA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E4B9C85887E5643846B1AAC25627CB1" ma:contentTypeVersion="13" ma:contentTypeDescription="Create a new document." ma:contentTypeScope="" ma:versionID="59477971a5759c03115ffc994db0cb04">
  <xsd:schema xmlns:xsd="http://www.w3.org/2001/XMLSchema" xmlns:xs="http://www.w3.org/2001/XMLSchema" xmlns:p="http://schemas.microsoft.com/office/2006/metadata/properties" xmlns:ns2="95b1f016-e821-4f4b-af7e-f90b45f1cdc0" xmlns:ns3="340ae4c0-dddb-4a86-8978-aa9f125249d6" targetNamespace="http://schemas.microsoft.com/office/2006/metadata/properties" ma:root="true" ma:fieldsID="993bfce42189febf9479304546d6b0e3" ns2:_="" ns3:_="">
    <xsd:import namespace="95b1f016-e821-4f4b-af7e-f90b45f1cdc0"/>
    <xsd:import namespace="340ae4c0-dddb-4a86-8978-aa9f125249d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1f016-e821-4f4b-af7e-f90b45f1cdc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fb36c48a-c6ca-4568-aed3-b419865fb324}" ma:internalName="TaxCatchAll" ma:showField="CatchAllData" ma:web="95b1f016-e821-4f4b-af7e-f90b45f1cdc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0ae4c0-dddb-4a86-8978-aa9f125249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a2c3d70-3546-4620-ba92-0e3bd0a9fcf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5b1f016-e821-4f4b-af7e-f90b45f1cdc0">WHSPORTAL-1539718958-2431</_dlc_DocId>
    <_dlc_DocIdUrl xmlns="95b1f016-e821-4f4b-af7e-f90b45f1cdc0">
      <Url>https://hydrotasmania.sharepoint.com/sites/whsportal/_layouts/15/DocIdRedir.aspx?ID=WHSPORTAL-1539718958-2431</Url>
      <Description>WHSPORTAL-1539718958-2431</Description>
    </_dlc_DocIdUrl>
    <TaxCatchAll xmlns="95b1f016-e821-4f4b-af7e-f90b45f1cdc0" xsi:nil="true"/>
    <lcf76f155ced4ddcb4097134ff3c332f xmlns="340ae4c0-dddb-4a86-8978-aa9f125249d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6E894F-8587-4E81-9348-F249A307D064}">
  <ds:schemaRefs>
    <ds:schemaRef ds:uri="http://schemas.microsoft.com/sharepoint/v3/contenttype/forms"/>
  </ds:schemaRefs>
</ds:datastoreItem>
</file>

<file path=customXml/itemProps2.xml><?xml version="1.0" encoding="utf-8"?>
<ds:datastoreItem xmlns:ds="http://schemas.openxmlformats.org/officeDocument/2006/customXml" ds:itemID="{CB3DCD1B-7165-4D14-8A42-24F8778A230D}">
  <ds:schemaRefs>
    <ds:schemaRef ds:uri="http://schemas.microsoft.com/sharepoint/events"/>
  </ds:schemaRefs>
</ds:datastoreItem>
</file>

<file path=customXml/itemProps3.xml><?xml version="1.0" encoding="utf-8"?>
<ds:datastoreItem xmlns:ds="http://schemas.openxmlformats.org/officeDocument/2006/customXml" ds:itemID="{9B48DE88-95F4-4678-BD26-38C81933849F}"/>
</file>

<file path=customXml/itemProps4.xml><?xml version="1.0" encoding="utf-8"?>
<ds:datastoreItem xmlns:ds="http://schemas.openxmlformats.org/officeDocument/2006/customXml" ds:itemID="{61936C10-AA71-465C-9830-DE417212AED8}">
  <ds:schemaRefs>
    <ds:schemaRef ds:uri="188a1916-0f64-4131-9662-f51bb1bde046"/>
    <ds:schemaRef ds:uri="http://purl.org/dc/dcmitype/"/>
    <ds:schemaRef ds:uri="c72580c4-f94e-49ee-9f52-ebc70fbe7ce3"/>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c33899cf-b1e1-4eaf-b76b-653cb1edf5a2"/>
    <ds:schemaRef ds:uri="http://www.w3.org/XML/1998/namespace"/>
    <ds:schemaRef ds:uri="95b1f016-e821-4f4b-af7e-f90b45f1cdc0"/>
    <ds:schemaRef ds:uri="535a0e01-dddc-42c3-ba83-bd82a89189c0"/>
    <ds:schemaRef ds:uri="http://schemas.microsoft.com/sharepoint/v3"/>
  </ds:schemaRefs>
</ds:datastoreItem>
</file>

<file path=docMetadata/LabelInfo.xml><?xml version="1.0" encoding="utf-8"?>
<clbl:labelList xmlns:clbl="http://schemas.microsoft.com/office/2020/mipLabelMetadata">
  <clbl:label id="{b968cbc7-ccf3-4ac9-9c0b-a36e8ded4bdf}" enabled="1" method="Standard" siteId="{21d73791-531e-45c5-9c07-2ea902502975}" removed="0"/>
</clbl:labelList>
</file>

<file path=docProps/app.xml><?xml version="1.0" encoding="utf-8"?>
<Properties xmlns="http://schemas.openxmlformats.org/officeDocument/2006/extended-properties" xmlns:vt="http://schemas.openxmlformats.org/officeDocument/2006/docPropsVTypes">
  <Template>HTG_16x9_PPT_Template_Oct23</Template>
  <TotalTime>433</TotalTime>
  <Words>10621</Words>
  <Application>Microsoft Office PowerPoint</Application>
  <PresentationFormat>Widescreen</PresentationFormat>
  <Paragraphs>2260</Paragraphs>
  <Slides>52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Courier New</vt:lpstr>
      <vt:lpstr>HK Grotesk</vt:lpstr>
      <vt:lpstr>Ink Free</vt:lpstr>
      <vt:lpstr>Lato</vt:lpstr>
      <vt:lpstr>Lato Light</vt:lpstr>
      <vt:lpstr>Oxygen</vt:lpstr>
      <vt:lpstr>Hydro goup</vt:lpstr>
      <vt:lpstr>Integrated Hazard &amp; Operability Study</vt:lpstr>
      <vt:lpstr>PowerPoint Presentation</vt:lpstr>
      <vt:lpstr>Planning and Preparation</vt:lpstr>
      <vt:lpstr>Study Type</vt:lpstr>
      <vt:lpstr>Study Tier</vt:lpstr>
      <vt:lpstr>Define the Scope</vt:lpstr>
      <vt:lpstr>Prepare Study Materials</vt:lpstr>
      <vt:lpstr>Engage the Facilitator &amp; Scribe</vt:lpstr>
      <vt:lpstr>Select a Suitable Location</vt:lpstr>
      <vt:lpstr>Schedule &amp; Invite</vt:lpstr>
      <vt:lpstr>Common Pitfalls &amp; How to Avoid Them</vt:lpstr>
      <vt:lpstr>2. Prompt Libraries and Failure Cause Lists </vt:lpstr>
      <vt:lpstr>Hazard &amp; Operability Study Guide &amp; Prompt Words</vt:lpstr>
      <vt:lpstr>2a. Hazard Identification (HAZID) Prompt Words Library</vt:lpstr>
      <vt:lpstr>Hazard Identification (HAZID) Prompt Words Library</vt:lpstr>
      <vt:lpstr>Hazard Identification (HAZID) Prompt Words Library</vt:lpstr>
      <vt:lpstr>Hazard Identification (HAZID) Prompt Words Library</vt:lpstr>
      <vt:lpstr>2b. Hazard &amp; Operability Study (HAZOP) Guide Words Library</vt:lpstr>
      <vt:lpstr>Hazard &amp; Operability Study (HAZOP) Guide Words Library</vt:lpstr>
      <vt:lpstr>Hazard &amp; Operability Study (HAZOP) Guide Words Library</vt:lpstr>
      <vt:lpstr>Hazard &amp; Operability Study (HAZOP) Guide Words Library</vt:lpstr>
      <vt:lpstr>Hazard &amp; Operability Study (HAZOP) Guide Words Library</vt:lpstr>
      <vt:lpstr>Hazard &amp; Operability Study (HAZOP) Guide Words Library</vt:lpstr>
      <vt:lpstr>2c. What If Study (Controls HazOpS) Prompt Library</vt:lpstr>
      <vt:lpstr>What If Study (Controls HazOpS) Prompt Library</vt:lpstr>
      <vt:lpstr>What If Study (Controls HazOpS) Prompt Library</vt:lpstr>
      <vt:lpstr>What If Study (Controls HazOpS) Prompt Library</vt:lpstr>
      <vt:lpstr>What If Study (Controls HazOpS) Prompt Library</vt:lpstr>
      <vt:lpstr>What If Study (Controls HazOpS) Prompt Library</vt:lpstr>
      <vt:lpstr>What If Study (Controls HazOpS) Prompt Library</vt:lpstr>
      <vt:lpstr>What If Study (Controls HazOpS) Prompt Library</vt:lpstr>
      <vt:lpstr>What If Study (Controls HazOpS) Prompt Library</vt:lpstr>
      <vt:lpstr>2d. Causes of Failure</vt:lpstr>
      <vt:lpstr>Causes of Failure</vt:lpstr>
      <vt:lpstr>Causes of Failure</vt:lpstr>
      <vt:lpstr>Causes of Failure</vt:lpstr>
      <vt:lpstr>Causes of Failure</vt:lpstr>
      <vt:lpstr>Causes of Failure</vt:lpstr>
      <vt:lpstr>Causes of Failure</vt:lpstr>
      <vt:lpstr>Causes of Failure</vt:lpstr>
      <vt:lpstr>Causes of Failure</vt:lpstr>
      <vt:lpstr>2e. Construction Study (HAZOP) Guide Words Library</vt:lpstr>
      <vt:lpstr>Construction Study (HAZOP) Guide Words Library</vt:lpstr>
      <vt:lpstr>Construction Study (HAZOP) Guide Words Library</vt:lpstr>
      <vt:lpstr>Construction Study (HAZOP) Guide Words Library</vt:lpstr>
      <vt:lpstr>Construction Study (HAZOP) Guide Words Library</vt:lpstr>
      <vt:lpstr>Construction Study (HAZOP) Guide Words Library</vt:lpstr>
      <vt:lpstr>Construction Study (HAZOP) Guide Words Library</vt:lpstr>
      <vt:lpstr>Construction Study (HAZOP) Guide Words Library</vt:lpstr>
      <vt:lpstr>Construction Study (HAZOP) Guide Words Library</vt:lpstr>
      <vt:lpstr>Construction Study (HAZOP) Guide Words Library</vt:lpstr>
      <vt:lpstr>Construction Study (HAZOP) Guide Words Library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Cooper</dc:creator>
  <cp:lastModifiedBy>Matthew Cooper</cp:lastModifiedBy>
  <cp:revision>1</cp:revision>
  <dcterms:created xsi:type="dcterms:W3CDTF">2026-02-16T20:38:50Z</dcterms:created>
  <dcterms:modified xsi:type="dcterms:W3CDTF">2026-03-16T04:21:42Z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0x010100CE4B9C85887E5643846B1AAC25627CB1</vt:lpwstr>
  </property>
  <property fmtid="{D5CDD505-2E9C-101B-9397-08002B2CF9AE}" pid="3" name="MediaServiceImageTags">
    <vt:lpwstr/>
  </property>
  <property fmtid="{D5CDD505-2E9C-101B-9397-08002B2CF9AE}" pid="4" name="_dlc_DocIdItemGuid">
    <vt:lpwstr>b290b3b9-550d-4b47-a565-cde0529982f2</vt:lpwstr>
  </property>
  <property fmtid="{D5CDD505-2E9C-101B-9397-08002B2CF9AE}" pid="5" name="_ExtendedDescription">
    <vt:lpwstr/>
  </property>
  <property fmtid="{D5CDD505-2E9C-101B-9397-08002B2CF9AE}" pid="6" name="ClassificationContentMarkingFooterLocations">
    <vt:lpwstr>Hydro goup:7</vt:lpwstr>
  </property>
  <property fmtid="{D5CDD505-2E9C-101B-9397-08002B2CF9AE}" pid="7" name="ClassificationContentMarkingFooterText">
    <vt:lpwstr>Official</vt:lpwstr>
  </property>
  <property fmtid="{D5CDD505-2E9C-101B-9397-08002B2CF9AE}" pid="8" name="ClassificationContentMarkingHeaderLocations">
    <vt:lpwstr>Hydro goup:6</vt:lpwstr>
  </property>
  <property fmtid="{D5CDD505-2E9C-101B-9397-08002B2CF9AE}" pid="9" name="ClassificationContentMarkingHeaderText">
    <vt:lpwstr>Official</vt:lpwstr>
  </property>
</Properties>
</file>