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omments/modernComment_13A_BA3AAB19.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9"/>
  </p:notesMasterIdLst>
  <p:sldIdLst>
    <p:sldId id="261" r:id="rId6"/>
    <p:sldId id="263" r:id="rId7"/>
    <p:sldId id="303" r:id="rId8"/>
    <p:sldId id="304" r:id="rId9"/>
    <p:sldId id="306" r:id="rId10"/>
    <p:sldId id="308" r:id="rId11"/>
    <p:sldId id="307" r:id="rId12"/>
    <p:sldId id="309" r:id="rId13"/>
    <p:sldId id="328" r:id="rId14"/>
    <p:sldId id="312" r:id="rId15"/>
    <p:sldId id="314" r:id="rId16"/>
    <p:sldId id="315" r:id="rId17"/>
    <p:sldId id="316" r:id="rId18"/>
    <p:sldId id="317" r:id="rId19"/>
    <p:sldId id="318" r:id="rId20"/>
    <p:sldId id="320" r:id="rId21"/>
    <p:sldId id="319" r:id="rId22"/>
    <p:sldId id="324" r:id="rId23"/>
    <p:sldId id="321" r:id="rId24"/>
    <p:sldId id="280" r:id="rId25"/>
    <p:sldId id="325" r:id="rId26"/>
    <p:sldId id="322" r:id="rId27"/>
    <p:sldId id="323" r:id="rId28"/>
    <p:sldId id="326" r:id="rId29"/>
    <p:sldId id="327" r:id="rId30"/>
    <p:sldId id="305" r:id="rId31"/>
    <p:sldId id="332" r:id="rId32"/>
    <p:sldId id="333" r:id="rId33"/>
    <p:sldId id="334" r:id="rId34"/>
    <p:sldId id="335" r:id="rId35"/>
    <p:sldId id="331" r:id="rId36"/>
    <p:sldId id="329" r:id="rId37"/>
    <p:sldId id="33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A460AB-4143-6E96-40D2-64D142413EF2}" name="Glenn" initials="G" userId="S::glenn.auld@hydro.com.au::a9c3d817-5a55-40b6-8db6-2d8aaa7dca1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9E0FF"/>
    <a:srgbClr val="323B45"/>
    <a:srgbClr val="E8E8E9"/>
    <a:srgbClr val="404041"/>
    <a:srgbClr val="36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6327"/>
  </p:normalViewPr>
  <p:slideViewPr>
    <p:cSldViewPr snapToGrid="0">
      <p:cViewPr varScale="1">
        <p:scale>
          <a:sx n="101" d="100"/>
          <a:sy n="101" d="100"/>
        </p:scale>
        <p:origin x="126" y="3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omments/modernComment_13A_BA3AAB19.xml><?xml version="1.0" encoding="utf-8"?>
<p188:cmLst xmlns:a="http://schemas.openxmlformats.org/drawingml/2006/main" xmlns:r="http://schemas.openxmlformats.org/officeDocument/2006/relationships" xmlns:p188="http://schemas.microsoft.com/office/powerpoint/2018/8/main">
  <p188:cm id="{375BA14C-3D4C-4F74-BF3F-DB4B8CC42ACE}" authorId="{44A460AB-4143-6E96-40D2-64D142413EF2}" status="resolved" created="2024-02-20T03:18:49.098" complete="100000">
    <ac:deMkLst xmlns:ac="http://schemas.microsoft.com/office/drawing/2013/main/command">
      <pc:docMk xmlns:pc="http://schemas.microsoft.com/office/powerpoint/2013/main/command"/>
      <pc:sldMk xmlns:pc="http://schemas.microsoft.com/office/powerpoint/2013/main/command" cId="3124407065" sldId="314"/>
      <ac:spMk id="3" creationId="{EB2B435D-C788-8097-796C-16DF691A767F}"/>
    </ac:deMkLst>
    <p188:txBody>
      <a:bodyPr/>
      <a:lstStyle/>
      <a:p>
        <a:r>
          <a:rPr lang="en-AU"/>
          <a:t>Arrange images to distinguish between placards and signs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80038-C75D-48E7-801A-BD7CAC4C7645}" type="datetimeFigureOut">
              <a:rPr lang="en-GB" smtClean="0"/>
              <a:t>09/02/2026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8F4E56-61A2-465D-B1CE-EBDE250FC121}" type="slidenum">
              <a:rPr lang="en-GB" smtClean="0"/>
              <a:t>‹#›</a:t>
            </a:fld>
            <a:endParaRPr lang="en-GB"/>
          </a:p>
        </p:txBody>
      </p:sp>
    </p:spTree>
    <p:extLst>
      <p:ext uri="{BB962C8B-B14F-4D97-AF65-F5344CB8AC3E}">
        <p14:creationId xmlns:p14="http://schemas.microsoft.com/office/powerpoint/2010/main" val="383591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strip">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628650" y="1588527"/>
            <a:ext cx="7886700" cy="701603"/>
          </a:xfrm>
        </p:spPr>
        <p:txBody>
          <a:bodyPr anchor="b"/>
          <a:lstStyle>
            <a:lvl1pPr algn="l">
              <a:defRPr sz="3730" b="1" u="none">
                <a:solidFill>
                  <a:srgbClr val="323B45"/>
                </a:solidFill>
              </a:defRPr>
            </a:lvl1pPr>
          </a:lstStyle>
          <a:p>
            <a:r>
              <a:rPr lang="en-US" dirty="0"/>
              <a:t>Click to add title.</a:t>
            </a:r>
            <a:endParaRPr lang="en-GB" dirty="0"/>
          </a:p>
        </p:txBody>
      </p:sp>
      <p:sp>
        <p:nvSpPr>
          <p:cNvPr id="25" name="Text Placeholder 26">
            <a:extLst>
              <a:ext uri="{FF2B5EF4-FFF2-40B4-BE49-F238E27FC236}">
                <a16:creationId xmlns:a16="http://schemas.microsoft.com/office/drawing/2014/main" id="{CAF5B31A-BCBA-441D-ACBB-F42E1305C36B}"/>
              </a:ext>
            </a:extLst>
          </p:cNvPr>
          <p:cNvSpPr>
            <a:spLocks noGrp="1"/>
          </p:cNvSpPr>
          <p:nvPr>
            <p:ph type="body" sz="quarter" idx="10"/>
          </p:nvPr>
        </p:nvSpPr>
        <p:spPr>
          <a:xfrm>
            <a:off x="628650" y="2290130"/>
            <a:ext cx="7886700" cy="919199"/>
          </a:xfrm>
        </p:spPr>
        <p:txBody>
          <a:bodyPr/>
          <a:lstStyle>
            <a:lvl1pPr algn="l">
              <a:spcBef>
                <a:spcPts val="0"/>
              </a:spcBef>
              <a:defRPr sz="2000" b="0" i="0">
                <a:solidFill>
                  <a:srgbClr val="323B45"/>
                </a:solidFill>
                <a:latin typeface="HK Grotesk" charset="0"/>
                <a:ea typeface="HK Grotesk" charset="0"/>
                <a:cs typeface="HK Grotesk" charset="0"/>
              </a:defRPr>
            </a:lvl1pPr>
            <a:lvl2pPr algn="l">
              <a:spcBef>
                <a:spcPts val="0"/>
              </a:spcBef>
              <a:defRPr sz="1800" b="0" i="0">
                <a:solidFill>
                  <a:schemeClr val="bg1"/>
                </a:solidFill>
                <a:latin typeface="Calibri" charset="0"/>
                <a:ea typeface="Calibri" charset="0"/>
                <a:cs typeface="Calibri" charset="0"/>
              </a:defRPr>
            </a:lvl2pPr>
            <a:lvl3pPr marL="0" indent="0" algn="l">
              <a:spcBef>
                <a:spcPts val="0"/>
              </a:spcBef>
              <a:buNone/>
              <a:defRPr sz="1800" b="0" i="0">
                <a:solidFill>
                  <a:schemeClr val="bg1"/>
                </a:solidFill>
                <a:latin typeface="Calibri" charset="0"/>
                <a:ea typeface="Calibri" charset="0"/>
                <a:cs typeface="Calibri" charset="0"/>
              </a:defRPr>
            </a:lvl3pPr>
            <a:lvl4pPr marL="0" indent="0" algn="l">
              <a:spcBef>
                <a:spcPts val="0"/>
              </a:spcBef>
              <a:buFont typeface="Arial" panose="020B0604020202020204" pitchFamily="34" charset="0"/>
              <a:buNone/>
              <a:defRPr sz="1800" b="0" i="0">
                <a:solidFill>
                  <a:schemeClr val="bg1"/>
                </a:solidFill>
                <a:latin typeface="Calibri" charset="0"/>
                <a:ea typeface="Calibri" charset="0"/>
                <a:cs typeface="Calibri" charset="0"/>
              </a:defRPr>
            </a:lvl4pPr>
            <a:lvl5pPr marL="0" algn="l">
              <a:spcBef>
                <a:spcPts val="0"/>
              </a:spcBef>
              <a:defRPr sz="1800" b="0" i="0">
                <a:solidFill>
                  <a:schemeClr val="bg1"/>
                </a:solidFill>
                <a:latin typeface="Calibri" charset="0"/>
                <a:ea typeface="Calibri" charset="0"/>
                <a:cs typeface="Calibri" charset="0"/>
              </a:defRPr>
            </a:lvl5pPr>
            <a:lvl6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6pPr>
            <a:lvl7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7pPr>
            <a:lvl8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8pPr>
            <a:lvl9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p:txBody>
      </p:sp>
      <p:sp>
        <p:nvSpPr>
          <p:cNvPr id="2" name="Rectangle 1">
            <a:extLst>
              <a:ext uri="{FF2B5EF4-FFF2-40B4-BE49-F238E27FC236}">
                <a16:creationId xmlns:a16="http://schemas.microsoft.com/office/drawing/2014/main" id="{B8AB1DC5-FDB4-9B78-A7F3-96F5468580AE}"/>
              </a:ext>
            </a:extLst>
          </p:cNvPr>
          <p:cNvSpPr/>
          <p:nvPr userDrawn="1"/>
        </p:nvSpPr>
        <p:spPr>
          <a:xfrm>
            <a:off x="0" y="5573695"/>
            <a:ext cx="4094920" cy="1581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0F09B4-4883-E93B-D56E-9E16CEC05E1D}"/>
              </a:ext>
            </a:extLst>
          </p:cNvPr>
          <p:cNvSpPr/>
          <p:nvPr userDrawn="1"/>
        </p:nvSpPr>
        <p:spPr>
          <a:xfrm>
            <a:off x="4094920" y="5573695"/>
            <a:ext cx="4025347" cy="15813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10E314-E5E0-2796-B1E0-71D23505CEE0}"/>
              </a:ext>
            </a:extLst>
          </p:cNvPr>
          <p:cNvSpPr/>
          <p:nvPr userDrawn="1"/>
        </p:nvSpPr>
        <p:spPr>
          <a:xfrm>
            <a:off x="8120268" y="5573695"/>
            <a:ext cx="4075042" cy="1581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grey logo&#10;&#10;Description automatically generated">
            <a:extLst>
              <a:ext uri="{FF2B5EF4-FFF2-40B4-BE49-F238E27FC236}">
                <a16:creationId xmlns:a16="http://schemas.microsoft.com/office/drawing/2014/main" id="{F8EAF681-F58B-874F-A04F-7EAF63055A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17" b="16967"/>
          <a:stretch/>
        </p:blipFill>
        <p:spPr>
          <a:xfrm>
            <a:off x="6096000" y="5993295"/>
            <a:ext cx="5874026" cy="565667"/>
          </a:xfrm>
          <a:prstGeom prst="rect">
            <a:avLst/>
          </a:prstGeom>
        </p:spPr>
      </p:pic>
    </p:spTree>
    <p:extLst>
      <p:ext uri="{BB962C8B-B14F-4D97-AF65-F5344CB8AC3E}">
        <p14:creationId xmlns:p14="http://schemas.microsoft.com/office/powerpoint/2010/main" val="1662876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stri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and content slide.</a:t>
            </a:r>
            <a:endParaRPr lang="en-GB" dirty="0"/>
          </a:p>
        </p:txBody>
      </p:sp>
      <p:sp>
        <p:nvSpPr>
          <p:cNvPr id="9" name="Content Placeholder 7">
            <a:extLst>
              <a:ext uri="{FF2B5EF4-FFF2-40B4-BE49-F238E27FC236}">
                <a16:creationId xmlns:a16="http://schemas.microsoft.com/office/drawing/2014/main" id="{68DB4331-0AB9-4A2E-8BC8-09881A244BD7}"/>
              </a:ext>
            </a:extLst>
          </p:cNvPr>
          <p:cNvSpPr>
            <a:spLocks noGrp="1"/>
          </p:cNvSpPr>
          <p:nvPr>
            <p:ph sz="quarter" idx="13"/>
          </p:nvPr>
        </p:nvSpPr>
        <p:spPr>
          <a:xfrm>
            <a:off x="838200" y="1808163"/>
            <a:ext cx="10515599" cy="3944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a:extLst>
              <a:ext uri="{FF2B5EF4-FFF2-40B4-BE49-F238E27FC236}">
                <a16:creationId xmlns:a16="http://schemas.microsoft.com/office/drawing/2014/main" id="{AD32EE01-FE1A-EE22-9378-1343E9033CAB}"/>
              </a:ext>
            </a:extLst>
          </p:cNvPr>
          <p:cNvSpPr/>
          <p:nvPr userDrawn="1"/>
        </p:nvSpPr>
        <p:spPr>
          <a:xfrm>
            <a:off x="0" y="1001695"/>
            <a:ext cx="4094920" cy="1581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6C50500-D9DC-8945-9577-984187DB6F01}"/>
              </a:ext>
            </a:extLst>
          </p:cNvPr>
          <p:cNvSpPr/>
          <p:nvPr userDrawn="1"/>
        </p:nvSpPr>
        <p:spPr>
          <a:xfrm>
            <a:off x="4094920" y="1001695"/>
            <a:ext cx="4025347" cy="15813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6F5E3C-3060-83B0-B7C7-0226CC20B2E3}"/>
              </a:ext>
            </a:extLst>
          </p:cNvPr>
          <p:cNvSpPr/>
          <p:nvPr userDrawn="1"/>
        </p:nvSpPr>
        <p:spPr>
          <a:xfrm>
            <a:off x="8120268" y="1001695"/>
            <a:ext cx="4075042" cy="1581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854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strip do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3177"/>
            <a:ext cx="9000000" cy="866920"/>
          </a:xfrm>
        </p:spPr>
        <p:txBody>
          <a:bodyPr/>
          <a:lstStyle>
            <a:lvl1pPr>
              <a:defRPr/>
            </a:lvl1pPr>
          </a:lstStyle>
          <a:p>
            <a:r>
              <a:rPr lang="en-US" dirty="0"/>
              <a:t>Title and content slide B.</a:t>
            </a:r>
            <a:endParaRPr lang="en-GB" dirty="0"/>
          </a:p>
        </p:txBody>
      </p:sp>
      <p:sp>
        <p:nvSpPr>
          <p:cNvPr id="9" name="Content Placeholder 7">
            <a:extLst>
              <a:ext uri="{FF2B5EF4-FFF2-40B4-BE49-F238E27FC236}">
                <a16:creationId xmlns:a16="http://schemas.microsoft.com/office/drawing/2014/main" id="{68DB4331-0AB9-4A2E-8BC8-09881A244BD7}"/>
              </a:ext>
            </a:extLst>
          </p:cNvPr>
          <p:cNvSpPr>
            <a:spLocks noGrp="1"/>
          </p:cNvSpPr>
          <p:nvPr>
            <p:ph sz="quarter" idx="13"/>
          </p:nvPr>
        </p:nvSpPr>
        <p:spPr>
          <a:xfrm>
            <a:off x="838201" y="1808163"/>
            <a:ext cx="9000000" cy="3944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Rectangle 11">
            <a:extLst>
              <a:ext uri="{FF2B5EF4-FFF2-40B4-BE49-F238E27FC236}">
                <a16:creationId xmlns:a16="http://schemas.microsoft.com/office/drawing/2014/main" id="{2BB42F50-FB4D-1AAB-8907-B531BFC86297}"/>
              </a:ext>
            </a:extLst>
          </p:cNvPr>
          <p:cNvSpPr/>
          <p:nvPr userDrawn="1"/>
        </p:nvSpPr>
        <p:spPr>
          <a:xfrm>
            <a:off x="0" y="1001695"/>
            <a:ext cx="4094920" cy="1581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82A8C22-F4A2-B0C3-C5AD-1F0FB93D1D50}"/>
              </a:ext>
            </a:extLst>
          </p:cNvPr>
          <p:cNvSpPr/>
          <p:nvPr userDrawn="1"/>
        </p:nvSpPr>
        <p:spPr>
          <a:xfrm>
            <a:off x="4094920" y="1001695"/>
            <a:ext cx="4025347" cy="15813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C30BDC-794B-3ADB-169C-F4C2235C27B8}"/>
              </a:ext>
            </a:extLst>
          </p:cNvPr>
          <p:cNvSpPr/>
          <p:nvPr userDrawn="1"/>
        </p:nvSpPr>
        <p:spPr>
          <a:xfrm>
            <a:off x="8120268" y="1001695"/>
            <a:ext cx="4075042" cy="1581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olorful dots on a black background&#10;&#10;Description automatically generated">
            <a:extLst>
              <a:ext uri="{FF2B5EF4-FFF2-40B4-BE49-F238E27FC236}">
                <a16:creationId xmlns:a16="http://schemas.microsoft.com/office/drawing/2014/main" id="{6AC96A22-D937-3253-54F2-BF81AF40D1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831" b="4472"/>
          <a:stretch/>
        </p:blipFill>
        <p:spPr>
          <a:xfrm>
            <a:off x="7669165" y="2303577"/>
            <a:ext cx="4522835" cy="4554423"/>
          </a:xfrm>
          <a:prstGeom prst="rect">
            <a:avLst/>
          </a:prstGeom>
        </p:spPr>
      </p:pic>
    </p:spTree>
    <p:extLst>
      <p:ext uri="{BB962C8B-B14F-4D97-AF65-F5344CB8AC3E}">
        <p14:creationId xmlns:p14="http://schemas.microsoft.com/office/powerpoint/2010/main" val="1995663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photo strip">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AAB5B9A9-8348-4F61-8536-E400DA4C74D6}"/>
              </a:ext>
            </a:extLst>
          </p:cNvPr>
          <p:cNvSpPr>
            <a:spLocks noGrp="1"/>
          </p:cNvSpPr>
          <p:nvPr>
            <p:ph type="pic" sz="quarter" idx="14"/>
          </p:nvPr>
        </p:nvSpPr>
        <p:spPr>
          <a:xfrm>
            <a:off x="6801283" y="-3710"/>
            <a:ext cx="5407094" cy="6881587"/>
          </a:xfrm>
          <a:custGeom>
            <a:avLst/>
            <a:gdLst>
              <a:gd name="connsiteX0" fmla="*/ 0 w 5374341"/>
              <a:gd name="connsiteY0" fmla="*/ 1574091 h 6858000"/>
              <a:gd name="connsiteX1" fmla="*/ 1574091 w 5374341"/>
              <a:gd name="connsiteY1" fmla="*/ 0 h 6858000"/>
              <a:gd name="connsiteX2" fmla="*/ 3800250 w 5374341"/>
              <a:gd name="connsiteY2" fmla="*/ 0 h 6858000"/>
              <a:gd name="connsiteX3" fmla="*/ 5374341 w 5374341"/>
              <a:gd name="connsiteY3" fmla="*/ 1574091 h 6858000"/>
              <a:gd name="connsiteX4" fmla="*/ 5374341 w 5374341"/>
              <a:gd name="connsiteY4" fmla="*/ 5283909 h 6858000"/>
              <a:gd name="connsiteX5" fmla="*/ 3800250 w 5374341"/>
              <a:gd name="connsiteY5" fmla="*/ 6858000 h 6858000"/>
              <a:gd name="connsiteX6" fmla="*/ 1574091 w 5374341"/>
              <a:gd name="connsiteY6" fmla="*/ 6858000 h 6858000"/>
              <a:gd name="connsiteX7" fmla="*/ 0 w 5374341"/>
              <a:gd name="connsiteY7" fmla="*/ 5283909 h 6858000"/>
              <a:gd name="connsiteX8" fmla="*/ 0 w 5374341"/>
              <a:gd name="connsiteY8" fmla="*/ 1574091 h 6858000"/>
              <a:gd name="connsiteX0" fmla="*/ 19878 w 5394219"/>
              <a:gd name="connsiteY0" fmla="*/ 1574091 h 6858000"/>
              <a:gd name="connsiteX1" fmla="*/ 1593969 w 5394219"/>
              <a:gd name="connsiteY1" fmla="*/ 0 h 6858000"/>
              <a:gd name="connsiteX2" fmla="*/ 3820128 w 5394219"/>
              <a:gd name="connsiteY2" fmla="*/ 0 h 6858000"/>
              <a:gd name="connsiteX3" fmla="*/ 5394219 w 5394219"/>
              <a:gd name="connsiteY3" fmla="*/ 1574091 h 6858000"/>
              <a:gd name="connsiteX4" fmla="*/ 5394219 w 5394219"/>
              <a:gd name="connsiteY4" fmla="*/ 5283909 h 6858000"/>
              <a:gd name="connsiteX5" fmla="*/ 3820128 w 5394219"/>
              <a:gd name="connsiteY5" fmla="*/ 6858000 h 6858000"/>
              <a:gd name="connsiteX6" fmla="*/ 1593969 w 5394219"/>
              <a:gd name="connsiteY6" fmla="*/ 6858000 h 6858000"/>
              <a:gd name="connsiteX7" fmla="*/ 0 w 5394219"/>
              <a:gd name="connsiteY7" fmla="*/ 2063631 h 6858000"/>
              <a:gd name="connsiteX8" fmla="*/ 19878 w 5394219"/>
              <a:gd name="connsiteY8" fmla="*/ 1574091 h 6858000"/>
              <a:gd name="connsiteX0" fmla="*/ 19878 w 5394219"/>
              <a:gd name="connsiteY0" fmla="*/ 1574091 h 6877878"/>
              <a:gd name="connsiteX1" fmla="*/ 1593969 w 5394219"/>
              <a:gd name="connsiteY1" fmla="*/ 0 h 6877878"/>
              <a:gd name="connsiteX2" fmla="*/ 3820128 w 5394219"/>
              <a:gd name="connsiteY2" fmla="*/ 0 h 6877878"/>
              <a:gd name="connsiteX3" fmla="*/ 5394219 w 5394219"/>
              <a:gd name="connsiteY3" fmla="*/ 1574091 h 6877878"/>
              <a:gd name="connsiteX4" fmla="*/ 5394219 w 5394219"/>
              <a:gd name="connsiteY4" fmla="*/ 5283909 h 6877878"/>
              <a:gd name="connsiteX5" fmla="*/ 3820128 w 5394219"/>
              <a:gd name="connsiteY5" fmla="*/ 6858000 h 6877878"/>
              <a:gd name="connsiteX6" fmla="*/ 13648 w 5394219"/>
              <a:gd name="connsiteY6" fmla="*/ 6877878 h 6877878"/>
              <a:gd name="connsiteX7" fmla="*/ 0 w 5394219"/>
              <a:gd name="connsiteY7" fmla="*/ 2063631 h 6877878"/>
              <a:gd name="connsiteX8" fmla="*/ 19878 w 5394219"/>
              <a:gd name="connsiteY8" fmla="*/ 1574091 h 6877878"/>
              <a:gd name="connsiteX0" fmla="*/ 19878 w 5394219"/>
              <a:gd name="connsiteY0" fmla="*/ 1574091 h 6877878"/>
              <a:gd name="connsiteX1" fmla="*/ 1593969 w 5394219"/>
              <a:gd name="connsiteY1" fmla="*/ 0 h 6877878"/>
              <a:gd name="connsiteX2" fmla="*/ 3820128 w 5394219"/>
              <a:gd name="connsiteY2" fmla="*/ 0 h 6877878"/>
              <a:gd name="connsiteX3" fmla="*/ 5394219 w 5394219"/>
              <a:gd name="connsiteY3" fmla="*/ 1574091 h 6877878"/>
              <a:gd name="connsiteX4" fmla="*/ 5394219 w 5394219"/>
              <a:gd name="connsiteY4" fmla="*/ 5283909 h 6877878"/>
              <a:gd name="connsiteX5" fmla="*/ 5390511 w 5394219"/>
              <a:gd name="connsiteY5" fmla="*/ 6867939 h 6877878"/>
              <a:gd name="connsiteX6" fmla="*/ 13648 w 5394219"/>
              <a:gd name="connsiteY6" fmla="*/ 6877878 h 6877878"/>
              <a:gd name="connsiteX7" fmla="*/ 0 w 5394219"/>
              <a:gd name="connsiteY7" fmla="*/ 2063631 h 6877878"/>
              <a:gd name="connsiteX8" fmla="*/ 19878 w 5394219"/>
              <a:gd name="connsiteY8" fmla="*/ 1574091 h 6877878"/>
              <a:gd name="connsiteX0" fmla="*/ 19878 w 5394219"/>
              <a:gd name="connsiteY0" fmla="*/ 1574091 h 6877878"/>
              <a:gd name="connsiteX1" fmla="*/ 1593969 w 5394219"/>
              <a:gd name="connsiteY1" fmla="*/ 0 h 6877878"/>
              <a:gd name="connsiteX2" fmla="*/ 3820128 w 5394219"/>
              <a:gd name="connsiteY2" fmla="*/ 0 h 6877878"/>
              <a:gd name="connsiteX3" fmla="*/ 5384280 w 5394219"/>
              <a:gd name="connsiteY3" fmla="*/ 3709 h 6877878"/>
              <a:gd name="connsiteX4" fmla="*/ 5394219 w 5394219"/>
              <a:gd name="connsiteY4" fmla="*/ 5283909 h 6877878"/>
              <a:gd name="connsiteX5" fmla="*/ 5390511 w 5394219"/>
              <a:gd name="connsiteY5" fmla="*/ 6867939 h 6877878"/>
              <a:gd name="connsiteX6" fmla="*/ 13648 w 5394219"/>
              <a:gd name="connsiteY6" fmla="*/ 6877878 h 6877878"/>
              <a:gd name="connsiteX7" fmla="*/ 0 w 5394219"/>
              <a:gd name="connsiteY7" fmla="*/ 2063631 h 6877878"/>
              <a:gd name="connsiteX8" fmla="*/ 19878 w 5394219"/>
              <a:gd name="connsiteY8" fmla="*/ 1574091 h 6877878"/>
              <a:gd name="connsiteX0" fmla="*/ 19878 w 5394219"/>
              <a:gd name="connsiteY0" fmla="*/ 1574091 h 6877878"/>
              <a:gd name="connsiteX1" fmla="*/ 13647 w 5394219"/>
              <a:gd name="connsiteY1" fmla="*/ 9939 h 6877878"/>
              <a:gd name="connsiteX2" fmla="*/ 3820128 w 5394219"/>
              <a:gd name="connsiteY2" fmla="*/ 0 h 6877878"/>
              <a:gd name="connsiteX3" fmla="*/ 5384280 w 5394219"/>
              <a:gd name="connsiteY3" fmla="*/ 3709 h 6877878"/>
              <a:gd name="connsiteX4" fmla="*/ 5394219 w 5394219"/>
              <a:gd name="connsiteY4" fmla="*/ 5283909 h 6877878"/>
              <a:gd name="connsiteX5" fmla="*/ 5390511 w 5394219"/>
              <a:gd name="connsiteY5" fmla="*/ 6867939 h 6877878"/>
              <a:gd name="connsiteX6" fmla="*/ 13648 w 5394219"/>
              <a:gd name="connsiteY6" fmla="*/ 6877878 h 6877878"/>
              <a:gd name="connsiteX7" fmla="*/ 0 w 5394219"/>
              <a:gd name="connsiteY7" fmla="*/ 2063631 h 6877878"/>
              <a:gd name="connsiteX8" fmla="*/ 19878 w 5394219"/>
              <a:gd name="connsiteY8" fmla="*/ 1574091 h 6877878"/>
              <a:gd name="connsiteX0" fmla="*/ 2087217 w 5394219"/>
              <a:gd name="connsiteY0" fmla="*/ 1425004 h 6877878"/>
              <a:gd name="connsiteX1" fmla="*/ 13647 w 5394219"/>
              <a:gd name="connsiteY1" fmla="*/ 9939 h 6877878"/>
              <a:gd name="connsiteX2" fmla="*/ 3820128 w 5394219"/>
              <a:gd name="connsiteY2" fmla="*/ 0 h 6877878"/>
              <a:gd name="connsiteX3" fmla="*/ 5384280 w 5394219"/>
              <a:gd name="connsiteY3" fmla="*/ 3709 h 6877878"/>
              <a:gd name="connsiteX4" fmla="*/ 5394219 w 5394219"/>
              <a:gd name="connsiteY4" fmla="*/ 5283909 h 6877878"/>
              <a:gd name="connsiteX5" fmla="*/ 5390511 w 5394219"/>
              <a:gd name="connsiteY5" fmla="*/ 6867939 h 6877878"/>
              <a:gd name="connsiteX6" fmla="*/ 13648 w 5394219"/>
              <a:gd name="connsiteY6" fmla="*/ 6877878 h 6877878"/>
              <a:gd name="connsiteX7" fmla="*/ 0 w 5394219"/>
              <a:gd name="connsiteY7" fmla="*/ 2063631 h 6877878"/>
              <a:gd name="connsiteX8" fmla="*/ 2087217 w 5394219"/>
              <a:gd name="connsiteY8" fmla="*/ 1425004 h 6877878"/>
              <a:gd name="connsiteX0" fmla="*/ 2074423 w 5381425"/>
              <a:gd name="connsiteY0" fmla="*/ 1425004 h 6877878"/>
              <a:gd name="connsiteX1" fmla="*/ 853 w 5381425"/>
              <a:gd name="connsiteY1" fmla="*/ 9939 h 6877878"/>
              <a:gd name="connsiteX2" fmla="*/ 3807334 w 5381425"/>
              <a:gd name="connsiteY2" fmla="*/ 0 h 6877878"/>
              <a:gd name="connsiteX3" fmla="*/ 5371486 w 5381425"/>
              <a:gd name="connsiteY3" fmla="*/ 3709 h 6877878"/>
              <a:gd name="connsiteX4" fmla="*/ 5381425 w 5381425"/>
              <a:gd name="connsiteY4" fmla="*/ 5283909 h 6877878"/>
              <a:gd name="connsiteX5" fmla="*/ 5377717 w 5381425"/>
              <a:gd name="connsiteY5" fmla="*/ 6867939 h 6877878"/>
              <a:gd name="connsiteX6" fmla="*/ 854 w 5381425"/>
              <a:gd name="connsiteY6" fmla="*/ 6877878 h 6877878"/>
              <a:gd name="connsiteX7" fmla="*/ 7085 w 5381425"/>
              <a:gd name="connsiteY7" fmla="*/ 1159170 h 6877878"/>
              <a:gd name="connsiteX8" fmla="*/ 2074423 w 5381425"/>
              <a:gd name="connsiteY8" fmla="*/ 1425004 h 6877878"/>
              <a:gd name="connsiteX0" fmla="*/ 2074423 w 5381425"/>
              <a:gd name="connsiteY0" fmla="*/ 1425004 h 6877878"/>
              <a:gd name="connsiteX1" fmla="*/ 853 w 5381425"/>
              <a:gd name="connsiteY1" fmla="*/ 9939 h 6877878"/>
              <a:gd name="connsiteX2" fmla="*/ 477725 w 5381425"/>
              <a:gd name="connsiteY2" fmla="*/ 0 h 6877878"/>
              <a:gd name="connsiteX3" fmla="*/ 5371486 w 5381425"/>
              <a:gd name="connsiteY3" fmla="*/ 3709 h 6877878"/>
              <a:gd name="connsiteX4" fmla="*/ 5381425 w 5381425"/>
              <a:gd name="connsiteY4" fmla="*/ 5283909 h 6877878"/>
              <a:gd name="connsiteX5" fmla="*/ 5377717 w 5381425"/>
              <a:gd name="connsiteY5" fmla="*/ 6867939 h 6877878"/>
              <a:gd name="connsiteX6" fmla="*/ 854 w 5381425"/>
              <a:gd name="connsiteY6" fmla="*/ 6877878 h 6877878"/>
              <a:gd name="connsiteX7" fmla="*/ 7085 w 5381425"/>
              <a:gd name="connsiteY7" fmla="*/ 1159170 h 6877878"/>
              <a:gd name="connsiteX8" fmla="*/ 2074423 w 5381425"/>
              <a:gd name="connsiteY8" fmla="*/ 1425004 h 6877878"/>
              <a:gd name="connsiteX0" fmla="*/ 2093448 w 5400450"/>
              <a:gd name="connsiteY0" fmla="*/ 1425004 h 6877878"/>
              <a:gd name="connsiteX1" fmla="*/ 0 w 5400450"/>
              <a:gd name="connsiteY1" fmla="*/ 993913 h 6877878"/>
              <a:gd name="connsiteX2" fmla="*/ 496750 w 5400450"/>
              <a:gd name="connsiteY2" fmla="*/ 0 h 6877878"/>
              <a:gd name="connsiteX3" fmla="*/ 5390511 w 5400450"/>
              <a:gd name="connsiteY3" fmla="*/ 3709 h 6877878"/>
              <a:gd name="connsiteX4" fmla="*/ 5400450 w 5400450"/>
              <a:gd name="connsiteY4" fmla="*/ 5283909 h 6877878"/>
              <a:gd name="connsiteX5" fmla="*/ 5396742 w 5400450"/>
              <a:gd name="connsiteY5" fmla="*/ 6867939 h 6877878"/>
              <a:gd name="connsiteX6" fmla="*/ 19879 w 5400450"/>
              <a:gd name="connsiteY6" fmla="*/ 6877878 h 6877878"/>
              <a:gd name="connsiteX7" fmla="*/ 26110 w 5400450"/>
              <a:gd name="connsiteY7" fmla="*/ 1159170 h 6877878"/>
              <a:gd name="connsiteX8" fmla="*/ 2093448 w 5400450"/>
              <a:gd name="connsiteY8" fmla="*/ 1425004 h 6877878"/>
              <a:gd name="connsiteX0" fmla="*/ 2093655 w 5400657"/>
              <a:gd name="connsiteY0" fmla="*/ 1425004 h 6877878"/>
              <a:gd name="connsiteX1" fmla="*/ 207 w 5400657"/>
              <a:gd name="connsiteY1" fmla="*/ 993913 h 6877878"/>
              <a:gd name="connsiteX2" fmla="*/ 0 w 5400657"/>
              <a:gd name="connsiteY2" fmla="*/ 0 h 6877878"/>
              <a:gd name="connsiteX3" fmla="*/ 5390718 w 5400657"/>
              <a:gd name="connsiteY3" fmla="*/ 3709 h 6877878"/>
              <a:gd name="connsiteX4" fmla="*/ 5400657 w 5400657"/>
              <a:gd name="connsiteY4" fmla="*/ 5283909 h 6877878"/>
              <a:gd name="connsiteX5" fmla="*/ 5396949 w 5400657"/>
              <a:gd name="connsiteY5" fmla="*/ 6867939 h 6877878"/>
              <a:gd name="connsiteX6" fmla="*/ 20086 w 5400657"/>
              <a:gd name="connsiteY6" fmla="*/ 6877878 h 6877878"/>
              <a:gd name="connsiteX7" fmla="*/ 26317 w 5400657"/>
              <a:gd name="connsiteY7" fmla="*/ 1159170 h 6877878"/>
              <a:gd name="connsiteX8" fmla="*/ 2093655 w 5400657"/>
              <a:gd name="connsiteY8" fmla="*/ 1425004 h 6877878"/>
              <a:gd name="connsiteX0" fmla="*/ 2093655 w 5400657"/>
              <a:gd name="connsiteY0" fmla="*/ 1425004 h 6877878"/>
              <a:gd name="connsiteX1" fmla="*/ 207 w 5400657"/>
              <a:gd name="connsiteY1" fmla="*/ 993913 h 6877878"/>
              <a:gd name="connsiteX2" fmla="*/ 0 w 5400657"/>
              <a:gd name="connsiteY2" fmla="*/ 0 h 6877878"/>
              <a:gd name="connsiteX3" fmla="*/ 1425005 w 5400657"/>
              <a:gd name="connsiteY3" fmla="*/ 3709 h 6877878"/>
              <a:gd name="connsiteX4" fmla="*/ 5400657 w 5400657"/>
              <a:gd name="connsiteY4" fmla="*/ 5283909 h 6877878"/>
              <a:gd name="connsiteX5" fmla="*/ 5396949 w 5400657"/>
              <a:gd name="connsiteY5" fmla="*/ 6867939 h 6877878"/>
              <a:gd name="connsiteX6" fmla="*/ 20086 w 5400657"/>
              <a:gd name="connsiteY6" fmla="*/ 6877878 h 6877878"/>
              <a:gd name="connsiteX7" fmla="*/ 26317 w 5400657"/>
              <a:gd name="connsiteY7" fmla="*/ 1159170 h 6877878"/>
              <a:gd name="connsiteX8" fmla="*/ 2093655 w 5400657"/>
              <a:gd name="connsiteY8" fmla="*/ 1425004 h 6877878"/>
              <a:gd name="connsiteX0" fmla="*/ 2093655 w 5410596"/>
              <a:gd name="connsiteY0" fmla="*/ 1428713 h 6881587"/>
              <a:gd name="connsiteX1" fmla="*/ 207 w 5410596"/>
              <a:gd name="connsiteY1" fmla="*/ 997622 h 6881587"/>
              <a:gd name="connsiteX2" fmla="*/ 0 w 5410596"/>
              <a:gd name="connsiteY2" fmla="*/ 3709 h 6881587"/>
              <a:gd name="connsiteX3" fmla="*/ 1425005 w 5410596"/>
              <a:gd name="connsiteY3" fmla="*/ 7418 h 6881587"/>
              <a:gd name="connsiteX4" fmla="*/ 5410596 w 5410596"/>
              <a:gd name="connsiteY4" fmla="*/ 0 h 6881587"/>
              <a:gd name="connsiteX5" fmla="*/ 5396949 w 5410596"/>
              <a:gd name="connsiteY5" fmla="*/ 6871648 h 6881587"/>
              <a:gd name="connsiteX6" fmla="*/ 20086 w 5410596"/>
              <a:gd name="connsiteY6" fmla="*/ 6881587 h 6881587"/>
              <a:gd name="connsiteX7" fmla="*/ 26317 w 5410596"/>
              <a:gd name="connsiteY7" fmla="*/ 1162879 h 6881587"/>
              <a:gd name="connsiteX8" fmla="*/ 2093655 w 5410596"/>
              <a:gd name="connsiteY8" fmla="*/ 1428713 h 6881587"/>
              <a:gd name="connsiteX0" fmla="*/ 5383508 w 5410596"/>
              <a:gd name="connsiteY0" fmla="*/ 1160356 h 6881587"/>
              <a:gd name="connsiteX1" fmla="*/ 207 w 5410596"/>
              <a:gd name="connsiteY1" fmla="*/ 997622 h 6881587"/>
              <a:gd name="connsiteX2" fmla="*/ 0 w 5410596"/>
              <a:gd name="connsiteY2" fmla="*/ 3709 h 6881587"/>
              <a:gd name="connsiteX3" fmla="*/ 1425005 w 5410596"/>
              <a:gd name="connsiteY3" fmla="*/ 7418 h 6881587"/>
              <a:gd name="connsiteX4" fmla="*/ 5410596 w 5410596"/>
              <a:gd name="connsiteY4" fmla="*/ 0 h 6881587"/>
              <a:gd name="connsiteX5" fmla="*/ 5396949 w 5410596"/>
              <a:gd name="connsiteY5" fmla="*/ 6871648 h 6881587"/>
              <a:gd name="connsiteX6" fmla="*/ 20086 w 5410596"/>
              <a:gd name="connsiteY6" fmla="*/ 6881587 h 6881587"/>
              <a:gd name="connsiteX7" fmla="*/ 26317 w 5410596"/>
              <a:gd name="connsiteY7" fmla="*/ 1162879 h 6881587"/>
              <a:gd name="connsiteX8" fmla="*/ 5383508 w 5410596"/>
              <a:gd name="connsiteY8" fmla="*/ 1160356 h 6881587"/>
              <a:gd name="connsiteX0" fmla="*/ 5383508 w 5417033"/>
              <a:gd name="connsiteY0" fmla="*/ 1160356 h 6881587"/>
              <a:gd name="connsiteX1" fmla="*/ 5417033 w 5417033"/>
              <a:gd name="connsiteY1" fmla="*/ 1007561 h 6881587"/>
              <a:gd name="connsiteX2" fmla="*/ 0 w 5417033"/>
              <a:gd name="connsiteY2" fmla="*/ 3709 h 6881587"/>
              <a:gd name="connsiteX3" fmla="*/ 1425005 w 5417033"/>
              <a:gd name="connsiteY3" fmla="*/ 7418 h 6881587"/>
              <a:gd name="connsiteX4" fmla="*/ 5410596 w 5417033"/>
              <a:gd name="connsiteY4" fmla="*/ 0 h 6881587"/>
              <a:gd name="connsiteX5" fmla="*/ 5396949 w 5417033"/>
              <a:gd name="connsiteY5" fmla="*/ 6871648 h 6881587"/>
              <a:gd name="connsiteX6" fmla="*/ 20086 w 5417033"/>
              <a:gd name="connsiteY6" fmla="*/ 6881587 h 6881587"/>
              <a:gd name="connsiteX7" fmla="*/ 26317 w 5417033"/>
              <a:gd name="connsiteY7" fmla="*/ 1162879 h 6881587"/>
              <a:gd name="connsiteX8" fmla="*/ 5383508 w 5417033"/>
              <a:gd name="connsiteY8" fmla="*/ 1160356 h 6881587"/>
              <a:gd name="connsiteX0" fmla="*/ 5373569 w 5407094"/>
              <a:gd name="connsiteY0" fmla="*/ 1160356 h 6881587"/>
              <a:gd name="connsiteX1" fmla="*/ 5407094 w 5407094"/>
              <a:gd name="connsiteY1" fmla="*/ 1007561 h 6881587"/>
              <a:gd name="connsiteX2" fmla="*/ 0 w 5407094"/>
              <a:gd name="connsiteY2" fmla="*/ 1007561 h 6881587"/>
              <a:gd name="connsiteX3" fmla="*/ 1415066 w 5407094"/>
              <a:gd name="connsiteY3" fmla="*/ 7418 h 6881587"/>
              <a:gd name="connsiteX4" fmla="*/ 5400657 w 5407094"/>
              <a:gd name="connsiteY4" fmla="*/ 0 h 6881587"/>
              <a:gd name="connsiteX5" fmla="*/ 5387010 w 5407094"/>
              <a:gd name="connsiteY5" fmla="*/ 6871648 h 6881587"/>
              <a:gd name="connsiteX6" fmla="*/ 10147 w 5407094"/>
              <a:gd name="connsiteY6" fmla="*/ 6881587 h 6881587"/>
              <a:gd name="connsiteX7" fmla="*/ 16378 w 5407094"/>
              <a:gd name="connsiteY7" fmla="*/ 1162879 h 6881587"/>
              <a:gd name="connsiteX8" fmla="*/ 5373569 w 5407094"/>
              <a:gd name="connsiteY8" fmla="*/ 1160356 h 6881587"/>
              <a:gd name="connsiteX0" fmla="*/ 5373569 w 5407094"/>
              <a:gd name="connsiteY0" fmla="*/ 1160356 h 6881587"/>
              <a:gd name="connsiteX1" fmla="*/ 5407094 w 5407094"/>
              <a:gd name="connsiteY1" fmla="*/ 1007561 h 6881587"/>
              <a:gd name="connsiteX2" fmla="*/ 0 w 5407094"/>
              <a:gd name="connsiteY2" fmla="*/ 1007561 h 6881587"/>
              <a:gd name="connsiteX3" fmla="*/ 23588 w 5407094"/>
              <a:gd name="connsiteY3" fmla="*/ 17357 h 6881587"/>
              <a:gd name="connsiteX4" fmla="*/ 5400657 w 5407094"/>
              <a:gd name="connsiteY4" fmla="*/ 0 h 6881587"/>
              <a:gd name="connsiteX5" fmla="*/ 5387010 w 5407094"/>
              <a:gd name="connsiteY5" fmla="*/ 6871648 h 6881587"/>
              <a:gd name="connsiteX6" fmla="*/ 10147 w 5407094"/>
              <a:gd name="connsiteY6" fmla="*/ 6881587 h 6881587"/>
              <a:gd name="connsiteX7" fmla="*/ 16378 w 5407094"/>
              <a:gd name="connsiteY7" fmla="*/ 1162879 h 6881587"/>
              <a:gd name="connsiteX8" fmla="*/ 5373569 w 5407094"/>
              <a:gd name="connsiteY8" fmla="*/ 1160356 h 6881587"/>
              <a:gd name="connsiteX0" fmla="*/ 5423264 w 5423264"/>
              <a:gd name="connsiteY0" fmla="*/ 1170295 h 6881587"/>
              <a:gd name="connsiteX1" fmla="*/ 5407094 w 5423264"/>
              <a:gd name="connsiteY1" fmla="*/ 1007561 h 6881587"/>
              <a:gd name="connsiteX2" fmla="*/ 0 w 5423264"/>
              <a:gd name="connsiteY2" fmla="*/ 1007561 h 6881587"/>
              <a:gd name="connsiteX3" fmla="*/ 23588 w 5423264"/>
              <a:gd name="connsiteY3" fmla="*/ 17357 h 6881587"/>
              <a:gd name="connsiteX4" fmla="*/ 5400657 w 5423264"/>
              <a:gd name="connsiteY4" fmla="*/ 0 h 6881587"/>
              <a:gd name="connsiteX5" fmla="*/ 5387010 w 5423264"/>
              <a:gd name="connsiteY5" fmla="*/ 6871648 h 6881587"/>
              <a:gd name="connsiteX6" fmla="*/ 10147 w 5423264"/>
              <a:gd name="connsiteY6" fmla="*/ 6881587 h 6881587"/>
              <a:gd name="connsiteX7" fmla="*/ 16378 w 5423264"/>
              <a:gd name="connsiteY7" fmla="*/ 1162879 h 6881587"/>
              <a:gd name="connsiteX8" fmla="*/ 5423264 w 5423264"/>
              <a:gd name="connsiteY8" fmla="*/ 1170295 h 6881587"/>
              <a:gd name="connsiteX0" fmla="*/ 5423264 w 5423264"/>
              <a:gd name="connsiteY0" fmla="*/ 1170295 h 6881587"/>
              <a:gd name="connsiteX1" fmla="*/ 5407094 w 5423264"/>
              <a:gd name="connsiteY1" fmla="*/ 1007561 h 6881587"/>
              <a:gd name="connsiteX2" fmla="*/ 0 w 5423264"/>
              <a:gd name="connsiteY2" fmla="*/ 1007561 h 6881587"/>
              <a:gd name="connsiteX3" fmla="*/ 23588 w 5423264"/>
              <a:gd name="connsiteY3" fmla="*/ 17357 h 6881587"/>
              <a:gd name="connsiteX4" fmla="*/ 5400657 w 5423264"/>
              <a:gd name="connsiteY4" fmla="*/ 0 h 6881587"/>
              <a:gd name="connsiteX5" fmla="*/ 5387010 w 5423264"/>
              <a:gd name="connsiteY5" fmla="*/ 6871648 h 6881587"/>
              <a:gd name="connsiteX6" fmla="*/ 10147 w 5423264"/>
              <a:gd name="connsiteY6" fmla="*/ 6881587 h 6881587"/>
              <a:gd name="connsiteX7" fmla="*/ 1387 w 5423264"/>
              <a:gd name="connsiteY7" fmla="*/ 1155384 h 6881587"/>
              <a:gd name="connsiteX8" fmla="*/ 5423264 w 5423264"/>
              <a:gd name="connsiteY8" fmla="*/ 1170295 h 6881587"/>
              <a:gd name="connsiteX0" fmla="*/ 5423264 w 5423264"/>
              <a:gd name="connsiteY0" fmla="*/ 1170295 h 6881587"/>
              <a:gd name="connsiteX1" fmla="*/ 5407094 w 5423264"/>
              <a:gd name="connsiteY1" fmla="*/ 1007561 h 6881587"/>
              <a:gd name="connsiteX2" fmla="*/ 0 w 5423264"/>
              <a:gd name="connsiteY2" fmla="*/ 1007561 h 6881587"/>
              <a:gd name="connsiteX3" fmla="*/ 1102 w 5423264"/>
              <a:gd name="connsiteY3" fmla="*/ 24852 h 6881587"/>
              <a:gd name="connsiteX4" fmla="*/ 5400657 w 5423264"/>
              <a:gd name="connsiteY4" fmla="*/ 0 h 6881587"/>
              <a:gd name="connsiteX5" fmla="*/ 5387010 w 5423264"/>
              <a:gd name="connsiteY5" fmla="*/ 6871648 h 6881587"/>
              <a:gd name="connsiteX6" fmla="*/ 10147 w 5423264"/>
              <a:gd name="connsiteY6" fmla="*/ 6881587 h 6881587"/>
              <a:gd name="connsiteX7" fmla="*/ 1387 w 5423264"/>
              <a:gd name="connsiteY7" fmla="*/ 1155384 h 6881587"/>
              <a:gd name="connsiteX8" fmla="*/ 5423264 w 5423264"/>
              <a:gd name="connsiteY8" fmla="*/ 1170295 h 6881587"/>
              <a:gd name="connsiteX0" fmla="*/ 5423264 w 5423264"/>
              <a:gd name="connsiteY0" fmla="*/ 1170295 h 6881587"/>
              <a:gd name="connsiteX1" fmla="*/ 5407094 w 5423264"/>
              <a:gd name="connsiteY1" fmla="*/ 1007561 h 6881587"/>
              <a:gd name="connsiteX2" fmla="*/ 0 w 5423264"/>
              <a:gd name="connsiteY2" fmla="*/ 1007561 h 6881587"/>
              <a:gd name="connsiteX3" fmla="*/ 1102 w 5423264"/>
              <a:gd name="connsiteY3" fmla="*/ 2367 h 6881587"/>
              <a:gd name="connsiteX4" fmla="*/ 5400657 w 5423264"/>
              <a:gd name="connsiteY4" fmla="*/ 0 h 6881587"/>
              <a:gd name="connsiteX5" fmla="*/ 5387010 w 5423264"/>
              <a:gd name="connsiteY5" fmla="*/ 6871648 h 6881587"/>
              <a:gd name="connsiteX6" fmla="*/ 10147 w 5423264"/>
              <a:gd name="connsiteY6" fmla="*/ 6881587 h 6881587"/>
              <a:gd name="connsiteX7" fmla="*/ 1387 w 5423264"/>
              <a:gd name="connsiteY7" fmla="*/ 1155384 h 6881587"/>
              <a:gd name="connsiteX8" fmla="*/ 5423264 w 5423264"/>
              <a:gd name="connsiteY8" fmla="*/ 1170295 h 6881587"/>
              <a:gd name="connsiteX0" fmla="*/ 5400779 w 5407094"/>
              <a:gd name="connsiteY0" fmla="*/ 1177790 h 6881587"/>
              <a:gd name="connsiteX1" fmla="*/ 5407094 w 5407094"/>
              <a:gd name="connsiteY1" fmla="*/ 1007561 h 6881587"/>
              <a:gd name="connsiteX2" fmla="*/ 0 w 5407094"/>
              <a:gd name="connsiteY2" fmla="*/ 1007561 h 6881587"/>
              <a:gd name="connsiteX3" fmla="*/ 1102 w 5407094"/>
              <a:gd name="connsiteY3" fmla="*/ 2367 h 6881587"/>
              <a:gd name="connsiteX4" fmla="*/ 5400657 w 5407094"/>
              <a:gd name="connsiteY4" fmla="*/ 0 h 6881587"/>
              <a:gd name="connsiteX5" fmla="*/ 5387010 w 5407094"/>
              <a:gd name="connsiteY5" fmla="*/ 6871648 h 6881587"/>
              <a:gd name="connsiteX6" fmla="*/ 10147 w 5407094"/>
              <a:gd name="connsiteY6" fmla="*/ 6881587 h 6881587"/>
              <a:gd name="connsiteX7" fmla="*/ 1387 w 5407094"/>
              <a:gd name="connsiteY7" fmla="*/ 1155384 h 6881587"/>
              <a:gd name="connsiteX8" fmla="*/ 5400779 w 5407094"/>
              <a:gd name="connsiteY8" fmla="*/ 1177790 h 6881587"/>
              <a:gd name="connsiteX0" fmla="*/ 5400779 w 5407094"/>
              <a:gd name="connsiteY0" fmla="*/ 1162800 h 6881587"/>
              <a:gd name="connsiteX1" fmla="*/ 5407094 w 5407094"/>
              <a:gd name="connsiteY1" fmla="*/ 1007561 h 6881587"/>
              <a:gd name="connsiteX2" fmla="*/ 0 w 5407094"/>
              <a:gd name="connsiteY2" fmla="*/ 1007561 h 6881587"/>
              <a:gd name="connsiteX3" fmla="*/ 1102 w 5407094"/>
              <a:gd name="connsiteY3" fmla="*/ 2367 h 6881587"/>
              <a:gd name="connsiteX4" fmla="*/ 5400657 w 5407094"/>
              <a:gd name="connsiteY4" fmla="*/ 0 h 6881587"/>
              <a:gd name="connsiteX5" fmla="*/ 5387010 w 5407094"/>
              <a:gd name="connsiteY5" fmla="*/ 6871648 h 6881587"/>
              <a:gd name="connsiteX6" fmla="*/ 10147 w 5407094"/>
              <a:gd name="connsiteY6" fmla="*/ 6881587 h 6881587"/>
              <a:gd name="connsiteX7" fmla="*/ 1387 w 5407094"/>
              <a:gd name="connsiteY7" fmla="*/ 1155384 h 6881587"/>
              <a:gd name="connsiteX8" fmla="*/ 5400779 w 5407094"/>
              <a:gd name="connsiteY8" fmla="*/ 1162800 h 688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7094" h="6881587">
                <a:moveTo>
                  <a:pt x="5400779" y="1162800"/>
                </a:moveTo>
                <a:lnTo>
                  <a:pt x="5407094" y="1007561"/>
                </a:lnTo>
                <a:lnTo>
                  <a:pt x="0" y="1007561"/>
                </a:lnTo>
                <a:cubicBezTo>
                  <a:pt x="367" y="679991"/>
                  <a:pt x="735" y="329937"/>
                  <a:pt x="1102" y="2367"/>
                </a:cubicBezTo>
                <a:lnTo>
                  <a:pt x="5400657" y="0"/>
                </a:lnTo>
                <a:lnTo>
                  <a:pt x="5387010" y="6871648"/>
                </a:lnTo>
                <a:lnTo>
                  <a:pt x="10147" y="6881587"/>
                </a:lnTo>
                <a:cubicBezTo>
                  <a:pt x="5598" y="5276838"/>
                  <a:pt x="5936" y="2760133"/>
                  <a:pt x="1387" y="1155384"/>
                </a:cubicBezTo>
                <a:lnTo>
                  <a:pt x="5400779" y="1162800"/>
                </a:lnTo>
                <a:close/>
              </a:path>
            </a:pathLst>
          </a:custGeom>
          <a:solidFill>
            <a:schemeClr val="bg1">
              <a:lumMod val="85000"/>
            </a:schemeClr>
          </a:solidFill>
        </p:spPr>
        <p:txBody>
          <a:bodyPr lIns="216000" tIns="216000" rIns="216000" bIns="216000"/>
          <a:lstStyle>
            <a:lvl1pPr>
              <a:defRPr sz="1400">
                <a:solidFill>
                  <a:schemeClr val="bg1"/>
                </a:solidFill>
              </a:defRPr>
            </a:lvl1pPr>
          </a:lstStyle>
          <a:p>
            <a:r>
              <a:rPr lang="en-US"/>
              <a:t>Click icon to add picture</a:t>
            </a:r>
            <a:endParaRPr lang="en-AU" dirty="0"/>
          </a:p>
        </p:txBody>
      </p:sp>
      <p:sp>
        <p:nvSpPr>
          <p:cNvPr id="11" name="Text Placeholder 8">
            <a:extLst>
              <a:ext uri="{FF2B5EF4-FFF2-40B4-BE49-F238E27FC236}">
                <a16:creationId xmlns:a16="http://schemas.microsoft.com/office/drawing/2014/main" id="{B3B3FC00-CE6B-4344-9DF4-6AE4E22345A1}"/>
              </a:ext>
            </a:extLst>
          </p:cNvPr>
          <p:cNvSpPr>
            <a:spLocks noGrp="1"/>
          </p:cNvSpPr>
          <p:nvPr>
            <p:ph type="body" sz="quarter" idx="13"/>
          </p:nvPr>
        </p:nvSpPr>
        <p:spPr>
          <a:xfrm>
            <a:off x="838200" y="1825625"/>
            <a:ext cx="5181600" cy="392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D24A86A4-9CB6-4FEE-20EA-068801283C44}"/>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3D1D5204-94FF-8805-BE32-637B01E36CCF}"/>
              </a:ext>
            </a:extLst>
          </p:cNvPr>
          <p:cNvSpPr/>
          <p:nvPr userDrawn="1"/>
        </p:nvSpPr>
        <p:spPr>
          <a:xfrm>
            <a:off x="0" y="1001695"/>
            <a:ext cx="4094920" cy="1581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0A02DDA-408D-4697-A892-795900DBBAEA}"/>
              </a:ext>
            </a:extLst>
          </p:cNvPr>
          <p:cNvSpPr/>
          <p:nvPr userDrawn="1"/>
        </p:nvSpPr>
        <p:spPr>
          <a:xfrm>
            <a:off x="4094920" y="1001695"/>
            <a:ext cx="4025347" cy="15813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9D4FD0-6813-1A16-1D32-32DD5165B735}"/>
              </a:ext>
            </a:extLst>
          </p:cNvPr>
          <p:cNvSpPr/>
          <p:nvPr userDrawn="1"/>
        </p:nvSpPr>
        <p:spPr>
          <a:xfrm>
            <a:off x="8120268" y="1001695"/>
            <a:ext cx="4075042" cy="1581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411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photo dots">
    <p:spTree>
      <p:nvGrpSpPr>
        <p:cNvPr id="1" name=""/>
        <p:cNvGrpSpPr/>
        <p:nvPr/>
      </p:nvGrpSpPr>
      <p:grpSpPr>
        <a:xfrm>
          <a:off x="0" y="0"/>
          <a:ext cx="0" cy="0"/>
          <a:chOff x="0" y="0"/>
          <a:chExt cx="0" cy="0"/>
        </a:xfrm>
      </p:grpSpPr>
      <p:sp>
        <p:nvSpPr>
          <p:cNvPr id="2" name="Picture Placeholder 188">
            <a:extLst>
              <a:ext uri="{FF2B5EF4-FFF2-40B4-BE49-F238E27FC236}">
                <a16:creationId xmlns:a16="http://schemas.microsoft.com/office/drawing/2014/main" id="{CA53F2DE-A0A6-052A-24BD-95D2D86368A8}"/>
              </a:ext>
            </a:extLst>
          </p:cNvPr>
          <p:cNvSpPr>
            <a:spLocks noGrp="1"/>
          </p:cNvSpPr>
          <p:nvPr>
            <p:ph type="pic" sz="quarter" idx="14"/>
          </p:nvPr>
        </p:nvSpPr>
        <p:spPr>
          <a:xfrm>
            <a:off x="6790765" y="10"/>
            <a:ext cx="5401235" cy="6857991"/>
          </a:xfrm>
          <a:custGeom>
            <a:avLst/>
            <a:gdLst>
              <a:gd name="connsiteX0" fmla="*/ 5401235 w 5401235"/>
              <a:gd name="connsiteY0" fmla="*/ 6846349 h 6857991"/>
              <a:gd name="connsiteX1" fmla="*/ 5401235 w 5401235"/>
              <a:gd name="connsiteY1" fmla="*/ 6857991 h 6857991"/>
              <a:gd name="connsiteX2" fmla="*/ 5393380 w 5401235"/>
              <a:gd name="connsiteY2" fmla="*/ 6857991 h 6857991"/>
              <a:gd name="connsiteX3" fmla="*/ 5100316 w 5401235"/>
              <a:gd name="connsiteY3" fmla="*/ 6447438 h 6857991"/>
              <a:gd name="connsiteX4" fmla="*/ 4990333 w 5401235"/>
              <a:gd name="connsiteY4" fmla="*/ 6557350 h 6857991"/>
              <a:gd name="connsiteX5" fmla="*/ 5100316 w 5401235"/>
              <a:gd name="connsiteY5" fmla="*/ 6667263 h 6857991"/>
              <a:gd name="connsiteX6" fmla="*/ 5210298 w 5401235"/>
              <a:gd name="connsiteY6" fmla="*/ 6557350 h 6857991"/>
              <a:gd name="connsiteX7" fmla="*/ 5100316 w 5401235"/>
              <a:gd name="connsiteY7" fmla="*/ 6447438 h 6857991"/>
              <a:gd name="connsiteX8" fmla="*/ 4663288 w 5401235"/>
              <a:gd name="connsiteY8" fmla="*/ 6447438 h 6857991"/>
              <a:gd name="connsiteX9" fmla="*/ 4553306 w 5401235"/>
              <a:gd name="connsiteY9" fmla="*/ 6557350 h 6857991"/>
              <a:gd name="connsiteX10" fmla="*/ 4663288 w 5401235"/>
              <a:gd name="connsiteY10" fmla="*/ 6667263 h 6857991"/>
              <a:gd name="connsiteX11" fmla="*/ 4773271 w 5401235"/>
              <a:gd name="connsiteY11" fmla="*/ 6557350 h 6857991"/>
              <a:gd name="connsiteX12" fmla="*/ 4663288 w 5401235"/>
              <a:gd name="connsiteY12" fmla="*/ 6447438 h 6857991"/>
              <a:gd name="connsiteX13" fmla="*/ 4221551 w 5401235"/>
              <a:gd name="connsiteY13" fmla="*/ 6447438 h 6857991"/>
              <a:gd name="connsiteX14" fmla="*/ 4111568 w 5401235"/>
              <a:gd name="connsiteY14" fmla="*/ 6557350 h 6857991"/>
              <a:gd name="connsiteX15" fmla="*/ 4221551 w 5401235"/>
              <a:gd name="connsiteY15" fmla="*/ 6667263 h 6857991"/>
              <a:gd name="connsiteX16" fmla="*/ 4331533 w 5401235"/>
              <a:gd name="connsiteY16" fmla="*/ 6557350 h 6857991"/>
              <a:gd name="connsiteX17" fmla="*/ 4221551 w 5401235"/>
              <a:gd name="connsiteY17" fmla="*/ 6447438 h 6857991"/>
              <a:gd name="connsiteX18" fmla="*/ 3784522 w 5401235"/>
              <a:gd name="connsiteY18" fmla="*/ 6447438 h 6857991"/>
              <a:gd name="connsiteX19" fmla="*/ 3674540 w 5401235"/>
              <a:gd name="connsiteY19" fmla="*/ 6557350 h 6857991"/>
              <a:gd name="connsiteX20" fmla="*/ 3784522 w 5401235"/>
              <a:gd name="connsiteY20" fmla="*/ 6667263 h 6857991"/>
              <a:gd name="connsiteX21" fmla="*/ 3894505 w 5401235"/>
              <a:gd name="connsiteY21" fmla="*/ 6557350 h 6857991"/>
              <a:gd name="connsiteX22" fmla="*/ 3784522 w 5401235"/>
              <a:gd name="connsiteY22" fmla="*/ 6447438 h 6857991"/>
              <a:gd name="connsiteX23" fmla="*/ 3347538 w 5401235"/>
              <a:gd name="connsiteY23" fmla="*/ 6447438 h 6857991"/>
              <a:gd name="connsiteX24" fmla="*/ 3237555 w 5401235"/>
              <a:gd name="connsiteY24" fmla="*/ 6557350 h 6857991"/>
              <a:gd name="connsiteX25" fmla="*/ 3347538 w 5401235"/>
              <a:gd name="connsiteY25" fmla="*/ 6667263 h 6857991"/>
              <a:gd name="connsiteX26" fmla="*/ 3457520 w 5401235"/>
              <a:gd name="connsiteY26" fmla="*/ 6557350 h 6857991"/>
              <a:gd name="connsiteX27" fmla="*/ 3347538 w 5401235"/>
              <a:gd name="connsiteY27" fmla="*/ 6447438 h 6857991"/>
              <a:gd name="connsiteX28" fmla="*/ 2910509 w 5401235"/>
              <a:gd name="connsiteY28" fmla="*/ 6447438 h 6857991"/>
              <a:gd name="connsiteX29" fmla="*/ 2800527 w 5401235"/>
              <a:gd name="connsiteY29" fmla="*/ 6557350 h 6857991"/>
              <a:gd name="connsiteX30" fmla="*/ 2910509 w 5401235"/>
              <a:gd name="connsiteY30" fmla="*/ 6667263 h 6857991"/>
              <a:gd name="connsiteX31" fmla="*/ 3020492 w 5401235"/>
              <a:gd name="connsiteY31" fmla="*/ 6557350 h 6857991"/>
              <a:gd name="connsiteX32" fmla="*/ 2910509 w 5401235"/>
              <a:gd name="connsiteY32" fmla="*/ 6447438 h 6857991"/>
              <a:gd name="connsiteX33" fmla="*/ 2031743 w 5401235"/>
              <a:gd name="connsiteY33" fmla="*/ 6447438 h 6857991"/>
              <a:gd name="connsiteX34" fmla="*/ 1921761 w 5401235"/>
              <a:gd name="connsiteY34" fmla="*/ 6557350 h 6857991"/>
              <a:gd name="connsiteX35" fmla="*/ 2031743 w 5401235"/>
              <a:gd name="connsiteY35" fmla="*/ 6667263 h 6857991"/>
              <a:gd name="connsiteX36" fmla="*/ 2141726 w 5401235"/>
              <a:gd name="connsiteY36" fmla="*/ 6557350 h 6857991"/>
              <a:gd name="connsiteX37" fmla="*/ 2031743 w 5401235"/>
              <a:gd name="connsiteY37" fmla="*/ 6447438 h 6857991"/>
              <a:gd name="connsiteX38" fmla="*/ 1594716 w 5401235"/>
              <a:gd name="connsiteY38" fmla="*/ 6447438 h 6857991"/>
              <a:gd name="connsiteX39" fmla="*/ 1484734 w 5401235"/>
              <a:gd name="connsiteY39" fmla="*/ 6557350 h 6857991"/>
              <a:gd name="connsiteX40" fmla="*/ 1594716 w 5401235"/>
              <a:gd name="connsiteY40" fmla="*/ 6667263 h 6857991"/>
              <a:gd name="connsiteX41" fmla="*/ 1704699 w 5401235"/>
              <a:gd name="connsiteY41" fmla="*/ 6557350 h 6857991"/>
              <a:gd name="connsiteX42" fmla="*/ 1594716 w 5401235"/>
              <a:gd name="connsiteY42" fmla="*/ 6447438 h 6857991"/>
              <a:gd name="connsiteX43" fmla="*/ 1157730 w 5401235"/>
              <a:gd name="connsiteY43" fmla="*/ 6447438 h 6857991"/>
              <a:gd name="connsiteX44" fmla="*/ 1047748 w 5401235"/>
              <a:gd name="connsiteY44" fmla="*/ 6557350 h 6857991"/>
              <a:gd name="connsiteX45" fmla="*/ 1157730 w 5401235"/>
              <a:gd name="connsiteY45" fmla="*/ 6667263 h 6857991"/>
              <a:gd name="connsiteX46" fmla="*/ 1267713 w 5401235"/>
              <a:gd name="connsiteY46" fmla="*/ 6557350 h 6857991"/>
              <a:gd name="connsiteX47" fmla="*/ 1157730 w 5401235"/>
              <a:gd name="connsiteY47" fmla="*/ 6447438 h 6857991"/>
              <a:gd name="connsiteX48" fmla="*/ 4877912 w 5401235"/>
              <a:gd name="connsiteY48" fmla="*/ 6219248 h 6857991"/>
              <a:gd name="connsiteX49" fmla="*/ 4767929 w 5401235"/>
              <a:gd name="connsiteY49" fmla="*/ 6329161 h 6857991"/>
              <a:gd name="connsiteX50" fmla="*/ 4877912 w 5401235"/>
              <a:gd name="connsiteY50" fmla="*/ 6439073 h 6857991"/>
              <a:gd name="connsiteX51" fmla="*/ 4987894 w 5401235"/>
              <a:gd name="connsiteY51" fmla="*/ 6329161 h 6857991"/>
              <a:gd name="connsiteX52" fmla="*/ 4877912 w 5401235"/>
              <a:gd name="connsiteY52" fmla="*/ 6219248 h 6857991"/>
              <a:gd name="connsiteX53" fmla="*/ 4436131 w 5401235"/>
              <a:gd name="connsiteY53" fmla="*/ 6219248 h 6857991"/>
              <a:gd name="connsiteX54" fmla="*/ 4326149 w 5401235"/>
              <a:gd name="connsiteY54" fmla="*/ 6329161 h 6857991"/>
              <a:gd name="connsiteX55" fmla="*/ 4436131 w 5401235"/>
              <a:gd name="connsiteY55" fmla="*/ 6439073 h 6857991"/>
              <a:gd name="connsiteX56" fmla="*/ 4546114 w 5401235"/>
              <a:gd name="connsiteY56" fmla="*/ 6329161 h 6857991"/>
              <a:gd name="connsiteX57" fmla="*/ 4436131 w 5401235"/>
              <a:gd name="connsiteY57" fmla="*/ 6219248 h 6857991"/>
              <a:gd name="connsiteX58" fmla="*/ 3999147 w 5401235"/>
              <a:gd name="connsiteY58" fmla="*/ 6219248 h 6857991"/>
              <a:gd name="connsiteX59" fmla="*/ 3889164 w 5401235"/>
              <a:gd name="connsiteY59" fmla="*/ 6329161 h 6857991"/>
              <a:gd name="connsiteX60" fmla="*/ 3999147 w 5401235"/>
              <a:gd name="connsiteY60" fmla="*/ 6439073 h 6857991"/>
              <a:gd name="connsiteX61" fmla="*/ 4109129 w 5401235"/>
              <a:gd name="connsiteY61" fmla="*/ 6329161 h 6857991"/>
              <a:gd name="connsiteX62" fmla="*/ 3999147 w 5401235"/>
              <a:gd name="connsiteY62" fmla="*/ 6219248 h 6857991"/>
              <a:gd name="connsiteX63" fmla="*/ 3562118 w 5401235"/>
              <a:gd name="connsiteY63" fmla="*/ 6219248 h 6857991"/>
              <a:gd name="connsiteX64" fmla="*/ 3452136 w 5401235"/>
              <a:gd name="connsiteY64" fmla="*/ 6329161 h 6857991"/>
              <a:gd name="connsiteX65" fmla="*/ 3562118 w 5401235"/>
              <a:gd name="connsiteY65" fmla="*/ 6439073 h 6857991"/>
              <a:gd name="connsiteX66" fmla="*/ 3672101 w 5401235"/>
              <a:gd name="connsiteY66" fmla="*/ 6329161 h 6857991"/>
              <a:gd name="connsiteX67" fmla="*/ 3562118 w 5401235"/>
              <a:gd name="connsiteY67" fmla="*/ 6219248 h 6857991"/>
              <a:gd name="connsiteX68" fmla="*/ 3125091 w 5401235"/>
              <a:gd name="connsiteY68" fmla="*/ 6219248 h 6857991"/>
              <a:gd name="connsiteX69" fmla="*/ 3015108 w 5401235"/>
              <a:gd name="connsiteY69" fmla="*/ 6329161 h 6857991"/>
              <a:gd name="connsiteX70" fmla="*/ 3125091 w 5401235"/>
              <a:gd name="connsiteY70" fmla="*/ 6439073 h 6857991"/>
              <a:gd name="connsiteX71" fmla="*/ 3235073 w 5401235"/>
              <a:gd name="connsiteY71" fmla="*/ 6329161 h 6857991"/>
              <a:gd name="connsiteX72" fmla="*/ 3125091 w 5401235"/>
              <a:gd name="connsiteY72" fmla="*/ 6219248 h 6857991"/>
              <a:gd name="connsiteX73" fmla="*/ 2683353 w 5401235"/>
              <a:gd name="connsiteY73" fmla="*/ 6219248 h 6857991"/>
              <a:gd name="connsiteX74" fmla="*/ 2573370 w 5401235"/>
              <a:gd name="connsiteY74" fmla="*/ 6329161 h 6857991"/>
              <a:gd name="connsiteX75" fmla="*/ 2683353 w 5401235"/>
              <a:gd name="connsiteY75" fmla="*/ 6439073 h 6857991"/>
              <a:gd name="connsiteX76" fmla="*/ 2793335 w 5401235"/>
              <a:gd name="connsiteY76" fmla="*/ 6329161 h 6857991"/>
              <a:gd name="connsiteX77" fmla="*/ 2683353 w 5401235"/>
              <a:gd name="connsiteY77" fmla="*/ 6219248 h 6857991"/>
              <a:gd name="connsiteX78" fmla="*/ 1809339 w 5401235"/>
              <a:gd name="connsiteY78" fmla="*/ 6219248 h 6857991"/>
              <a:gd name="connsiteX79" fmla="*/ 1699357 w 5401235"/>
              <a:gd name="connsiteY79" fmla="*/ 6329161 h 6857991"/>
              <a:gd name="connsiteX80" fmla="*/ 1809339 w 5401235"/>
              <a:gd name="connsiteY80" fmla="*/ 6439073 h 6857991"/>
              <a:gd name="connsiteX81" fmla="*/ 1919322 w 5401235"/>
              <a:gd name="connsiteY81" fmla="*/ 6329161 h 6857991"/>
              <a:gd name="connsiteX82" fmla="*/ 1809339 w 5401235"/>
              <a:gd name="connsiteY82" fmla="*/ 6219248 h 6857991"/>
              <a:gd name="connsiteX83" fmla="*/ 5100316 w 5401235"/>
              <a:gd name="connsiteY83" fmla="*/ 5995262 h 6857991"/>
              <a:gd name="connsiteX84" fmla="*/ 4990333 w 5401235"/>
              <a:gd name="connsiteY84" fmla="*/ 6105175 h 6857991"/>
              <a:gd name="connsiteX85" fmla="*/ 5100316 w 5401235"/>
              <a:gd name="connsiteY85" fmla="*/ 6215087 h 6857991"/>
              <a:gd name="connsiteX86" fmla="*/ 5210298 w 5401235"/>
              <a:gd name="connsiteY86" fmla="*/ 6105175 h 6857991"/>
              <a:gd name="connsiteX87" fmla="*/ 5100316 w 5401235"/>
              <a:gd name="connsiteY87" fmla="*/ 5995262 h 6857991"/>
              <a:gd name="connsiteX88" fmla="*/ 4663288 w 5401235"/>
              <a:gd name="connsiteY88" fmla="*/ 5995262 h 6857991"/>
              <a:gd name="connsiteX89" fmla="*/ 4553306 w 5401235"/>
              <a:gd name="connsiteY89" fmla="*/ 6105175 h 6857991"/>
              <a:gd name="connsiteX90" fmla="*/ 4663288 w 5401235"/>
              <a:gd name="connsiteY90" fmla="*/ 6215087 h 6857991"/>
              <a:gd name="connsiteX91" fmla="*/ 4773271 w 5401235"/>
              <a:gd name="connsiteY91" fmla="*/ 6105175 h 6857991"/>
              <a:gd name="connsiteX92" fmla="*/ 4663288 w 5401235"/>
              <a:gd name="connsiteY92" fmla="*/ 5995262 h 6857991"/>
              <a:gd name="connsiteX93" fmla="*/ 4221551 w 5401235"/>
              <a:gd name="connsiteY93" fmla="*/ 5995262 h 6857991"/>
              <a:gd name="connsiteX94" fmla="*/ 4111568 w 5401235"/>
              <a:gd name="connsiteY94" fmla="*/ 6105175 h 6857991"/>
              <a:gd name="connsiteX95" fmla="*/ 4221551 w 5401235"/>
              <a:gd name="connsiteY95" fmla="*/ 6215087 h 6857991"/>
              <a:gd name="connsiteX96" fmla="*/ 4331533 w 5401235"/>
              <a:gd name="connsiteY96" fmla="*/ 6105175 h 6857991"/>
              <a:gd name="connsiteX97" fmla="*/ 4221551 w 5401235"/>
              <a:gd name="connsiteY97" fmla="*/ 5995262 h 6857991"/>
              <a:gd name="connsiteX98" fmla="*/ 3784522 w 5401235"/>
              <a:gd name="connsiteY98" fmla="*/ 5995262 h 6857991"/>
              <a:gd name="connsiteX99" fmla="*/ 3674540 w 5401235"/>
              <a:gd name="connsiteY99" fmla="*/ 6105175 h 6857991"/>
              <a:gd name="connsiteX100" fmla="*/ 3784522 w 5401235"/>
              <a:gd name="connsiteY100" fmla="*/ 6215087 h 6857991"/>
              <a:gd name="connsiteX101" fmla="*/ 3894505 w 5401235"/>
              <a:gd name="connsiteY101" fmla="*/ 6105175 h 6857991"/>
              <a:gd name="connsiteX102" fmla="*/ 3784522 w 5401235"/>
              <a:gd name="connsiteY102" fmla="*/ 5995262 h 6857991"/>
              <a:gd name="connsiteX103" fmla="*/ 3347538 w 5401235"/>
              <a:gd name="connsiteY103" fmla="*/ 5995262 h 6857991"/>
              <a:gd name="connsiteX104" fmla="*/ 3237555 w 5401235"/>
              <a:gd name="connsiteY104" fmla="*/ 6105175 h 6857991"/>
              <a:gd name="connsiteX105" fmla="*/ 3347538 w 5401235"/>
              <a:gd name="connsiteY105" fmla="*/ 6215087 h 6857991"/>
              <a:gd name="connsiteX106" fmla="*/ 3457520 w 5401235"/>
              <a:gd name="connsiteY106" fmla="*/ 6105175 h 6857991"/>
              <a:gd name="connsiteX107" fmla="*/ 3347538 w 5401235"/>
              <a:gd name="connsiteY107" fmla="*/ 5995262 h 6857991"/>
              <a:gd name="connsiteX108" fmla="*/ 2910509 w 5401235"/>
              <a:gd name="connsiteY108" fmla="*/ 5995262 h 6857991"/>
              <a:gd name="connsiteX109" fmla="*/ 2800527 w 5401235"/>
              <a:gd name="connsiteY109" fmla="*/ 6105175 h 6857991"/>
              <a:gd name="connsiteX110" fmla="*/ 2910509 w 5401235"/>
              <a:gd name="connsiteY110" fmla="*/ 6215087 h 6857991"/>
              <a:gd name="connsiteX111" fmla="*/ 3020492 w 5401235"/>
              <a:gd name="connsiteY111" fmla="*/ 6105175 h 6857991"/>
              <a:gd name="connsiteX112" fmla="*/ 2910509 w 5401235"/>
              <a:gd name="connsiteY112" fmla="*/ 5995262 h 6857991"/>
              <a:gd name="connsiteX113" fmla="*/ 2031743 w 5401235"/>
              <a:gd name="connsiteY113" fmla="*/ 5995262 h 6857991"/>
              <a:gd name="connsiteX114" fmla="*/ 1921761 w 5401235"/>
              <a:gd name="connsiteY114" fmla="*/ 6105175 h 6857991"/>
              <a:gd name="connsiteX115" fmla="*/ 2031743 w 5401235"/>
              <a:gd name="connsiteY115" fmla="*/ 6215087 h 6857991"/>
              <a:gd name="connsiteX116" fmla="*/ 2141726 w 5401235"/>
              <a:gd name="connsiteY116" fmla="*/ 6105175 h 6857991"/>
              <a:gd name="connsiteX117" fmla="*/ 2031743 w 5401235"/>
              <a:gd name="connsiteY117" fmla="*/ 5995262 h 6857991"/>
              <a:gd name="connsiteX118" fmla="*/ 1594716 w 5401235"/>
              <a:gd name="connsiteY118" fmla="*/ 5995262 h 6857991"/>
              <a:gd name="connsiteX119" fmla="*/ 1484734 w 5401235"/>
              <a:gd name="connsiteY119" fmla="*/ 6105175 h 6857991"/>
              <a:gd name="connsiteX120" fmla="*/ 1594716 w 5401235"/>
              <a:gd name="connsiteY120" fmla="*/ 6215087 h 6857991"/>
              <a:gd name="connsiteX121" fmla="*/ 1704699 w 5401235"/>
              <a:gd name="connsiteY121" fmla="*/ 6105175 h 6857991"/>
              <a:gd name="connsiteX122" fmla="*/ 1594716 w 5401235"/>
              <a:gd name="connsiteY122" fmla="*/ 5995262 h 6857991"/>
              <a:gd name="connsiteX123" fmla="*/ 4877912 w 5401235"/>
              <a:gd name="connsiteY123" fmla="*/ 5763542 h 6857991"/>
              <a:gd name="connsiteX124" fmla="*/ 4767929 w 5401235"/>
              <a:gd name="connsiteY124" fmla="*/ 5873455 h 6857991"/>
              <a:gd name="connsiteX125" fmla="*/ 4877912 w 5401235"/>
              <a:gd name="connsiteY125" fmla="*/ 5983367 h 6857991"/>
              <a:gd name="connsiteX126" fmla="*/ 4987894 w 5401235"/>
              <a:gd name="connsiteY126" fmla="*/ 5873455 h 6857991"/>
              <a:gd name="connsiteX127" fmla="*/ 4877912 w 5401235"/>
              <a:gd name="connsiteY127" fmla="*/ 5763542 h 6857991"/>
              <a:gd name="connsiteX128" fmla="*/ 4436131 w 5401235"/>
              <a:gd name="connsiteY128" fmla="*/ 5763542 h 6857991"/>
              <a:gd name="connsiteX129" fmla="*/ 4326149 w 5401235"/>
              <a:gd name="connsiteY129" fmla="*/ 5873455 h 6857991"/>
              <a:gd name="connsiteX130" fmla="*/ 4436131 w 5401235"/>
              <a:gd name="connsiteY130" fmla="*/ 5983367 h 6857991"/>
              <a:gd name="connsiteX131" fmla="*/ 4546114 w 5401235"/>
              <a:gd name="connsiteY131" fmla="*/ 5873455 h 6857991"/>
              <a:gd name="connsiteX132" fmla="*/ 4436131 w 5401235"/>
              <a:gd name="connsiteY132" fmla="*/ 5763542 h 6857991"/>
              <a:gd name="connsiteX133" fmla="*/ 3999147 w 5401235"/>
              <a:gd name="connsiteY133" fmla="*/ 5763542 h 6857991"/>
              <a:gd name="connsiteX134" fmla="*/ 3889164 w 5401235"/>
              <a:gd name="connsiteY134" fmla="*/ 5873455 h 6857991"/>
              <a:gd name="connsiteX135" fmla="*/ 3999147 w 5401235"/>
              <a:gd name="connsiteY135" fmla="*/ 5983367 h 6857991"/>
              <a:gd name="connsiteX136" fmla="*/ 4109129 w 5401235"/>
              <a:gd name="connsiteY136" fmla="*/ 5873455 h 6857991"/>
              <a:gd name="connsiteX137" fmla="*/ 3999147 w 5401235"/>
              <a:gd name="connsiteY137" fmla="*/ 5763542 h 6857991"/>
              <a:gd name="connsiteX138" fmla="*/ 3562118 w 5401235"/>
              <a:gd name="connsiteY138" fmla="*/ 5763542 h 6857991"/>
              <a:gd name="connsiteX139" fmla="*/ 3452136 w 5401235"/>
              <a:gd name="connsiteY139" fmla="*/ 5873455 h 6857991"/>
              <a:gd name="connsiteX140" fmla="*/ 3562118 w 5401235"/>
              <a:gd name="connsiteY140" fmla="*/ 5983367 h 6857991"/>
              <a:gd name="connsiteX141" fmla="*/ 3672101 w 5401235"/>
              <a:gd name="connsiteY141" fmla="*/ 5873455 h 6857991"/>
              <a:gd name="connsiteX142" fmla="*/ 3562118 w 5401235"/>
              <a:gd name="connsiteY142" fmla="*/ 5763542 h 6857991"/>
              <a:gd name="connsiteX143" fmla="*/ 3125091 w 5401235"/>
              <a:gd name="connsiteY143" fmla="*/ 5763542 h 6857991"/>
              <a:gd name="connsiteX144" fmla="*/ 3015108 w 5401235"/>
              <a:gd name="connsiteY144" fmla="*/ 5873455 h 6857991"/>
              <a:gd name="connsiteX145" fmla="*/ 3125091 w 5401235"/>
              <a:gd name="connsiteY145" fmla="*/ 5983367 h 6857991"/>
              <a:gd name="connsiteX146" fmla="*/ 3235073 w 5401235"/>
              <a:gd name="connsiteY146" fmla="*/ 5873455 h 6857991"/>
              <a:gd name="connsiteX147" fmla="*/ 3125091 w 5401235"/>
              <a:gd name="connsiteY147" fmla="*/ 5763542 h 6857991"/>
              <a:gd name="connsiteX148" fmla="*/ 2683353 w 5401235"/>
              <a:gd name="connsiteY148" fmla="*/ 5763542 h 6857991"/>
              <a:gd name="connsiteX149" fmla="*/ 2573370 w 5401235"/>
              <a:gd name="connsiteY149" fmla="*/ 5873455 h 6857991"/>
              <a:gd name="connsiteX150" fmla="*/ 2683353 w 5401235"/>
              <a:gd name="connsiteY150" fmla="*/ 5983367 h 6857991"/>
              <a:gd name="connsiteX151" fmla="*/ 2793335 w 5401235"/>
              <a:gd name="connsiteY151" fmla="*/ 5873455 h 6857991"/>
              <a:gd name="connsiteX152" fmla="*/ 2683353 w 5401235"/>
              <a:gd name="connsiteY152" fmla="*/ 5763542 h 6857991"/>
              <a:gd name="connsiteX153" fmla="*/ 5100316 w 5401235"/>
              <a:gd name="connsiteY153" fmla="*/ 5539556 h 6857991"/>
              <a:gd name="connsiteX154" fmla="*/ 4990333 w 5401235"/>
              <a:gd name="connsiteY154" fmla="*/ 5649468 h 6857991"/>
              <a:gd name="connsiteX155" fmla="*/ 5100316 w 5401235"/>
              <a:gd name="connsiteY155" fmla="*/ 5759381 h 6857991"/>
              <a:gd name="connsiteX156" fmla="*/ 5210298 w 5401235"/>
              <a:gd name="connsiteY156" fmla="*/ 5649468 h 6857991"/>
              <a:gd name="connsiteX157" fmla="*/ 5100316 w 5401235"/>
              <a:gd name="connsiteY157" fmla="*/ 5539556 h 6857991"/>
              <a:gd name="connsiteX158" fmla="*/ 4663288 w 5401235"/>
              <a:gd name="connsiteY158" fmla="*/ 5539556 h 6857991"/>
              <a:gd name="connsiteX159" fmla="*/ 4553306 w 5401235"/>
              <a:gd name="connsiteY159" fmla="*/ 5649468 h 6857991"/>
              <a:gd name="connsiteX160" fmla="*/ 4663288 w 5401235"/>
              <a:gd name="connsiteY160" fmla="*/ 5759381 h 6857991"/>
              <a:gd name="connsiteX161" fmla="*/ 4773271 w 5401235"/>
              <a:gd name="connsiteY161" fmla="*/ 5649468 h 6857991"/>
              <a:gd name="connsiteX162" fmla="*/ 4663288 w 5401235"/>
              <a:gd name="connsiteY162" fmla="*/ 5539556 h 6857991"/>
              <a:gd name="connsiteX163" fmla="*/ 4221551 w 5401235"/>
              <a:gd name="connsiteY163" fmla="*/ 5539556 h 6857991"/>
              <a:gd name="connsiteX164" fmla="*/ 4111568 w 5401235"/>
              <a:gd name="connsiteY164" fmla="*/ 5649468 h 6857991"/>
              <a:gd name="connsiteX165" fmla="*/ 4221551 w 5401235"/>
              <a:gd name="connsiteY165" fmla="*/ 5759381 h 6857991"/>
              <a:gd name="connsiteX166" fmla="*/ 4331533 w 5401235"/>
              <a:gd name="connsiteY166" fmla="*/ 5649468 h 6857991"/>
              <a:gd name="connsiteX167" fmla="*/ 4221551 w 5401235"/>
              <a:gd name="connsiteY167" fmla="*/ 5539556 h 6857991"/>
              <a:gd name="connsiteX168" fmla="*/ 3784522 w 5401235"/>
              <a:gd name="connsiteY168" fmla="*/ 5539556 h 6857991"/>
              <a:gd name="connsiteX169" fmla="*/ 3674540 w 5401235"/>
              <a:gd name="connsiteY169" fmla="*/ 5649468 h 6857991"/>
              <a:gd name="connsiteX170" fmla="*/ 3784522 w 5401235"/>
              <a:gd name="connsiteY170" fmla="*/ 5759381 h 6857991"/>
              <a:gd name="connsiteX171" fmla="*/ 3894505 w 5401235"/>
              <a:gd name="connsiteY171" fmla="*/ 5649468 h 6857991"/>
              <a:gd name="connsiteX172" fmla="*/ 3784522 w 5401235"/>
              <a:gd name="connsiteY172" fmla="*/ 5539556 h 6857991"/>
              <a:gd name="connsiteX173" fmla="*/ 3347538 w 5401235"/>
              <a:gd name="connsiteY173" fmla="*/ 5539556 h 6857991"/>
              <a:gd name="connsiteX174" fmla="*/ 3237555 w 5401235"/>
              <a:gd name="connsiteY174" fmla="*/ 5649468 h 6857991"/>
              <a:gd name="connsiteX175" fmla="*/ 3347538 w 5401235"/>
              <a:gd name="connsiteY175" fmla="*/ 5759381 h 6857991"/>
              <a:gd name="connsiteX176" fmla="*/ 3457520 w 5401235"/>
              <a:gd name="connsiteY176" fmla="*/ 5649468 h 6857991"/>
              <a:gd name="connsiteX177" fmla="*/ 3347538 w 5401235"/>
              <a:gd name="connsiteY177" fmla="*/ 5539556 h 6857991"/>
              <a:gd name="connsiteX178" fmla="*/ 4877912 w 5401235"/>
              <a:gd name="connsiteY178" fmla="*/ 5307836 h 6857991"/>
              <a:gd name="connsiteX179" fmla="*/ 4767929 w 5401235"/>
              <a:gd name="connsiteY179" fmla="*/ 5417748 h 6857991"/>
              <a:gd name="connsiteX180" fmla="*/ 4877912 w 5401235"/>
              <a:gd name="connsiteY180" fmla="*/ 5527661 h 6857991"/>
              <a:gd name="connsiteX181" fmla="*/ 4987894 w 5401235"/>
              <a:gd name="connsiteY181" fmla="*/ 5417748 h 6857991"/>
              <a:gd name="connsiteX182" fmla="*/ 4877912 w 5401235"/>
              <a:gd name="connsiteY182" fmla="*/ 5307836 h 6857991"/>
              <a:gd name="connsiteX183" fmla="*/ 4436131 w 5401235"/>
              <a:gd name="connsiteY183" fmla="*/ 5307836 h 6857991"/>
              <a:gd name="connsiteX184" fmla="*/ 4326149 w 5401235"/>
              <a:gd name="connsiteY184" fmla="*/ 5417748 h 6857991"/>
              <a:gd name="connsiteX185" fmla="*/ 4436131 w 5401235"/>
              <a:gd name="connsiteY185" fmla="*/ 5527661 h 6857991"/>
              <a:gd name="connsiteX186" fmla="*/ 4546114 w 5401235"/>
              <a:gd name="connsiteY186" fmla="*/ 5417748 h 6857991"/>
              <a:gd name="connsiteX187" fmla="*/ 4436131 w 5401235"/>
              <a:gd name="connsiteY187" fmla="*/ 5307836 h 6857991"/>
              <a:gd name="connsiteX188" fmla="*/ 3999147 w 5401235"/>
              <a:gd name="connsiteY188" fmla="*/ 5307836 h 6857991"/>
              <a:gd name="connsiteX189" fmla="*/ 3889164 w 5401235"/>
              <a:gd name="connsiteY189" fmla="*/ 5417748 h 6857991"/>
              <a:gd name="connsiteX190" fmla="*/ 3999147 w 5401235"/>
              <a:gd name="connsiteY190" fmla="*/ 5527661 h 6857991"/>
              <a:gd name="connsiteX191" fmla="*/ 4109129 w 5401235"/>
              <a:gd name="connsiteY191" fmla="*/ 5417748 h 6857991"/>
              <a:gd name="connsiteX192" fmla="*/ 3999147 w 5401235"/>
              <a:gd name="connsiteY192" fmla="*/ 5307836 h 6857991"/>
              <a:gd name="connsiteX193" fmla="*/ 3125091 w 5401235"/>
              <a:gd name="connsiteY193" fmla="*/ 5307836 h 6857991"/>
              <a:gd name="connsiteX194" fmla="*/ 3015108 w 5401235"/>
              <a:gd name="connsiteY194" fmla="*/ 5417748 h 6857991"/>
              <a:gd name="connsiteX195" fmla="*/ 3125091 w 5401235"/>
              <a:gd name="connsiteY195" fmla="*/ 5527661 h 6857991"/>
              <a:gd name="connsiteX196" fmla="*/ 3235073 w 5401235"/>
              <a:gd name="connsiteY196" fmla="*/ 5417748 h 6857991"/>
              <a:gd name="connsiteX197" fmla="*/ 3125091 w 5401235"/>
              <a:gd name="connsiteY197" fmla="*/ 5307836 h 6857991"/>
              <a:gd name="connsiteX198" fmla="*/ 5100316 w 5401235"/>
              <a:gd name="connsiteY198" fmla="*/ 5083808 h 6857991"/>
              <a:gd name="connsiteX199" fmla="*/ 4990333 w 5401235"/>
              <a:gd name="connsiteY199" fmla="*/ 5193720 h 6857991"/>
              <a:gd name="connsiteX200" fmla="*/ 5100316 w 5401235"/>
              <a:gd name="connsiteY200" fmla="*/ 5303633 h 6857991"/>
              <a:gd name="connsiteX201" fmla="*/ 5210298 w 5401235"/>
              <a:gd name="connsiteY201" fmla="*/ 5193720 h 6857991"/>
              <a:gd name="connsiteX202" fmla="*/ 5100316 w 5401235"/>
              <a:gd name="connsiteY202" fmla="*/ 5083808 h 6857991"/>
              <a:gd name="connsiteX203" fmla="*/ 4663288 w 5401235"/>
              <a:gd name="connsiteY203" fmla="*/ 5083808 h 6857991"/>
              <a:gd name="connsiteX204" fmla="*/ 4553306 w 5401235"/>
              <a:gd name="connsiteY204" fmla="*/ 5193720 h 6857991"/>
              <a:gd name="connsiteX205" fmla="*/ 4663288 w 5401235"/>
              <a:gd name="connsiteY205" fmla="*/ 5303633 h 6857991"/>
              <a:gd name="connsiteX206" fmla="*/ 4773271 w 5401235"/>
              <a:gd name="connsiteY206" fmla="*/ 5193720 h 6857991"/>
              <a:gd name="connsiteX207" fmla="*/ 4663288 w 5401235"/>
              <a:gd name="connsiteY207" fmla="*/ 5083808 h 6857991"/>
              <a:gd name="connsiteX208" fmla="*/ 4221551 w 5401235"/>
              <a:gd name="connsiteY208" fmla="*/ 5083808 h 6857991"/>
              <a:gd name="connsiteX209" fmla="*/ 4111568 w 5401235"/>
              <a:gd name="connsiteY209" fmla="*/ 5193720 h 6857991"/>
              <a:gd name="connsiteX210" fmla="*/ 4221551 w 5401235"/>
              <a:gd name="connsiteY210" fmla="*/ 5303633 h 6857991"/>
              <a:gd name="connsiteX211" fmla="*/ 4331533 w 5401235"/>
              <a:gd name="connsiteY211" fmla="*/ 5193720 h 6857991"/>
              <a:gd name="connsiteX212" fmla="*/ 4221551 w 5401235"/>
              <a:gd name="connsiteY212" fmla="*/ 5083808 h 6857991"/>
              <a:gd name="connsiteX213" fmla="*/ 3784522 w 5401235"/>
              <a:gd name="connsiteY213" fmla="*/ 5083808 h 6857991"/>
              <a:gd name="connsiteX214" fmla="*/ 3674540 w 5401235"/>
              <a:gd name="connsiteY214" fmla="*/ 5193720 h 6857991"/>
              <a:gd name="connsiteX215" fmla="*/ 3784522 w 5401235"/>
              <a:gd name="connsiteY215" fmla="*/ 5303633 h 6857991"/>
              <a:gd name="connsiteX216" fmla="*/ 3894505 w 5401235"/>
              <a:gd name="connsiteY216" fmla="*/ 5193720 h 6857991"/>
              <a:gd name="connsiteX217" fmla="*/ 3784522 w 5401235"/>
              <a:gd name="connsiteY217" fmla="*/ 5083808 h 6857991"/>
              <a:gd name="connsiteX218" fmla="*/ 3347538 w 5401235"/>
              <a:gd name="connsiteY218" fmla="*/ 5083808 h 6857991"/>
              <a:gd name="connsiteX219" fmla="*/ 3237555 w 5401235"/>
              <a:gd name="connsiteY219" fmla="*/ 5193720 h 6857991"/>
              <a:gd name="connsiteX220" fmla="*/ 3347538 w 5401235"/>
              <a:gd name="connsiteY220" fmla="*/ 5303633 h 6857991"/>
              <a:gd name="connsiteX221" fmla="*/ 3457520 w 5401235"/>
              <a:gd name="connsiteY221" fmla="*/ 5193720 h 6857991"/>
              <a:gd name="connsiteX222" fmla="*/ 3347538 w 5401235"/>
              <a:gd name="connsiteY222" fmla="*/ 5083808 h 6857991"/>
              <a:gd name="connsiteX223" fmla="*/ 4877912 w 5401235"/>
              <a:gd name="connsiteY223" fmla="*/ 4855661 h 6857991"/>
              <a:gd name="connsiteX224" fmla="*/ 4767929 w 5401235"/>
              <a:gd name="connsiteY224" fmla="*/ 4965574 h 6857991"/>
              <a:gd name="connsiteX225" fmla="*/ 4877912 w 5401235"/>
              <a:gd name="connsiteY225" fmla="*/ 5075486 h 6857991"/>
              <a:gd name="connsiteX226" fmla="*/ 4987894 w 5401235"/>
              <a:gd name="connsiteY226" fmla="*/ 4965574 h 6857991"/>
              <a:gd name="connsiteX227" fmla="*/ 4877912 w 5401235"/>
              <a:gd name="connsiteY227" fmla="*/ 4855661 h 6857991"/>
              <a:gd name="connsiteX228" fmla="*/ 4436131 w 5401235"/>
              <a:gd name="connsiteY228" fmla="*/ 4855661 h 6857991"/>
              <a:gd name="connsiteX229" fmla="*/ 4326149 w 5401235"/>
              <a:gd name="connsiteY229" fmla="*/ 4965574 h 6857991"/>
              <a:gd name="connsiteX230" fmla="*/ 4436131 w 5401235"/>
              <a:gd name="connsiteY230" fmla="*/ 5075486 h 6857991"/>
              <a:gd name="connsiteX231" fmla="*/ 4546114 w 5401235"/>
              <a:gd name="connsiteY231" fmla="*/ 4965574 h 6857991"/>
              <a:gd name="connsiteX232" fmla="*/ 4436131 w 5401235"/>
              <a:gd name="connsiteY232" fmla="*/ 4855661 h 6857991"/>
              <a:gd name="connsiteX233" fmla="*/ 3999147 w 5401235"/>
              <a:gd name="connsiteY233" fmla="*/ 4855661 h 6857991"/>
              <a:gd name="connsiteX234" fmla="*/ 3889164 w 5401235"/>
              <a:gd name="connsiteY234" fmla="*/ 4965574 h 6857991"/>
              <a:gd name="connsiteX235" fmla="*/ 3999147 w 5401235"/>
              <a:gd name="connsiteY235" fmla="*/ 5075486 h 6857991"/>
              <a:gd name="connsiteX236" fmla="*/ 4109129 w 5401235"/>
              <a:gd name="connsiteY236" fmla="*/ 4965574 h 6857991"/>
              <a:gd name="connsiteX237" fmla="*/ 3999147 w 5401235"/>
              <a:gd name="connsiteY237" fmla="*/ 4855661 h 6857991"/>
              <a:gd name="connsiteX238" fmla="*/ 3562118 w 5401235"/>
              <a:gd name="connsiteY238" fmla="*/ 4855661 h 6857991"/>
              <a:gd name="connsiteX239" fmla="*/ 3452136 w 5401235"/>
              <a:gd name="connsiteY239" fmla="*/ 4965574 h 6857991"/>
              <a:gd name="connsiteX240" fmla="*/ 3562118 w 5401235"/>
              <a:gd name="connsiteY240" fmla="*/ 5075486 h 6857991"/>
              <a:gd name="connsiteX241" fmla="*/ 3672101 w 5401235"/>
              <a:gd name="connsiteY241" fmla="*/ 4965574 h 6857991"/>
              <a:gd name="connsiteX242" fmla="*/ 3562118 w 5401235"/>
              <a:gd name="connsiteY242" fmla="*/ 4855661 h 6857991"/>
              <a:gd name="connsiteX243" fmla="*/ 2246325 w 5401235"/>
              <a:gd name="connsiteY243" fmla="*/ 4855661 h 6857991"/>
              <a:gd name="connsiteX244" fmla="*/ 2136343 w 5401235"/>
              <a:gd name="connsiteY244" fmla="*/ 4965574 h 6857991"/>
              <a:gd name="connsiteX245" fmla="*/ 2246325 w 5401235"/>
              <a:gd name="connsiteY245" fmla="*/ 5075486 h 6857991"/>
              <a:gd name="connsiteX246" fmla="*/ 2356308 w 5401235"/>
              <a:gd name="connsiteY246" fmla="*/ 4965574 h 6857991"/>
              <a:gd name="connsiteX247" fmla="*/ 2246325 w 5401235"/>
              <a:gd name="connsiteY247" fmla="*/ 4855661 h 6857991"/>
              <a:gd name="connsiteX248" fmla="*/ 5100316 w 5401235"/>
              <a:gd name="connsiteY248" fmla="*/ 4631675 h 6857991"/>
              <a:gd name="connsiteX249" fmla="*/ 4990333 w 5401235"/>
              <a:gd name="connsiteY249" fmla="*/ 4741587 h 6857991"/>
              <a:gd name="connsiteX250" fmla="*/ 5100316 w 5401235"/>
              <a:gd name="connsiteY250" fmla="*/ 4851500 h 6857991"/>
              <a:gd name="connsiteX251" fmla="*/ 5210298 w 5401235"/>
              <a:gd name="connsiteY251" fmla="*/ 4741587 h 6857991"/>
              <a:gd name="connsiteX252" fmla="*/ 5100316 w 5401235"/>
              <a:gd name="connsiteY252" fmla="*/ 4631675 h 6857991"/>
              <a:gd name="connsiteX253" fmla="*/ 4663288 w 5401235"/>
              <a:gd name="connsiteY253" fmla="*/ 4631675 h 6857991"/>
              <a:gd name="connsiteX254" fmla="*/ 4553306 w 5401235"/>
              <a:gd name="connsiteY254" fmla="*/ 4741587 h 6857991"/>
              <a:gd name="connsiteX255" fmla="*/ 4663288 w 5401235"/>
              <a:gd name="connsiteY255" fmla="*/ 4851500 h 6857991"/>
              <a:gd name="connsiteX256" fmla="*/ 4773271 w 5401235"/>
              <a:gd name="connsiteY256" fmla="*/ 4741587 h 6857991"/>
              <a:gd name="connsiteX257" fmla="*/ 4663288 w 5401235"/>
              <a:gd name="connsiteY257" fmla="*/ 4631675 h 6857991"/>
              <a:gd name="connsiteX258" fmla="*/ 4221551 w 5401235"/>
              <a:gd name="connsiteY258" fmla="*/ 4631675 h 6857991"/>
              <a:gd name="connsiteX259" fmla="*/ 4111568 w 5401235"/>
              <a:gd name="connsiteY259" fmla="*/ 4741587 h 6857991"/>
              <a:gd name="connsiteX260" fmla="*/ 4221551 w 5401235"/>
              <a:gd name="connsiteY260" fmla="*/ 4851500 h 6857991"/>
              <a:gd name="connsiteX261" fmla="*/ 4331533 w 5401235"/>
              <a:gd name="connsiteY261" fmla="*/ 4741587 h 6857991"/>
              <a:gd name="connsiteX262" fmla="*/ 4221551 w 5401235"/>
              <a:gd name="connsiteY262" fmla="*/ 4631675 h 6857991"/>
              <a:gd name="connsiteX263" fmla="*/ 3347538 w 5401235"/>
              <a:gd name="connsiteY263" fmla="*/ 4631675 h 6857991"/>
              <a:gd name="connsiteX264" fmla="*/ 3237555 w 5401235"/>
              <a:gd name="connsiteY264" fmla="*/ 4741587 h 6857991"/>
              <a:gd name="connsiteX265" fmla="*/ 3347538 w 5401235"/>
              <a:gd name="connsiteY265" fmla="*/ 4851500 h 6857991"/>
              <a:gd name="connsiteX266" fmla="*/ 3457520 w 5401235"/>
              <a:gd name="connsiteY266" fmla="*/ 4741587 h 6857991"/>
              <a:gd name="connsiteX267" fmla="*/ 3347538 w 5401235"/>
              <a:gd name="connsiteY267" fmla="*/ 4631675 h 6857991"/>
              <a:gd name="connsiteX268" fmla="*/ 2910509 w 5401235"/>
              <a:gd name="connsiteY268" fmla="*/ 4631675 h 6857991"/>
              <a:gd name="connsiteX269" fmla="*/ 2800527 w 5401235"/>
              <a:gd name="connsiteY269" fmla="*/ 4741587 h 6857991"/>
              <a:gd name="connsiteX270" fmla="*/ 2910509 w 5401235"/>
              <a:gd name="connsiteY270" fmla="*/ 4851500 h 6857991"/>
              <a:gd name="connsiteX271" fmla="*/ 3020492 w 5401235"/>
              <a:gd name="connsiteY271" fmla="*/ 4741587 h 6857991"/>
              <a:gd name="connsiteX272" fmla="*/ 2910509 w 5401235"/>
              <a:gd name="connsiteY272" fmla="*/ 4631675 h 6857991"/>
              <a:gd name="connsiteX273" fmla="*/ 2468771 w 5401235"/>
              <a:gd name="connsiteY273" fmla="*/ 4631675 h 6857991"/>
              <a:gd name="connsiteX274" fmla="*/ 2358789 w 5401235"/>
              <a:gd name="connsiteY274" fmla="*/ 4741587 h 6857991"/>
              <a:gd name="connsiteX275" fmla="*/ 2468771 w 5401235"/>
              <a:gd name="connsiteY275" fmla="*/ 4851500 h 6857991"/>
              <a:gd name="connsiteX276" fmla="*/ 2578754 w 5401235"/>
              <a:gd name="connsiteY276" fmla="*/ 4741587 h 6857991"/>
              <a:gd name="connsiteX277" fmla="*/ 2468771 w 5401235"/>
              <a:gd name="connsiteY277" fmla="*/ 4631675 h 6857991"/>
              <a:gd name="connsiteX278" fmla="*/ 4877912 w 5401235"/>
              <a:gd name="connsiteY278" fmla="*/ 4399955 h 6857991"/>
              <a:gd name="connsiteX279" fmla="*/ 4767929 w 5401235"/>
              <a:gd name="connsiteY279" fmla="*/ 4509867 h 6857991"/>
              <a:gd name="connsiteX280" fmla="*/ 4877912 w 5401235"/>
              <a:gd name="connsiteY280" fmla="*/ 4619780 h 6857991"/>
              <a:gd name="connsiteX281" fmla="*/ 4987894 w 5401235"/>
              <a:gd name="connsiteY281" fmla="*/ 4509867 h 6857991"/>
              <a:gd name="connsiteX282" fmla="*/ 4877912 w 5401235"/>
              <a:gd name="connsiteY282" fmla="*/ 4399955 h 6857991"/>
              <a:gd name="connsiteX283" fmla="*/ 4436131 w 5401235"/>
              <a:gd name="connsiteY283" fmla="*/ 4399955 h 6857991"/>
              <a:gd name="connsiteX284" fmla="*/ 4326149 w 5401235"/>
              <a:gd name="connsiteY284" fmla="*/ 4509867 h 6857991"/>
              <a:gd name="connsiteX285" fmla="*/ 4436131 w 5401235"/>
              <a:gd name="connsiteY285" fmla="*/ 4619780 h 6857991"/>
              <a:gd name="connsiteX286" fmla="*/ 4546114 w 5401235"/>
              <a:gd name="connsiteY286" fmla="*/ 4509867 h 6857991"/>
              <a:gd name="connsiteX287" fmla="*/ 4436131 w 5401235"/>
              <a:gd name="connsiteY287" fmla="*/ 4399955 h 6857991"/>
              <a:gd name="connsiteX288" fmla="*/ 3999147 w 5401235"/>
              <a:gd name="connsiteY288" fmla="*/ 4399955 h 6857991"/>
              <a:gd name="connsiteX289" fmla="*/ 3889164 w 5401235"/>
              <a:gd name="connsiteY289" fmla="*/ 4509867 h 6857991"/>
              <a:gd name="connsiteX290" fmla="*/ 3999147 w 5401235"/>
              <a:gd name="connsiteY290" fmla="*/ 4619780 h 6857991"/>
              <a:gd name="connsiteX291" fmla="*/ 4109129 w 5401235"/>
              <a:gd name="connsiteY291" fmla="*/ 4509867 h 6857991"/>
              <a:gd name="connsiteX292" fmla="*/ 3999147 w 5401235"/>
              <a:gd name="connsiteY292" fmla="*/ 4399955 h 6857991"/>
              <a:gd name="connsiteX293" fmla="*/ 3562118 w 5401235"/>
              <a:gd name="connsiteY293" fmla="*/ 4399955 h 6857991"/>
              <a:gd name="connsiteX294" fmla="*/ 3452136 w 5401235"/>
              <a:gd name="connsiteY294" fmla="*/ 4509867 h 6857991"/>
              <a:gd name="connsiteX295" fmla="*/ 3562118 w 5401235"/>
              <a:gd name="connsiteY295" fmla="*/ 4619780 h 6857991"/>
              <a:gd name="connsiteX296" fmla="*/ 3672101 w 5401235"/>
              <a:gd name="connsiteY296" fmla="*/ 4509867 h 6857991"/>
              <a:gd name="connsiteX297" fmla="*/ 3562118 w 5401235"/>
              <a:gd name="connsiteY297" fmla="*/ 4399955 h 6857991"/>
              <a:gd name="connsiteX298" fmla="*/ 3125091 w 5401235"/>
              <a:gd name="connsiteY298" fmla="*/ 4399955 h 6857991"/>
              <a:gd name="connsiteX299" fmla="*/ 3015108 w 5401235"/>
              <a:gd name="connsiteY299" fmla="*/ 4509867 h 6857991"/>
              <a:gd name="connsiteX300" fmla="*/ 3125091 w 5401235"/>
              <a:gd name="connsiteY300" fmla="*/ 4619780 h 6857991"/>
              <a:gd name="connsiteX301" fmla="*/ 3235073 w 5401235"/>
              <a:gd name="connsiteY301" fmla="*/ 4509867 h 6857991"/>
              <a:gd name="connsiteX302" fmla="*/ 3125091 w 5401235"/>
              <a:gd name="connsiteY302" fmla="*/ 4399955 h 6857991"/>
              <a:gd name="connsiteX303" fmla="*/ 5100316 w 5401235"/>
              <a:gd name="connsiteY303" fmla="*/ 4175927 h 6857991"/>
              <a:gd name="connsiteX304" fmla="*/ 4990333 w 5401235"/>
              <a:gd name="connsiteY304" fmla="*/ 4285839 h 6857991"/>
              <a:gd name="connsiteX305" fmla="*/ 5100316 w 5401235"/>
              <a:gd name="connsiteY305" fmla="*/ 4395752 h 6857991"/>
              <a:gd name="connsiteX306" fmla="*/ 5210298 w 5401235"/>
              <a:gd name="connsiteY306" fmla="*/ 4285839 h 6857991"/>
              <a:gd name="connsiteX307" fmla="*/ 5100316 w 5401235"/>
              <a:gd name="connsiteY307" fmla="*/ 4175927 h 6857991"/>
              <a:gd name="connsiteX308" fmla="*/ 4663288 w 5401235"/>
              <a:gd name="connsiteY308" fmla="*/ 4175927 h 6857991"/>
              <a:gd name="connsiteX309" fmla="*/ 4553306 w 5401235"/>
              <a:gd name="connsiteY309" fmla="*/ 4285839 h 6857991"/>
              <a:gd name="connsiteX310" fmla="*/ 4663288 w 5401235"/>
              <a:gd name="connsiteY310" fmla="*/ 4395752 h 6857991"/>
              <a:gd name="connsiteX311" fmla="*/ 4773271 w 5401235"/>
              <a:gd name="connsiteY311" fmla="*/ 4285839 h 6857991"/>
              <a:gd name="connsiteX312" fmla="*/ 4663288 w 5401235"/>
              <a:gd name="connsiteY312" fmla="*/ 4175927 h 6857991"/>
              <a:gd name="connsiteX313" fmla="*/ 4221551 w 5401235"/>
              <a:gd name="connsiteY313" fmla="*/ 4175927 h 6857991"/>
              <a:gd name="connsiteX314" fmla="*/ 4111568 w 5401235"/>
              <a:gd name="connsiteY314" fmla="*/ 4285839 h 6857991"/>
              <a:gd name="connsiteX315" fmla="*/ 4221551 w 5401235"/>
              <a:gd name="connsiteY315" fmla="*/ 4395752 h 6857991"/>
              <a:gd name="connsiteX316" fmla="*/ 4331533 w 5401235"/>
              <a:gd name="connsiteY316" fmla="*/ 4285839 h 6857991"/>
              <a:gd name="connsiteX317" fmla="*/ 4221551 w 5401235"/>
              <a:gd name="connsiteY317" fmla="*/ 4175927 h 6857991"/>
              <a:gd name="connsiteX318" fmla="*/ 4877912 w 5401235"/>
              <a:gd name="connsiteY318" fmla="*/ 3947779 h 6857991"/>
              <a:gd name="connsiteX319" fmla="*/ 4767929 w 5401235"/>
              <a:gd name="connsiteY319" fmla="*/ 4057691 h 6857991"/>
              <a:gd name="connsiteX320" fmla="*/ 4877912 w 5401235"/>
              <a:gd name="connsiteY320" fmla="*/ 4167604 h 6857991"/>
              <a:gd name="connsiteX321" fmla="*/ 4987894 w 5401235"/>
              <a:gd name="connsiteY321" fmla="*/ 4057691 h 6857991"/>
              <a:gd name="connsiteX322" fmla="*/ 4877912 w 5401235"/>
              <a:gd name="connsiteY322" fmla="*/ 3947779 h 6857991"/>
              <a:gd name="connsiteX323" fmla="*/ 4436131 w 5401235"/>
              <a:gd name="connsiteY323" fmla="*/ 3947779 h 6857991"/>
              <a:gd name="connsiteX324" fmla="*/ 4326149 w 5401235"/>
              <a:gd name="connsiteY324" fmla="*/ 4057691 h 6857991"/>
              <a:gd name="connsiteX325" fmla="*/ 4436131 w 5401235"/>
              <a:gd name="connsiteY325" fmla="*/ 4167604 h 6857991"/>
              <a:gd name="connsiteX326" fmla="*/ 4546114 w 5401235"/>
              <a:gd name="connsiteY326" fmla="*/ 4057691 h 6857991"/>
              <a:gd name="connsiteX327" fmla="*/ 4436131 w 5401235"/>
              <a:gd name="connsiteY327" fmla="*/ 3947779 h 6857991"/>
              <a:gd name="connsiteX328" fmla="*/ 3999147 w 5401235"/>
              <a:gd name="connsiteY328" fmla="*/ 3947779 h 6857991"/>
              <a:gd name="connsiteX329" fmla="*/ 3889164 w 5401235"/>
              <a:gd name="connsiteY329" fmla="*/ 4057691 h 6857991"/>
              <a:gd name="connsiteX330" fmla="*/ 3999147 w 5401235"/>
              <a:gd name="connsiteY330" fmla="*/ 4167604 h 6857991"/>
              <a:gd name="connsiteX331" fmla="*/ 4109129 w 5401235"/>
              <a:gd name="connsiteY331" fmla="*/ 4057691 h 6857991"/>
              <a:gd name="connsiteX332" fmla="*/ 3999147 w 5401235"/>
              <a:gd name="connsiteY332" fmla="*/ 3947779 h 6857991"/>
              <a:gd name="connsiteX333" fmla="*/ 5100316 w 5401235"/>
              <a:gd name="connsiteY333" fmla="*/ 3723793 h 6857991"/>
              <a:gd name="connsiteX334" fmla="*/ 4990333 w 5401235"/>
              <a:gd name="connsiteY334" fmla="*/ 3833706 h 6857991"/>
              <a:gd name="connsiteX335" fmla="*/ 5100316 w 5401235"/>
              <a:gd name="connsiteY335" fmla="*/ 3943618 h 6857991"/>
              <a:gd name="connsiteX336" fmla="*/ 5210298 w 5401235"/>
              <a:gd name="connsiteY336" fmla="*/ 3833706 h 6857991"/>
              <a:gd name="connsiteX337" fmla="*/ 5100316 w 5401235"/>
              <a:gd name="connsiteY337" fmla="*/ 3723793 h 6857991"/>
              <a:gd name="connsiteX338" fmla="*/ 4663288 w 5401235"/>
              <a:gd name="connsiteY338" fmla="*/ 3723793 h 6857991"/>
              <a:gd name="connsiteX339" fmla="*/ 4553306 w 5401235"/>
              <a:gd name="connsiteY339" fmla="*/ 3833706 h 6857991"/>
              <a:gd name="connsiteX340" fmla="*/ 4663288 w 5401235"/>
              <a:gd name="connsiteY340" fmla="*/ 3943618 h 6857991"/>
              <a:gd name="connsiteX341" fmla="*/ 4773271 w 5401235"/>
              <a:gd name="connsiteY341" fmla="*/ 3833706 h 6857991"/>
              <a:gd name="connsiteX342" fmla="*/ 4663288 w 5401235"/>
              <a:gd name="connsiteY342" fmla="*/ 3723793 h 6857991"/>
              <a:gd name="connsiteX343" fmla="*/ 4221551 w 5401235"/>
              <a:gd name="connsiteY343" fmla="*/ 3723793 h 6857991"/>
              <a:gd name="connsiteX344" fmla="*/ 4111568 w 5401235"/>
              <a:gd name="connsiteY344" fmla="*/ 3833706 h 6857991"/>
              <a:gd name="connsiteX345" fmla="*/ 4221551 w 5401235"/>
              <a:gd name="connsiteY345" fmla="*/ 3943618 h 6857991"/>
              <a:gd name="connsiteX346" fmla="*/ 4331533 w 5401235"/>
              <a:gd name="connsiteY346" fmla="*/ 3833706 h 6857991"/>
              <a:gd name="connsiteX347" fmla="*/ 4221551 w 5401235"/>
              <a:gd name="connsiteY347" fmla="*/ 3723793 h 6857991"/>
              <a:gd name="connsiteX348" fmla="*/ 3784522 w 5401235"/>
              <a:gd name="connsiteY348" fmla="*/ 3723793 h 6857991"/>
              <a:gd name="connsiteX349" fmla="*/ 3674540 w 5401235"/>
              <a:gd name="connsiteY349" fmla="*/ 3833706 h 6857991"/>
              <a:gd name="connsiteX350" fmla="*/ 3784522 w 5401235"/>
              <a:gd name="connsiteY350" fmla="*/ 3943618 h 6857991"/>
              <a:gd name="connsiteX351" fmla="*/ 3894505 w 5401235"/>
              <a:gd name="connsiteY351" fmla="*/ 3833706 h 6857991"/>
              <a:gd name="connsiteX352" fmla="*/ 3784522 w 5401235"/>
              <a:gd name="connsiteY352" fmla="*/ 3723793 h 6857991"/>
              <a:gd name="connsiteX353" fmla="*/ 3125091 w 5401235"/>
              <a:gd name="connsiteY353" fmla="*/ 3492073 h 6857991"/>
              <a:gd name="connsiteX354" fmla="*/ 3015108 w 5401235"/>
              <a:gd name="connsiteY354" fmla="*/ 3601985 h 6857991"/>
              <a:gd name="connsiteX355" fmla="*/ 3125091 w 5401235"/>
              <a:gd name="connsiteY355" fmla="*/ 3711898 h 6857991"/>
              <a:gd name="connsiteX356" fmla="*/ 3235073 w 5401235"/>
              <a:gd name="connsiteY356" fmla="*/ 3601985 h 6857991"/>
              <a:gd name="connsiteX357" fmla="*/ 3125091 w 5401235"/>
              <a:gd name="connsiteY357" fmla="*/ 3492073 h 6857991"/>
              <a:gd name="connsiteX358" fmla="*/ 3347538 w 5401235"/>
              <a:gd name="connsiteY358" fmla="*/ 3268088 h 6857991"/>
              <a:gd name="connsiteX359" fmla="*/ 3237555 w 5401235"/>
              <a:gd name="connsiteY359" fmla="*/ 3377999 h 6857991"/>
              <a:gd name="connsiteX360" fmla="*/ 3347538 w 5401235"/>
              <a:gd name="connsiteY360" fmla="*/ 3487912 h 6857991"/>
              <a:gd name="connsiteX361" fmla="*/ 3457520 w 5401235"/>
              <a:gd name="connsiteY361" fmla="*/ 3377999 h 6857991"/>
              <a:gd name="connsiteX362" fmla="*/ 3347538 w 5401235"/>
              <a:gd name="connsiteY362" fmla="*/ 3268088 h 6857991"/>
              <a:gd name="connsiteX363" fmla="*/ 0 w 5401235"/>
              <a:gd name="connsiteY363" fmla="*/ 0 h 6857991"/>
              <a:gd name="connsiteX364" fmla="*/ 5401235 w 5401235"/>
              <a:gd name="connsiteY364" fmla="*/ 0 h 6857991"/>
              <a:gd name="connsiteX365" fmla="*/ 5401235 w 5401235"/>
              <a:gd name="connsiteY365" fmla="*/ 3536974 h 6857991"/>
              <a:gd name="connsiteX366" fmla="*/ 5392663 w 5401235"/>
              <a:gd name="connsiteY366" fmla="*/ 3524269 h 6857991"/>
              <a:gd name="connsiteX367" fmla="*/ 5314898 w 5401235"/>
              <a:gd name="connsiteY367" fmla="*/ 3492073 h 6857991"/>
              <a:gd name="connsiteX368" fmla="*/ 5204915 w 5401235"/>
              <a:gd name="connsiteY368" fmla="*/ 3601985 h 6857991"/>
              <a:gd name="connsiteX369" fmla="*/ 5314898 w 5401235"/>
              <a:gd name="connsiteY369" fmla="*/ 3711898 h 6857991"/>
              <a:gd name="connsiteX370" fmla="*/ 5392663 w 5401235"/>
              <a:gd name="connsiteY370" fmla="*/ 3679702 h 6857991"/>
              <a:gd name="connsiteX371" fmla="*/ 5401235 w 5401235"/>
              <a:gd name="connsiteY371" fmla="*/ 3666997 h 6857991"/>
              <a:gd name="connsiteX372" fmla="*/ 5401235 w 5401235"/>
              <a:gd name="connsiteY372" fmla="*/ 3992680 h 6857991"/>
              <a:gd name="connsiteX373" fmla="*/ 5392663 w 5401235"/>
              <a:gd name="connsiteY373" fmla="*/ 3979975 h 6857991"/>
              <a:gd name="connsiteX374" fmla="*/ 5314898 w 5401235"/>
              <a:gd name="connsiteY374" fmla="*/ 3947779 h 6857991"/>
              <a:gd name="connsiteX375" fmla="*/ 5204915 w 5401235"/>
              <a:gd name="connsiteY375" fmla="*/ 4057691 h 6857991"/>
              <a:gd name="connsiteX376" fmla="*/ 5314898 w 5401235"/>
              <a:gd name="connsiteY376" fmla="*/ 4167604 h 6857991"/>
              <a:gd name="connsiteX377" fmla="*/ 5392663 w 5401235"/>
              <a:gd name="connsiteY377" fmla="*/ 4135408 h 6857991"/>
              <a:gd name="connsiteX378" fmla="*/ 5401235 w 5401235"/>
              <a:gd name="connsiteY378" fmla="*/ 4122703 h 6857991"/>
              <a:gd name="connsiteX379" fmla="*/ 5401235 w 5401235"/>
              <a:gd name="connsiteY379" fmla="*/ 4444856 h 6857991"/>
              <a:gd name="connsiteX380" fmla="*/ 5392663 w 5401235"/>
              <a:gd name="connsiteY380" fmla="*/ 4432151 h 6857991"/>
              <a:gd name="connsiteX381" fmla="*/ 5314898 w 5401235"/>
              <a:gd name="connsiteY381" fmla="*/ 4399955 h 6857991"/>
              <a:gd name="connsiteX382" fmla="*/ 5204915 w 5401235"/>
              <a:gd name="connsiteY382" fmla="*/ 4509867 h 6857991"/>
              <a:gd name="connsiteX383" fmla="*/ 5314898 w 5401235"/>
              <a:gd name="connsiteY383" fmla="*/ 4619780 h 6857991"/>
              <a:gd name="connsiteX384" fmla="*/ 5392663 w 5401235"/>
              <a:gd name="connsiteY384" fmla="*/ 4587584 h 6857991"/>
              <a:gd name="connsiteX385" fmla="*/ 5401235 w 5401235"/>
              <a:gd name="connsiteY385" fmla="*/ 4574879 h 6857991"/>
              <a:gd name="connsiteX386" fmla="*/ 5401235 w 5401235"/>
              <a:gd name="connsiteY386" fmla="*/ 4900562 h 6857991"/>
              <a:gd name="connsiteX387" fmla="*/ 5392663 w 5401235"/>
              <a:gd name="connsiteY387" fmla="*/ 4887857 h 6857991"/>
              <a:gd name="connsiteX388" fmla="*/ 5314898 w 5401235"/>
              <a:gd name="connsiteY388" fmla="*/ 4855661 h 6857991"/>
              <a:gd name="connsiteX389" fmla="*/ 5204915 w 5401235"/>
              <a:gd name="connsiteY389" fmla="*/ 4965574 h 6857991"/>
              <a:gd name="connsiteX390" fmla="*/ 5314898 w 5401235"/>
              <a:gd name="connsiteY390" fmla="*/ 5075486 h 6857991"/>
              <a:gd name="connsiteX391" fmla="*/ 5392663 w 5401235"/>
              <a:gd name="connsiteY391" fmla="*/ 5043290 h 6857991"/>
              <a:gd name="connsiteX392" fmla="*/ 5401235 w 5401235"/>
              <a:gd name="connsiteY392" fmla="*/ 5030586 h 6857991"/>
              <a:gd name="connsiteX393" fmla="*/ 5401235 w 5401235"/>
              <a:gd name="connsiteY393" fmla="*/ 5352737 h 6857991"/>
              <a:gd name="connsiteX394" fmla="*/ 5392663 w 5401235"/>
              <a:gd name="connsiteY394" fmla="*/ 5340032 h 6857991"/>
              <a:gd name="connsiteX395" fmla="*/ 5314898 w 5401235"/>
              <a:gd name="connsiteY395" fmla="*/ 5307836 h 6857991"/>
              <a:gd name="connsiteX396" fmla="*/ 5204915 w 5401235"/>
              <a:gd name="connsiteY396" fmla="*/ 5417748 h 6857991"/>
              <a:gd name="connsiteX397" fmla="*/ 5314898 w 5401235"/>
              <a:gd name="connsiteY397" fmla="*/ 5527661 h 6857991"/>
              <a:gd name="connsiteX398" fmla="*/ 5392663 w 5401235"/>
              <a:gd name="connsiteY398" fmla="*/ 5495465 h 6857991"/>
              <a:gd name="connsiteX399" fmla="*/ 5401235 w 5401235"/>
              <a:gd name="connsiteY399" fmla="*/ 5482760 h 6857991"/>
              <a:gd name="connsiteX400" fmla="*/ 5401235 w 5401235"/>
              <a:gd name="connsiteY400" fmla="*/ 5808443 h 6857991"/>
              <a:gd name="connsiteX401" fmla="*/ 5392663 w 5401235"/>
              <a:gd name="connsiteY401" fmla="*/ 5795739 h 6857991"/>
              <a:gd name="connsiteX402" fmla="*/ 5314898 w 5401235"/>
              <a:gd name="connsiteY402" fmla="*/ 5763542 h 6857991"/>
              <a:gd name="connsiteX403" fmla="*/ 5204915 w 5401235"/>
              <a:gd name="connsiteY403" fmla="*/ 5873455 h 6857991"/>
              <a:gd name="connsiteX404" fmla="*/ 5314898 w 5401235"/>
              <a:gd name="connsiteY404" fmla="*/ 5983367 h 6857991"/>
              <a:gd name="connsiteX405" fmla="*/ 5392663 w 5401235"/>
              <a:gd name="connsiteY405" fmla="*/ 5951171 h 6857991"/>
              <a:gd name="connsiteX406" fmla="*/ 5401235 w 5401235"/>
              <a:gd name="connsiteY406" fmla="*/ 5938467 h 6857991"/>
              <a:gd name="connsiteX407" fmla="*/ 5401235 w 5401235"/>
              <a:gd name="connsiteY407" fmla="*/ 6264149 h 6857991"/>
              <a:gd name="connsiteX408" fmla="*/ 5392663 w 5401235"/>
              <a:gd name="connsiteY408" fmla="*/ 6251445 h 6857991"/>
              <a:gd name="connsiteX409" fmla="*/ 5314898 w 5401235"/>
              <a:gd name="connsiteY409" fmla="*/ 6219248 h 6857991"/>
              <a:gd name="connsiteX410" fmla="*/ 5204915 w 5401235"/>
              <a:gd name="connsiteY410" fmla="*/ 6329161 h 6857991"/>
              <a:gd name="connsiteX411" fmla="*/ 5314898 w 5401235"/>
              <a:gd name="connsiteY411" fmla="*/ 6439073 h 6857991"/>
              <a:gd name="connsiteX412" fmla="*/ 5392663 w 5401235"/>
              <a:gd name="connsiteY412" fmla="*/ 6406877 h 6857991"/>
              <a:gd name="connsiteX413" fmla="*/ 5401235 w 5401235"/>
              <a:gd name="connsiteY413" fmla="*/ 6394173 h 6857991"/>
              <a:gd name="connsiteX414" fmla="*/ 5401235 w 5401235"/>
              <a:gd name="connsiteY414" fmla="*/ 6716325 h 6857991"/>
              <a:gd name="connsiteX415" fmla="*/ 5392663 w 5401235"/>
              <a:gd name="connsiteY415" fmla="*/ 6703620 h 6857991"/>
              <a:gd name="connsiteX416" fmla="*/ 5314898 w 5401235"/>
              <a:gd name="connsiteY416" fmla="*/ 6671424 h 6857991"/>
              <a:gd name="connsiteX417" fmla="*/ 5204915 w 5401235"/>
              <a:gd name="connsiteY417" fmla="*/ 6781336 h 6857991"/>
              <a:gd name="connsiteX418" fmla="*/ 5213559 w 5401235"/>
              <a:gd name="connsiteY418" fmla="*/ 6824115 h 6857991"/>
              <a:gd name="connsiteX419" fmla="*/ 5236415 w 5401235"/>
              <a:gd name="connsiteY419" fmla="*/ 6857991 h 6857991"/>
              <a:gd name="connsiteX420" fmla="*/ 4956394 w 5401235"/>
              <a:gd name="connsiteY420" fmla="*/ 6857991 h 6857991"/>
              <a:gd name="connsiteX421" fmla="*/ 4979250 w 5401235"/>
              <a:gd name="connsiteY421" fmla="*/ 6824115 h 6857991"/>
              <a:gd name="connsiteX422" fmla="*/ 4987894 w 5401235"/>
              <a:gd name="connsiteY422" fmla="*/ 6781336 h 6857991"/>
              <a:gd name="connsiteX423" fmla="*/ 4877912 w 5401235"/>
              <a:gd name="connsiteY423" fmla="*/ 6671424 h 6857991"/>
              <a:gd name="connsiteX424" fmla="*/ 4767929 w 5401235"/>
              <a:gd name="connsiteY424" fmla="*/ 6781336 h 6857991"/>
              <a:gd name="connsiteX425" fmla="*/ 4776573 w 5401235"/>
              <a:gd name="connsiteY425" fmla="*/ 6824115 h 6857991"/>
              <a:gd name="connsiteX426" fmla="*/ 4799429 w 5401235"/>
              <a:gd name="connsiteY426" fmla="*/ 6857991 h 6857991"/>
              <a:gd name="connsiteX427" fmla="*/ 4514613 w 5401235"/>
              <a:gd name="connsiteY427" fmla="*/ 6857991 h 6857991"/>
              <a:gd name="connsiteX428" fmla="*/ 4537470 w 5401235"/>
              <a:gd name="connsiteY428" fmla="*/ 6824115 h 6857991"/>
              <a:gd name="connsiteX429" fmla="*/ 4546114 w 5401235"/>
              <a:gd name="connsiteY429" fmla="*/ 6781336 h 6857991"/>
              <a:gd name="connsiteX430" fmla="*/ 4436131 w 5401235"/>
              <a:gd name="connsiteY430" fmla="*/ 6671424 h 6857991"/>
              <a:gd name="connsiteX431" fmla="*/ 4326149 w 5401235"/>
              <a:gd name="connsiteY431" fmla="*/ 6781336 h 6857991"/>
              <a:gd name="connsiteX432" fmla="*/ 4334793 w 5401235"/>
              <a:gd name="connsiteY432" fmla="*/ 6824115 h 6857991"/>
              <a:gd name="connsiteX433" fmla="*/ 4357649 w 5401235"/>
              <a:gd name="connsiteY433" fmla="*/ 6857991 h 6857991"/>
              <a:gd name="connsiteX434" fmla="*/ 4077629 w 5401235"/>
              <a:gd name="connsiteY434" fmla="*/ 6857991 h 6857991"/>
              <a:gd name="connsiteX435" fmla="*/ 4100485 w 5401235"/>
              <a:gd name="connsiteY435" fmla="*/ 6824115 h 6857991"/>
              <a:gd name="connsiteX436" fmla="*/ 4109129 w 5401235"/>
              <a:gd name="connsiteY436" fmla="*/ 6781336 h 6857991"/>
              <a:gd name="connsiteX437" fmla="*/ 3999147 w 5401235"/>
              <a:gd name="connsiteY437" fmla="*/ 6671424 h 6857991"/>
              <a:gd name="connsiteX438" fmla="*/ 3889164 w 5401235"/>
              <a:gd name="connsiteY438" fmla="*/ 6781336 h 6857991"/>
              <a:gd name="connsiteX439" fmla="*/ 3897808 w 5401235"/>
              <a:gd name="connsiteY439" fmla="*/ 6824115 h 6857991"/>
              <a:gd name="connsiteX440" fmla="*/ 3920664 w 5401235"/>
              <a:gd name="connsiteY440" fmla="*/ 6857991 h 6857991"/>
              <a:gd name="connsiteX441" fmla="*/ 3640600 w 5401235"/>
              <a:gd name="connsiteY441" fmla="*/ 6857991 h 6857991"/>
              <a:gd name="connsiteX442" fmla="*/ 3663457 w 5401235"/>
              <a:gd name="connsiteY442" fmla="*/ 6824115 h 6857991"/>
              <a:gd name="connsiteX443" fmla="*/ 3672101 w 5401235"/>
              <a:gd name="connsiteY443" fmla="*/ 6781336 h 6857991"/>
              <a:gd name="connsiteX444" fmla="*/ 3562118 w 5401235"/>
              <a:gd name="connsiteY444" fmla="*/ 6671424 h 6857991"/>
              <a:gd name="connsiteX445" fmla="*/ 3452136 w 5401235"/>
              <a:gd name="connsiteY445" fmla="*/ 6781336 h 6857991"/>
              <a:gd name="connsiteX446" fmla="*/ 3460780 w 5401235"/>
              <a:gd name="connsiteY446" fmla="*/ 6824115 h 6857991"/>
              <a:gd name="connsiteX447" fmla="*/ 3483636 w 5401235"/>
              <a:gd name="connsiteY447" fmla="*/ 6857991 h 6857991"/>
              <a:gd name="connsiteX448" fmla="*/ 3203573 w 5401235"/>
              <a:gd name="connsiteY448" fmla="*/ 6857991 h 6857991"/>
              <a:gd name="connsiteX449" fmla="*/ 3226429 w 5401235"/>
              <a:gd name="connsiteY449" fmla="*/ 6824115 h 6857991"/>
              <a:gd name="connsiteX450" fmla="*/ 3235073 w 5401235"/>
              <a:gd name="connsiteY450" fmla="*/ 6781336 h 6857991"/>
              <a:gd name="connsiteX451" fmla="*/ 3125091 w 5401235"/>
              <a:gd name="connsiteY451" fmla="*/ 6671424 h 6857991"/>
              <a:gd name="connsiteX452" fmla="*/ 3015108 w 5401235"/>
              <a:gd name="connsiteY452" fmla="*/ 6781336 h 6857991"/>
              <a:gd name="connsiteX453" fmla="*/ 3023752 w 5401235"/>
              <a:gd name="connsiteY453" fmla="*/ 6824115 h 6857991"/>
              <a:gd name="connsiteX454" fmla="*/ 3046608 w 5401235"/>
              <a:gd name="connsiteY454" fmla="*/ 6857991 h 6857991"/>
              <a:gd name="connsiteX455" fmla="*/ 2761835 w 5401235"/>
              <a:gd name="connsiteY455" fmla="*/ 6857991 h 6857991"/>
              <a:gd name="connsiteX456" fmla="*/ 2784691 w 5401235"/>
              <a:gd name="connsiteY456" fmla="*/ 6824115 h 6857991"/>
              <a:gd name="connsiteX457" fmla="*/ 2793335 w 5401235"/>
              <a:gd name="connsiteY457" fmla="*/ 6781336 h 6857991"/>
              <a:gd name="connsiteX458" fmla="*/ 2683353 w 5401235"/>
              <a:gd name="connsiteY458" fmla="*/ 6671424 h 6857991"/>
              <a:gd name="connsiteX459" fmla="*/ 2573370 w 5401235"/>
              <a:gd name="connsiteY459" fmla="*/ 6781336 h 6857991"/>
              <a:gd name="connsiteX460" fmla="*/ 2582014 w 5401235"/>
              <a:gd name="connsiteY460" fmla="*/ 6824115 h 6857991"/>
              <a:gd name="connsiteX461" fmla="*/ 2604870 w 5401235"/>
              <a:gd name="connsiteY461" fmla="*/ 6857991 h 6857991"/>
              <a:gd name="connsiteX462" fmla="*/ 2324808 w 5401235"/>
              <a:gd name="connsiteY462" fmla="*/ 6857991 h 6857991"/>
              <a:gd name="connsiteX463" fmla="*/ 2347664 w 5401235"/>
              <a:gd name="connsiteY463" fmla="*/ 6824115 h 6857991"/>
              <a:gd name="connsiteX464" fmla="*/ 2356308 w 5401235"/>
              <a:gd name="connsiteY464" fmla="*/ 6781336 h 6857991"/>
              <a:gd name="connsiteX465" fmla="*/ 2246325 w 5401235"/>
              <a:gd name="connsiteY465" fmla="*/ 6671424 h 6857991"/>
              <a:gd name="connsiteX466" fmla="*/ 2136343 w 5401235"/>
              <a:gd name="connsiteY466" fmla="*/ 6781336 h 6857991"/>
              <a:gd name="connsiteX467" fmla="*/ 2144987 w 5401235"/>
              <a:gd name="connsiteY467" fmla="*/ 6824115 h 6857991"/>
              <a:gd name="connsiteX468" fmla="*/ 2167843 w 5401235"/>
              <a:gd name="connsiteY468" fmla="*/ 6857991 h 6857991"/>
              <a:gd name="connsiteX469" fmla="*/ 1887822 w 5401235"/>
              <a:gd name="connsiteY469" fmla="*/ 6857991 h 6857991"/>
              <a:gd name="connsiteX470" fmla="*/ 1910678 w 5401235"/>
              <a:gd name="connsiteY470" fmla="*/ 6824115 h 6857991"/>
              <a:gd name="connsiteX471" fmla="*/ 1919322 w 5401235"/>
              <a:gd name="connsiteY471" fmla="*/ 6781336 h 6857991"/>
              <a:gd name="connsiteX472" fmla="*/ 1809339 w 5401235"/>
              <a:gd name="connsiteY472" fmla="*/ 6671424 h 6857991"/>
              <a:gd name="connsiteX473" fmla="*/ 1699357 w 5401235"/>
              <a:gd name="connsiteY473" fmla="*/ 6781336 h 6857991"/>
              <a:gd name="connsiteX474" fmla="*/ 1708001 w 5401235"/>
              <a:gd name="connsiteY474" fmla="*/ 6824115 h 6857991"/>
              <a:gd name="connsiteX475" fmla="*/ 1730857 w 5401235"/>
              <a:gd name="connsiteY475" fmla="*/ 6857991 h 6857991"/>
              <a:gd name="connsiteX476" fmla="*/ 1450794 w 5401235"/>
              <a:gd name="connsiteY476" fmla="*/ 6857991 h 6857991"/>
              <a:gd name="connsiteX477" fmla="*/ 1473650 w 5401235"/>
              <a:gd name="connsiteY477" fmla="*/ 6824115 h 6857991"/>
              <a:gd name="connsiteX478" fmla="*/ 1482294 w 5401235"/>
              <a:gd name="connsiteY478" fmla="*/ 6781336 h 6857991"/>
              <a:gd name="connsiteX479" fmla="*/ 1372311 w 5401235"/>
              <a:gd name="connsiteY479" fmla="*/ 6671424 h 6857991"/>
              <a:gd name="connsiteX480" fmla="*/ 1262329 w 5401235"/>
              <a:gd name="connsiteY480" fmla="*/ 6781336 h 6857991"/>
              <a:gd name="connsiteX481" fmla="*/ 1270974 w 5401235"/>
              <a:gd name="connsiteY481" fmla="*/ 6824115 h 6857991"/>
              <a:gd name="connsiteX482" fmla="*/ 1293829 w 5401235"/>
              <a:gd name="connsiteY482" fmla="*/ 6857991 h 6857991"/>
              <a:gd name="connsiteX483" fmla="*/ 0 w 5401235"/>
              <a:gd name="connsiteY483" fmla="*/ 6857991 h 685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Lst>
            <a:rect l="l" t="t" r="r" b="b"/>
            <a:pathLst>
              <a:path w="5401235" h="6857991">
                <a:moveTo>
                  <a:pt x="5401235" y="6846349"/>
                </a:moveTo>
                <a:lnTo>
                  <a:pt x="5401235" y="6857991"/>
                </a:lnTo>
                <a:lnTo>
                  <a:pt x="5393380" y="6857991"/>
                </a:lnTo>
                <a:close/>
                <a:moveTo>
                  <a:pt x="5100316" y="6447438"/>
                </a:moveTo>
                <a:cubicBezTo>
                  <a:pt x="5039583" y="6447438"/>
                  <a:pt x="4990333" y="6496657"/>
                  <a:pt x="4990333" y="6557350"/>
                </a:cubicBezTo>
                <a:cubicBezTo>
                  <a:pt x="4990333" y="6618044"/>
                  <a:pt x="5039583" y="6667263"/>
                  <a:pt x="5100316" y="6667263"/>
                </a:cubicBezTo>
                <a:cubicBezTo>
                  <a:pt x="5161048" y="6667263"/>
                  <a:pt x="5210298" y="6618044"/>
                  <a:pt x="5210298" y="6557350"/>
                </a:cubicBezTo>
                <a:cubicBezTo>
                  <a:pt x="5210298" y="6496657"/>
                  <a:pt x="5161048" y="6447438"/>
                  <a:pt x="5100316" y="6447438"/>
                </a:cubicBezTo>
                <a:close/>
                <a:moveTo>
                  <a:pt x="4663288" y="6447438"/>
                </a:moveTo>
                <a:cubicBezTo>
                  <a:pt x="4602556" y="6447438"/>
                  <a:pt x="4553306" y="6496657"/>
                  <a:pt x="4553306" y="6557350"/>
                </a:cubicBezTo>
                <a:cubicBezTo>
                  <a:pt x="4553306" y="6618044"/>
                  <a:pt x="4602556" y="6667263"/>
                  <a:pt x="4663288" y="6667263"/>
                </a:cubicBezTo>
                <a:cubicBezTo>
                  <a:pt x="4724020" y="6667263"/>
                  <a:pt x="4773271" y="6618044"/>
                  <a:pt x="4773271" y="6557350"/>
                </a:cubicBezTo>
                <a:cubicBezTo>
                  <a:pt x="4773271" y="6496657"/>
                  <a:pt x="4724020" y="6447438"/>
                  <a:pt x="4663288" y="6447438"/>
                </a:cubicBezTo>
                <a:close/>
                <a:moveTo>
                  <a:pt x="4221551" y="6447438"/>
                </a:moveTo>
                <a:cubicBezTo>
                  <a:pt x="4160818" y="6447438"/>
                  <a:pt x="4111568" y="6496657"/>
                  <a:pt x="4111568" y="6557350"/>
                </a:cubicBezTo>
                <a:cubicBezTo>
                  <a:pt x="4111568" y="6618044"/>
                  <a:pt x="4160818" y="6667263"/>
                  <a:pt x="4221551" y="6667263"/>
                </a:cubicBezTo>
                <a:cubicBezTo>
                  <a:pt x="4282283" y="6667263"/>
                  <a:pt x="4331533" y="6618044"/>
                  <a:pt x="4331533" y="6557350"/>
                </a:cubicBezTo>
                <a:cubicBezTo>
                  <a:pt x="4331533" y="6496657"/>
                  <a:pt x="4282283" y="6447438"/>
                  <a:pt x="4221551" y="6447438"/>
                </a:cubicBezTo>
                <a:close/>
                <a:moveTo>
                  <a:pt x="3784522" y="6447438"/>
                </a:moveTo>
                <a:cubicBezTo>
                  <a:pt x="3723790" y="6447438"/>
                  <a:pt x="3674540" y="6496657"/>
                  <a:pt x="3674540" y="6557350"/>
                </a:cubicBezTo>
                <a:cubicBezTo>
                  <a:pt x="3674540" y="6618044"/>
                  <a:pt x="3723790" y="6667263"/>
                  <a:pt x="3784522" y="6667263"/>
                </a:cubicBezTo>
                <a:cubicBezTo>
                  <a:pt x="3845254" y="6667263"/>
                  <a:pt x="3894505" y="6618044"/>
                  <a:pt x="3894505" y="6557350"/>
                </a:cubicBezTo>
                <a:cubicBezTo>
                  <a:pt x="3894505" y="6496657"/>
                  <a:pt x="3845254" y="6447438"/>
                  <a:pt x="3784522" y="6447438"/>
                </a:cubicBezTo>
                <a:close/>
                <a:moveTo>
                  <a:pt x="3347538" y="6447438"/>
                </a:moveTo>
                <a:cubicBezTo>
                  <a:pt x="3286805" y="6447438"/>
                  <a:pt x="3237555" y="6496657"/>
                  <a:pt x="3237555" y="6557350"/>
                </a:cubicBezTo>
                <a:cubicBezTo>
                  <a:pt x="3237555" y="6618044"/>
                  <a:pt x="3286805" y="6667263"/>
                  <a:pt x="3347538" y="6667263"/>
                </a:cubicBezTo>
                <a:cubicBezTo>
                  <a:pt x="3408270" y="6667263"/>
                  <a:pt x="3457520" y="6618044"/>
                  <a:pt x="3457520" y="6557350"/>
                </a:cubicBezTo>
                <a:cubicBezTo>
                  <a:pt x="3457520" y="6496657"/>
                  <a:pt x="3408270" y="6447438"/>
                  <a:pt x="3347538" y="6447438"/>
                </a:cubicBezTo>
                <a:close/>
                <a:moveTo>
                  <a:pt x="2910509" y="6447438"/>
                </a:moveTo>
                <a:cubicBezTo>
                  <a:pt x="2849777" y="6447438"/>
                  <a:pt x="2800527" y="6496657"/>
                  <a:pt x="2800527" y="6557350"/>
                </a:cubicBezTo>
                <a:cubicBezTo>
                  <a:pt x="2800527" y="6618044"/>
                  <a:pt x="2849777" y="6667263"/>
                  <a:pt x="2910509" y="6667263"/>
                </a:cubicBezTo>
                <a:cubicBezTo>
                  <a:pt x="2971242" y="6667263"/>
                  <a:pt x="3020492" y="6618044"/>
                  <a:pt x="3020492" y="6557350"/>
                </a:cubicBezTo>
                <a:cubicBezTo>
                  <a:pt x="3020492" y="6496657"/>
                  <a:pt x="2971242" y="6447438"/>
                  <a:pt x="2910509" y="6447438"/>
                </a:cubicBezTo>
                <a:close/>
                <a:moveTo>
                  <a:pt x="2031743" y="6447438"/>
                </a:moveTo>
                <a:cubicBezTo>
                  <a:pt x="1971011" y="6447438"/>
                  <a:pt x="1921761" y="6496657"/>
                  <a:pt x="1921761" y="6557350"/>
                </a:cubicBezTo>
                <a:cubicBezTo>
                  <a:pt x="1921761" y="6618044"/>
                  <a:pt x="1971011" y="6667263"/>
                  <a:pt x="2031743" y="6667263"/>
                </a:cubicBezTo>
                <a:cubicBezTo>
                  <a:pt x="2092476" y="6667263"/>
                  <a:pt x="2141726" y="6618044"/>
                  <a:pt x="2141726" y="6557350"/>
                </a:cubicBezTo>
                <a:cubicBezTo>
                  <a:pt x="2141726" y="6496657"/>
                  <a:pt x="2092476" y="6447438"/>
                  <a:pt x="2031743" y="6447438"/>
                </a:cubicBezTo>
                <a:close/>
                <a:moveTo>
                  <a:pt x="1594716" y="6447438"/>
                </a:moveTo>
                <a:cubicBezTo>
                  <a:pt x="1533984" y="6447438"/>
                  <a:pt x="1484734" y="6496657"/>
                  <a:pt x="1484734" y="6557350"/>
                </a:cubicBezTo>
                <a:cubicBezTo>
                  <a:pt x="1484734" y="6618044"/>
                  <a:pt x="1533984" y="6667263"/>
                  <a:pt x="1594716" y="6667263"/>
                </a:cubicBezTo>
                <a:cubicBezTo>
                  <a:pt x="1655449" y="6667263"/>
                  <a:pt x="1704699" y="6618044"/>
                  <a:pt x="1704699" y="6557350"/>
                </a:cubicBezTo>
                <a:cubicBezTo>
                  <a:pt x="1704699" y="6496657"/>
                  <a:pt x="1655449" y="6447438"/>
                  <a:pt x="1594716" y="6447438"/>
                </a:cubicBezTo>
                <a:close/>
                <a:moveTo>
                  <a:pt x="1157730" y="6447438"/>
                </a:moveTo>
                <a:cubicBezTo>
                  <a:pt x="1096998" y="6447438"/>
                  <a:pt x="1047748" y="6496657"/>
                  <a:pt x="1047748" y="6557350"/>
                </a:cubicBezTo>
                <a:cubicBezTo>
                  <a:pt x="1047748" y="6618044"/>
                  <a:pt x="1096998" y="6667263"/>
                  <a:pt x="1157730" y="6667263"/>
                </a:cubicBezTo>
                <a:cubicBezTo>
                  <a:pt x="1218463" y="6667263"/>
                  <a:pt x="1267713" y="6618044"/>
                  <a:pt x="1267713" y="6557350"/>
                </a:cubicBezTo>
                <a:cubicBezTo>
                  <a:pt x="1267713" y="6496657"/>
                  <a:pt x="1218463" y="6447438"/>
                  <a:pt x="1157730" y="6447438"/>
                </a:cubicBezTo>
                <a:close/>
                <a:moveTo>
                  <a:pt x="4877912" y="6219248"/>
                </a:moveTo>
                <a:cubicBezTo>
                  <a:pt x="4817179" y="6219248"/>
                  <a:pt x="4767929" y="6268467"/>
                  <a:pt x="4767929" y="6329161"/>
                </a:cubicBezTo>
                <a:cubicBezTo>
                  <a:pt x="4767929" y="6389854"/>
                  <a:pt x="4817179" y="6439073"/>
                  <a:pt x="4877912" y="6439073"/>
                </a:cubicBezTo>
                <a:cubicBezTo>
                  <a:pt x="4938644" y="6439073"/>
                  <a:pt x="4987894" y="6389854"/>
                  <a:pt x="4987894" y="6329161"/>
                </a:cubicBezTo>
                <a:cubicBezTo>
                  <a:pt x="4987894" y="6268467"/>
                  <a:pt x="4938644" y="6219248"/>
                  <a:pt x="4877912" y="6219248"/>
                </a:cubicBezTo>
                <a:close/>
                <a:moveTo>
                  <a:pt x="4436131" y="6219248"/>
                </a:moveTo>
                <a:cubicBezTo>
                  <a:pt x="4375399" y="6219248"/>
                  <a:pt x="4326149" y="6268467"/>
                  <a:pt x="4326149" y="6329161"/>
                </a:cubicBezTo>
                <a:cubicBezTo>
                  <a:pt x="4326149" y="6389854"/>
                  <a:pt x="4375399" y="6439073"/>
                  <a:pt x="4436131" y="6439073"/>
                </a:cubicBezTo>
                <a:cubicBezTo>
                  <a:pt x="4496863" y="6439073"/>
                  <a:pt x="4546114" y="6389854"/>
                  <a:pt x="4546114" y="6329161"/>
                </a:cubicBezTo>
                <a:cubicBezTo>
                  <a:pt x="4546114" y="6268467"/>
                  <a:pt x="4496863" y="6219248"/>
                  <a:pt x="4436131" y="6219248"/>
                </a:cubicBezTo>
                <a:close/>
                <a:moveTo>
                  <a:pt x="3999147" y="6219248"/>
                </a:moveTo>
                <a:cubicBezTo>
                  <a:pt x="3938414" y="6219248"/>
                  <a:pt x="3889164" y="6268467"/>
                  <a:pt x="3889164" y="6329161"/>
                </a:cubicBezTo>
                <a:cubicBezTo>
                  <a:pt x="3889164" y="6389854"/>
                  <a:pt x="3938414" y="6439073"/>
                  <a:pt x="3999147" y="6439073"/>
                </a:cubicBezTo>
                <a:cubicBezTo>
                  <a:pt x="4059879" y="6439073"/>
                  <a:pt x="4109129" y="6389854"/>
                  <a:pt x="4109129" y="6329161"/>
                </a:cubicBezTo>
                <a:cubicBezTo>
                  <a:pt x="4109129" y="6268467"/>
                  <a:pt x="4059879" y="6219248"/>
                  <a:pt x="3999147" y="6219248"/>
                </a:cubicBezTo>
                <a:close/>
                <a:moveTo>
                  <a:pt x="3562118" y="6219248"/>
                </a:moveTo>
                <a:cubicBezTo>
                  <a:pt x="3501386" y="6219248"/>
                  <a:pt x="3452136" y="6268467"/>
                  <a:pt x="3452136" y="6329161"/>
                </a:cubicBezTo>
                <a:cubicBezTo>
                  <a:pt x="3452136" y="6389854"/>
                  <a:pt x="3501386" y="6439073"/>
                  <a:pt x="3562118" y="6439073"/>
                </a:cubicBezTo>
                <a:cubicBezTo>
                  <a:pt x="3622850" y="6439073"/>
                  <a:pt x="3672101" y="6389854"/>
                  <a:pt x="3672101" y="6329161"/>
                </a:cubicBezTo>
                <a:cubicBezTo>
                  <a:pt x="3672101" y="6268467"/>
                  <a:pt x="3622850" y="6219248"/>
                  <a:pt x="3562118" y="6219248"/>
                </a:cubicBezTo>
                <a:close/>
                <a:moveTo>
                  <a:pt x="3125091" y="6219248"/>
                </a:moveTo>
                <a:cubicBezTo>
                  <a:pt x="3064358" y="6219248"/>
                  <a:pt x="3015108" y="6268467"/>
                  <a:pt x="3015108" y="6329161"/>
                </a:cubicBezTo>
                <a:cubicBezTo>
                  <a:pt x="3015108" y="6389854"/>
                  <a:pt x="3064358" y="6439073"/>
                  <a:pt x="3125091" y="6439073"/>
                </a:cubicBezTo>
                <a:cubicBezTo>
                  <a:pt x="3185823" y="6439073"/>
                  <a:pt x="3235073" y="6389854"/>
                  <a:pt x="3235073" y="6329161"/>
                </a:cubicBezTo>
                <a:cubicBezTo>
                  <a:pt x="3235073" y="6268467"/>
                  <a:pt x="3185823" y="6219248"/>
                  <a:pt x="3125091" y="6219248"/>
                </a:cubicBezTo>
                <a:close/>
                <a:moveTo>
                  <a:pt x="2683353" y="6219248"/>
                </a:moveTo>
                <a:cubicBezTo>
                  <a:pt x="2622620" y="6219248"/>
                  <a:pt x="2573370" y="6268467"/>
                  <a:pt x="2573370" y="6329161"/>
                </a:cubicBezTo>
                <a:cubicBezTo>
                  <a:pt x="2573370" y="6389854"/>
                  <a:pt x="2622620" y="6439073"/>
                  <a:pt x="2683353" y="6439073"/>
                </a:cubicBezTo>
                <a:cubicBezTo>
                  <a:pt x="2744085" y="6439073"/>
                  <a:pt x="2793335" y="6389854"/>
                  <a:pt x="2793335" y="6329161"/>
                </a:cubicBezTo>
                <a:cubicBezTo>
                  <a:pt x="2793335" y="6268467"/>
                  <a:pt x="2744085" y="6219248"/>
                  <a:pt x="2683353" y="6219248"/>
                </a:cubicBezTo>
                <a:close/>
                <a:moveTo>
                  <a:pt x="1809339" y="6219248"/>
                </a:moveTo>
                <a:cubicBezTo>
                  <a:pt x="1748607" y="6219248"/>
                  <a:pt x="1699357" y="6268467"/>
                  <a:pt x="1699357" y="6329161"/>
                </a:cubicBezTo>
                <a:cubicBezTo>
                  <a:pt x="1699357" y="6389854"/>
                  <a:pt x="1748607" y="6439073"/>
                  <a:pt x="1809339" y="6439073"/>
                </a:cubicBezTo>
                <a:cubicBezTo>
                  <a:pt x="1870072" y="6439073"/>
                  <a:pt x="1919322" y="6389854"/>
                  <a:pt x="1919322" y="6329161"/>
                </a:cubicBezTo>
                <a:cubicBezTo>
                  <a:pt x="1919322" y="6268467"/>
                  <a:pt x="1870072" y="6219248"/>
                  <a:pt x="1809339" y="6219248"/>
                </a:cubicBezTo>
                <a:close/>
                <a:moveTo>
                  <a:pt x="5100316" y="5995262"/>
                </a:moveTo>
                <a:cubicBezTo>
                  <a:pt x="5039583" y="5995262"/>
                  <a:pt x="4990333" y="6044481"/>
                  <a:pt x="4990333" y="6105175"/>
                </a:cubicBezTo>
                <a:cubicBezTo>
                  <a:pt x="4990333" y="6165868"/>
                  <a:pt x="5039583" y="6215087"/>
                  <a:pt x="5100316" y="6215087"/>
                </a:cubicBezTo>
                <a:cubicBezTo>
                  <a:pt x="5161048" y="6215087"/>
                  <a:pt x="5210298" y="6165868"/>
                  <a:pt x="5210298" y="6105175"/>
                </a:cubicBezTo>
                <a:cubicBezTo>
                  <a:pt x="5210298" y="6044481"/>
                  <a:pt x="5161048" y="5995262"/>
                  <a:pt x="5100316" y="5995262"/>
                </a:cubicBezTo>
                <a:close/>
                <a:moveTo>
                  <a:pt x="4663288" y="5995262"/>
                </a:moveTo>
                <a:cubicBezTo>
                  <a:pt x="4602556" y="5995262"/>
                  <a:pt x="4553306" y="6044481"/>
                  <a:pt x="4553306" y="6105175"/>
                </a:cubicBezTo>
                <a:cubicBezTo>
                  <a:pt x="4553306" y="6165868"/>
                  <a:pt x="4602556" y="6215087"/>
                  <a:pt x="4663288" y="6215087"/>
                </a:cubicBezTo>
                <a:cubicBezTo>
                  <a:pt x="4724020" y="6215087"/>
                  <a:pt x="4773271" y="6165868"/>
                  <a:pt x="4773271" y="6105175"/>
                </a:cubicBezTo>
                <a:cubicBezTo>
                  <a:pt x="4773271" y="6044481"/>
                  <a:pt x="4724020" y="5995262"/>
                  <a:pt x="4663288" y="5995262"/>
                </a:cubicBezTo>
                <a:close/>
                <a:moveTo>
                  <a:pt x="4221551" y="5995262"/>
                </a:moveTo>
                <a:cubicBezTo>
                  <a:pt x="4160818" y="5995262"/>
                  <a:pt x="4111568" y="6044481"/>
                  <a:pt x="4111568" y="6105175"/>
                </a:cubicBezTo>
                <a:cubicBezTo>
                  <a:pt x="4111568" y="6165868"/>
                  <a:pt x="4160818" y="6215087"/>
                  <a:pt x="4221551" y="6215087"/>
                </a:cubicBezTo>
                <a:cubicBezTo>
                  <a:pt x="4282283" y="6215087"/>
                  <a:pt x="4331533" y="6165868"/>
                  <a:pt x="4331533" y="6105175"/>
                </a:cubicBezTo>
                <a:cubicBezTo>
                  <a:pt x="4331533" y="6044481"/>
                  <a:pt x="4282283" y="5995262"/>
                  <a:pt x="4221551" y="5995262"/>
                </a:cubicBezTo>
                <a:close/>
                <a:moveTo>
                  <a:pt x="3784522" y="5995262"/>
                </a:moveTo>
                <a:cubicBezTo>
                  <a:pt x="3723790" y="5995262"/>
                  <a:pt x="3674540" y="6044481"/>
                  <a:pt x="3674540" y="6105175"/>
                </a:cubicBezTo>
                <a:cubicBezTo>
                  <a:pt x="3674540" y="6165868"/>
                  <a:pt x="3723790" y="6215087"/>
                  <a:pt x="3784522" y="6215087"/>
                </a:cubicBezTo>
                <a:cubicBezTo>
                  <a:pt x="3845254" y="6215087"/>
                  <a:pt x="3894505" y="6165868"/>
                  <a:pt x="3894505" y="6105175"/>
                </a:cubicBezTo>
                <a:cubicBezTo>
                  <a:pt x="3894505" y="6044481"/>
                  <a:pt x="3845254" y="5995262"/>
                  <a:pt x="3784522" y="5995262"/>
                </a:cubicBezTo>
                <a:close/>
                <a:moveTo>
                  <a:pt x="3347538" y="5995262"/>
                </a:moveTo>
                <a:cubicBezTo>
                  <a:pt x="3286805" y="5995262"/>
                  <a:pt x="3237555" y="6044481"/>
                  <a:pt x="3237555" y="6105175"/>
                </a:cubicBezTo>
                <a:cubicBezTo>
                  <a:pt x="3237555" y="6165868"/>
                  <a:pt x="3286805" y="6215087"/>
                  <a:pt x="3347538" y="6215087"/>
                </a:cubicBezTo>
                <a:cubicBezTo>
                  <a:pt x="3408270" y="6215087"/>
                  <a:pt x="3457520" y="6165868"/>
                  <a:pt x="3457520" y="6105175"/>
                </a:cubicBezTo>
                <a:cubicBezTo>
                  <a:pt x="3457520" y="6044481"/>
                  <a:pt x="3408270" y="5995262"/>
                  <a:pt x="3347538" y="5995262"/>
                </a:cubicBezTo>
                <a:close/>
                <a:moveTo>
                  <a:pt x="2910509" y="5995262"/>
                </a:moveTo>
                <a:cubicBezTo>
                  <a:pt x="2849777" y="5995262"/>
                  <a:pt x="2800527" y="6044481"/>
                  <a:pt x="2800527" y="6105175"/>
                </a:cubicBezTo>
                <a:cubicBezTo>
                  <a:pt x="2800527" y="6165868"/>
                  <a:pt x="2849777" y="6215087"/>
                  <a:pt x="2910509" y="6215087"/>
                </a:cubicBezTo>
                <a:cubicBezTo>
                  <a:pt x="2971242" y="6215087"/>
                  <a:pt x="3020492" y="6165868"/>
                  <a:pt x="3020492" y="6105175"/>
                </a:cubicBezTo>
                <a:cubicBezTo>
                  <a:pt x="3020492" y="6044481"/>
                  <a:pt x="2971242" y="5995262"/>
                  <a:pt x="2910509" y="5995262"/>
                </a:cubicBezTo>
                <a:close/>
                <a:moveTo>
                  <a:pt x="2031743" y="5995262"/>
                </a:moveTo>
                <a:cubicBezTo>
                  <a:pt x="1971011" y="5995262"/>
                  <a:pt x="1921761" y="6044481"/>
                  <a:pt x="1921761" y="6105175"/>
                </a:cubicBezTo>
                <a:cubicBezTo>
                  <a:pt x="1921761" y="6165868"/>
                  <a:pt x="1971011" y="6215087"/>
                  <a:pt x="2031743" y="6215087"/>
                </a:cubicBezTo>
                <a:cubicBezTo>
                  <a:pt x="2092476" y="6215087"/>
                  <a:pt x="2141726" y="6165868"/>
                  <a:pt x="2141726" y="6105175"/>
                </a:cubicBezTo>
                <a:cubicBezTo>
                  <a:pt x="2141726" y="6044481"/>
                  <a:pt x="2092476" y="5995262"/>
                  <a:pt x="2031743" y="5995262"/>
                </a:cubicBezTo>
                <a:close/>
                <a:moveTo>
                  <a:pt x="1594716" y="5995262"/>
                </a:moveTo>
                <a:cubicBezTo>
                  <a:pt x="1533984" y="5995262"/>
                  <a:pt x="1484734" y="6044481"/>
                  <a:pt x="1484734" y="6105175"/>
                </a:cubicBezTo>
                <a:cubicBezTo>
                  <a:pt x="1484734" y="6165868"/>
                  <a:pt x="1533984" y="6215087"/>
                  <a:pt x="1594716" y="6215087"/>
                </a:cubicBezTo>
                <a:cubicBezTo>
                  <a:pt x="1655449" y="6215087"/>
                  <a:pt x="1704699" y="6165868"/>
                  <a:pt x="1704699" y="6105175"/>
                </a:cubicBezTo>
                <a:cubicBezTo>
                  <a:pt x="1704699" y="6044481"/>
                  <a:pt x="1655449" y="5995262"/>
                  <a:pt x="1594716" y="5995262"/>
                </a:cubicBezTo>
                <a:close/>
                <a:moveTo>
                  <a:pt x="4877912" y="5763542"/>
                </a:moveTo>
                <a:cubicBezTo>
                  <a:pt x="4817179" y="5763542"/>
                  <a:pt x="4767929" y="5812761"/>
                  <a:pt x="4767929" y="5873455"/>
                </a:cubicBezTo>
                <a:cubicBezTo>
                  <a:pt x="4767929" y="5934148"/>
                  <a:pt x="4817179" y="5983367"/>
                  <a:pt x="4877912" y="5983367"/>
                </a:cubicBezTo>
                <a:cubicBezTo>
                  <a:pt x="4938644" y="5983367"/>
                  <a:pt x="4987894" y="5934148"/>
                  <a:pt x="4987894" y="5873455"/>
                </a:cubicBezTo>
                <a:cubicBezTo>
                  <a:pt x="4987894" y="5812761"/>
                  <a:pt x="4938644" y="5763542"/>
                  <a:pt x="4877912" y="5763542"/>
                </a:cubicBezTo>
                <a:close/>
                <a:moveTo>
                  <a:pt x="4436131" y="5763542"/>
                </a:moveTo>
                <a:cubicBezTo>
                  <a:pt x="4375399" y="5763542"/>
                  <a:pt x="4326149" y="5812761"/>
                  <a:pt x="4326149" y="5873455"/>
                </a:cubicBezTo>
                <a:cubicBezTo>
                  <a:pt x="4326149" y="5934148"/>
                  <a:pt x="4375399" y="5983367"/>
                  <a:pt x="4436131" y="5983367"/>
                </a:cubicBezTo>
                <a:cubicBezTo>
                  <a:pt x="4496863" y="5983367"/>
                  <a:pt x="4546114" y="5934148"/>
                  <a:pt x="4546114" y="5873455"/>
                </a:cubicBezTo>
                <a:cubicBezTo>
                  <a:pt x="4546114" y="5812761"/>
                  <a:pt x="4496863" y="5763542"/>
                  <a:pt x="4436131" y="5763542"/>
                </a:cubicBezTo>
                <a:close/>
                <a:moveTo>
                  <a:pt x="3999147" y="5763542"/>
                </a:moveTo>
                <a:cubicBezTo>
                  <a:pt x="3938414" y="5763542"/>
                  <a:pt x="3889164" y="5812761"/>
                  <a:pt x="3889164" y="5873455"/>
                </a:cubicBezTo>
                <a:cubicBezTo>
                  <a:pt x="3889164" y="5934148"/>
                  <a:pt x="3938414" y="5983367"/>
                  <a:pt x="3999147" y="5983367"/>
                </a:cubicBezTo>
                <a:cubicBezTo>
                  <a:pt x="4059879" y="5983367"/>
                  <a:pt x="4109129" y="5934148"/>
                  <a:pt x="4109129" y="5873455"/>
                </a:cubicBezTo>
                <a:cubicBezTo>
                  <a:pt x="4109129" y="5812761"/>
                  <a:pt x="4059879" y="5763542"/>
                  <a:pt x="3999147" y="5763542"/>
                </a:cubicBezTo>
                <a:close/>
                <a:moveTo>
                  <a:pt x="3562118" y="5763542"/>
                </a:moveTo>
                <a:cubicBezTo>
                  <a:pt x="3501386" y="5763542"/>
                  <a:pt x="3452136" y="5812761"/>
                  <a:pt x="3452136" y="5873455"/>
                </a:cubicBezTo>
                <a:cubicBezTo>
                  <a:pt x="3452136" y="5934148"/>
                  <a:pt x="3501386" y="5983367"/>
                  <a:pt x="3562118" y="5983367"/>
                </a:cubicBezTo>
                <a:cubicBezTo>
                  <a:pt x="3622850" y="5983367"/>
                  <a:pt x="3672101" y="5934148"/>
                  <a:pt x="3672101" y="5873455"/>
                </a:cubicBezTo>
                <a:cubicBezTo>
                  <a:pt x="3672101" y="5812761"/>
                  <a:pt x="3622850" y="5763542"/>
                  <a:pt x="3562118" y="5763542"/>
                </a:cubicBezTo>
                <a:close/>
                <a:moveTo>
                  <a:pt x="3125091" y="5763542"/>
                </a:moveTo>
                <a:cubicBezTo>
                  <a:pt x="3064358" y="5763542"/>
                  <a:pt x="3015108" y="5812761"/>
                  <a:pt x="3015108" y="5873455"/>
                </a:cubicBezTo>
                <a:cubicBezTo>
                  <a:pt x="3015108" y="5934148"/>
                  <a:pt x="3064358" y="5983367"/>
                  <a:pt x="3125091" y="5983367"/>
                </a:cubicBezTo>
                <a:cubicBezTo>
                  <a:pt x="3185823" y="5983367"/>
                  <a:pt x="3235073" y="5934148"/>
                  <a:pt x="3235073" y="5873455"/>
                </a:cubicBezTo>
                <a:cubicBezTo>
                  <a:pt x="3235073" y="5812761"/>
                  <a:pt x="3185823" y="5763542"/>
                  <a:pt x="3125091" y="5763542"/>
                </a:cubicBezTo>
                <a:close/>
                <a:moveTo>
                  <a:pt x="2683353" y="5763542"/>
                </a:moveTo>
                <a:cubicBezTo>
                  <a:pt x="2622620" y="5763542"/>
                  <a:pt x="2573370" y="5812761"/>
                  <a:pt x="2573370" y="5873455"/>
                </a:cubicBezTo>
                <a:cubicBezTo>
                  <a:pt x="2573370" y="5934148"/>
                  <a:pt x="2622620" y="5983367"/>
                  <a:pt x="2683353" y="5983367"/>
                </a:cubicBezTo>
                <a:cubicBezTo>
                  <a:pt x="2744085" y="5983367"/>
                  <a:pt x="2793335" y="5934148"/>
                  <a:pt x="2793335" y="5873455"/>
                </a:cubicBezTo>
                <a:cubicBezTo>
                  <a:pt x="2793335" y="5812761"/>
                  <a:pt x="2744085" y="5763542"/>
                  <a:pt x="2683353" y="5763542"/>
                </a:cubicBezTo>
                <a:close/>
                <a:moveTo>
                  <a:pt x="5100316" y="5539556"/>
                </a:moveTo>
                <a:cubicBezTo>
                  <a:pt x="5039583" y="5539556"/>
                  <a:pt x="4990333" y="5588775"/>
                  <a:pt x="4990333" y="5649468"/>
                </a:cubicBezTo>
                <a:cubicBezTo>
                  <a:pt x="4990333" y="5710162"/>
                  <a:pt x="5039583" y="5759381"/>
                  <a:pt x="5100316" y="5759381"/>
                </a:cubicBezTo>
                <a:cubicBezTo>
                  <a:pt x="5161048" y="5759381"/>
                  <a:pt x="5210298" y="5710162"/>
                  <a:pt x="5210298" y="5649468"/>
                </a:cubicBezTo>
                <a:cubicBezTo>
                  <a:pt x="5210298" y="5588775"/>
                  <a:pt x="5161048" y="5539556"/>
                  <a:pt x="5100316" y="5539556"/>
                </a:cubicBezTo>
                <a:close/>
                <a:moveTo>
                  <a:pt x="4663288" y="5539556"/>
                </a:moveTo>
                <a:cubicBezTo>
                  <a:pt x="4602556" y="5539556"/>
                  <a:pt x="4553306" y="5588775"/>
                  <a:pt x="4553306" y="5649468"/>
                </a:cubicBezTo>
                <a:cubicBezTo>
                  <a:pt x="4553306" y="5710162"/>
                  <a:pt x="4602556" y="5759381"/>
                  <a:pt x="4663288" y="5759381"/>
                </a:cubicBezTo>
                <a:cubicBezTo>
                  <a:pt x="4724020" y="5759381"/>
                  <a:pt x="4773271" y="5710162"/>
                  <a:pt x="4773271" y="5649468"/>
                </a:cubicBezTo>
                <a:cubicBezTo>
                  <a:pt x="4773271" y="5588775"/>
                  <a:pt x="4724020" y="5539556"/>
                  <a:pt x="4663288" y="5539556"/>
                </a:cubicBezTo>
                <a:close/>
                <a:moveTo>
                  <a:pt x="4221551" y="5539556"/>
                </a:moveTo>
                <a:cubicBezTo>
                  <a:pt x="4160818" y="5539556"/>
                  <a:pt x="4111568" y="5588775"/>
                  <a:pt x="4111568" y="5649468"/>
                </a:cubicBezTo>
                <a:cubicBezTo>
                  <a:pt x="4111568" y="5710162"/>
                  <a:pt x="4160818" y="5759381"/>
                  <a:pt x="4221551" y="5759381"/>
                </a:cubicBezTo>
                <a:cubicBezTo>
                  <a:pt x="4282283" y="5759381"/>
                  <a:pt x="4331533" y="5710162"/>
                  <a:pt x="4331533" y="5649468"/>
                </a:cubicBezTo>
                <a:cubicBezTo>
                  <a:pt x="4331533" y="5588775"/>
                  <a:pt x="4282283" y="5539556"/>
                  <a:pt x="4221551" y="5539556"/>
                </a:cubicBezTo>
                <a:close/>
                <a:moveTo>
                  <a:pt x="3784522" y="5539556"/>
                </a:moveTo>
                <a:cubicBezTo>
                  <a:pt x="3723790" y="5539556"/>
                  <a:pt x="3674540" y="5588775"/>
                  <a:pt x="3674540" y="5649468"/>
                </a:cubicBezTo>
                <a:cubicBezTo>
                  <a:pt x="3674540" y="5710162"/>
                  <a:pt x="3723790" y="5759381"/>
                  <a:pt x="3784522" y="5759381"/>
                </a:cubicBezTo>
                <a:cubicBezTo>
                  <a:pt x="3845254" y="5759381"/>
                  <a:pt x="3894505" y="5710162"/>
                  <a:pt x="3894505" y="5649468"/>
                </a:cubicBezTo>
                <a:cubicBezTo>
                  <a:pt x="3894505" y="5588775"/>
                  <a:pt x="3845254" y="5539556"/>
                  <a:pt x="3784522" y="5539556"/>
                </a:cubicBezTo>
                <a:close/>
                <a:moveTo>
                  <a:pt x="3347538" y="5539556"/>
                </a:moveTo>
                <a:cubicBezTo>
                  <a:pt x="3286805" y="5539556"/>
                  <a:pt x="3237555" y="5588775"/>
                  <a:pt x="3237555" y="5649468"/>
                </a:cubicBezTo>
                <a:cubicBezTo>
                  <a:pt x="3237555" y="5710162"/>
                  <a:pt x="3286805" y="5759381"/>
                  <a:pt x="3347538" y="5759381"/>
                </a:cubicBezTo>
                <a:cubicBezTo>
                  <a:pt x="3408270" y="5759381"/>
                  <a:pt x="3457520" y="5710162"/>
                  <a:pt x="3457520" y="5649468"/>
                </a:cubicBezTo>
                <a:cubicBezTo>
                  <a:pt x="3457520" y="5588775"/>
                  <a:pt x="3408270" y="5539556"/>
                  <a:pt x="3347538" y="5539556"/>
                </a:cubicBezTo>
                <a:close/>
                <a:moveTo>
                  <a:pt x="4877912" y="5307836"/>
                </a:moveTo>
                <a:cubicBezTo>
                  <a:pt x="4817179" y="5307836"/>
                  <a:pt x="4767929" y="5357055"/>
                  <a:pt x="4767929" y="5417748"/>
                </a:cubicBezTo>
                <a:cubicBezTo>
                  <a:pt x="4767929" y="5478442"/>
                  <a:pt x="4817179" y="5527661"/>
                  <a:pt x="4877912" y="5527661"/>
                </a:cubicBezTo>
                <a:cubicBezTo>
                  <a:pt x="4938644" y="5527661"/>
                  <a:pt x="4987894" y="5478442"/>
                  <a:pt x="4987894" y="5417748"/>
                </a:cubicBezTo>
                <a:cubicBezTo>
                  <a:pt x="4987894" y="5357055"/>
                  <a:pt x="4938644" y="5307836"/>
                  <a:pt x="4877912" y="5307836"/>
                </a:cubicBezTo>
                <a:close/>
                <a:moveTo>
                  <a:pt x="4436131" y="5307836"/>
                </a:moveTo>
                <a:cubicBezTo>
                  <a:pt x="4375399" y="5307836"/>
                  <a:pt x="4326149" y="5357055"/>
                  <a:pt x="4326149" y="5417748"/>
                </a:cubicBezTo>
                <a:cubicBezTo>
                  <a:pt x="4326149" y="5478442"/>
                  <a:pt x="4375399" y="5527661"/>
                  <a:pt x="4436131" y="5527661"/>
                </a:cubicBezTo>
                <a:cubicBezTo>
                  <a:pt x="4496863" y="5527661"/>
                  <a:pt x="4546114" y="5478442"/>
                  <a:pt x="4546114" y="5417748"/>
                </a:cubicBezTo>
                <a:cubicBezTo>
                  <a:pt x="4546114" y="5357055"/>
                  <a:pt x="4496863" y="5307836"/>
                  <a:pt x="4436131" y="5307836"/>
                </a:cubicBezTo>
                <a:close/>
                <a:moveTo>
                  <a:pt x="3999147" y="5307836"/>
                </a:moveTo>
                <a:cubicBezTo>
                  <a:pt x="3938414" y="5307836"/>
                  <a:pt x="3889164" y="5357055"/>
                  <a:pt x="3889164" y="5417748"/>
                </a:cubicBezTo>
                <a:cubicBezTo>
                  <a:pt x="3889164" y="5478442"/>
                  <a:pt x="3938414" y="5527661"/>
                  <a:pt x="3999147" y="5527661"/>
                </a:cubicBezTo>
                <a:cubicBezTo>
                  <a:pt x="4059879" y="5527661"/>
                  <a:pt x="4109129" y="5478442"/>
                  <a:pt x="4109129" y="5417748"/>
                </a:cubicBezTo>
                <a:cubicBezTo>
                  <a:pt x="4109129" y="5357055"/>
                  <a:pt x="4059879" y="5307836"/>
                  <a:pt x="3999147" y="5307836"/>
                </a:cubicBezTo>
                <a:close/>
                <a:moveTo>
                  <a:pt x="3125091" y="5307836"/>
                </a:moveTo>
                <a:cubicBezTo>
                  <a:pt x="3064358" y="5307836"/>
                  <a:pt x="3015108" y="5357055"/>
                  <a:pt x="3015108" y="5417748"/>
                </a:cubicBezTo>
                <a:cubicBezTo>
                  <a:pt x="3015108" y="5478442"/>
                  <a:pt x="3064358" y="5527661"/>
                  <a:pt x="3125091" y="5527661"/>
                </a:cubicBezTo>
                <a:cubicBezTo>
                  <a:pt x="3185823" y="5527661"/>
                  <a:pt x="3235073" y="5478442"/>
                  <a:pt x="3235073" y="5417748"/>
                </a:cubicBezTo>
                <a:cubicBezTo>
                  <a:pt x="3235073" y="5357055"/>
                  <a:pt x="3185823" y="5307836"/>
                  <a:pt x="3125091" y="5307836"/>
                </a:cubicBezTo>
                <a:close/>
                <a:moveTo>
                  <a:pt x="5100316" y="5083808"/>
                </a:moveTo>
                <a:cubicBezTo>
                  <a:pt x="5039583" y="5083808"/>
                  <a:pt x="4990333" y="5133027"/>
                  <a:pt x="4990333" y="5193720"/>
                </a:cubicBezTo>
                <a:cubicBezTo>
                  <a:pt x="4990333" y="5254414"/>
                  <a:pt x="5039583" y="5303633"/>
                  <a:pt x="5100316" y="5303633"/>
                </a:cubicBezTo>
                <a:cubicBezTo>
                  <a:pt x="5161048" y="5303633"/>
                  <a:pt x="5210298" y="5254414"/>
                  <a:pt x="5210298" y="5193720"/>
                </a:cubicBezTo>
                <a:cubicBezTo>
                  <a:pt x="5210298" y="5133027"/>
                  <a:pt x="5161048" y="5083808"/>
                  <a:pt x="5100316" y="5083808"/>
                </a:cubicBezTo>
                <a:close/>
                <a:moveTo>
                  <a:pt x="4663288" y="5083808"/>
                </a:moveTo>
                <a:cubicBezTo>
                  <a:pt x="4602556" y="5083808"/>
                  <a:pt x="4553306" y="5133027"/>
                  <a:pt x="4553306" y="5193720"/>
                </a:cubicBezTo>
                <a:cubicBezTo>
                  <a:pt x="4553306" y="5254414"/>
                  <a:pt x="4602556" y="5303633"/>
                  <a:pt x="4663288" y="5303633"/>
                </a:cubicBezTo>
                <a:cubicBezTo>
                  <a:pt x="4724020" y="5303633"/>
                  <a:pt x="4773271" y="5254414"/>
                  <a:pt x="4773271" y="5193720"/>
                </a:cubicBezTo>
                <a:cubicBezTo>
                  <a:pt x="4773271" y="5133027"/>
                  <a:pt x="4724020" y="5083808"/>
                  <a:pt x="4663288" y="5083808"/>
                </a:cubicBezTo>
                <a:close/>
                <a:moveTo>
                  <a:pt x="4221551" y="5083808"/>
                </a:moveTo>
                <a:cubicBezTo>
                  <a:pt x="4160818" y="5083808"/>
                  <a:pt x="4111568" y="5133027"/>
                  <a:pt x="4111568" y="5193720"/>
                </a:cubicBezTo>
                <a:cubicBezTo>
                  <a:pt x="4111568" y="5254414"/>
                  <a:pt x="4160818" y="5303633"/>
                  <a:pt x="4221551" y="5303633"/>
                </a:cubicBezTo>
                <a:cubicBezTo>
                  <a:pt x="4282283" y="5303633"/>
                  <a:pt x="4331533" y="5254414"/>
                  <a:pt x="4331533" y="5193720"/>
                </a:cubicBezTo>
                <a:cubicBezTo>
                  <a:pt x="4331533" y="5133027"/>
                  <a:pt x="4282283" y="5083808"/>
                  <a:pt x="4221551" y="5083808"/>
                </a:cubicBezTo>
                <a:close/>
                <a:moveTo>
                  <a:pt x="3784522" y="5083808"/>
                </a:moveTo>
                <a:cubicBezTo>
                  <a:pt x="3723790" y="5083808"/>
                  <a:pt x="3674540" y="5133027"/>
                  <a:pt x="3674540" y="5193720"/>
                </a:cubicBezTo>
                <a:cubicBezTo>
                  <a:pt x="3674540" y="5254414"/>
                  <a:pt x="3723790" y="5303633"/>
                  <a:pt x="3784522" y="5303633"/>
                </a:cubicBezTo>
                <a:cubicBezTo>
                  <a:pt x="3845254" y="5303633"/>
                  <a:pt x="3894505" y="5254414"/>
                  <a:pt x="3894505" y="5193720"/>
                </a:cubicBezTo>
                <a:cubicBezTo>
                  <a:pt x="3894505" y="5133027"/>
                  <a:pt x="3845254" y="5083808"/>
                  <a:pt x="3784522" y="5083808"/>
                </a:cubicBezTo>
                <a:close/>
                <a:moveTo>
                  <a:pt x="3347538" y="5083808"/>
                </a:moveTo>
                <a:cubicBezTo>
                  <a:pt x="3286805" y="5083808"/>
                  <a:pt x="3237555" y="5133027"/>
                  <a:pt x="3237555" y="5193720"/>
                </a:cubicBezTo>
                <a:cubicBezTo>
                  <a:pt x="3237555" y="5254414"/>
                  <a:pt x="3286805" y="5303633"/>
                  <a:pt x="3347538" y="5303633"/>
                </a:cubicBezTo>
                <a:cubicBezTo>
                  <a:pt x="3408270" y="5303633"/>
                  <a:pt x="3457520" y="5254414"/>
                  <a:pt x="3457520" y="5193720"/>
                </a:cubicBezTo>
                <a:cubicBezTo>
                  <a:pt x="3457520" y="5133027"/>
                  <a:pt x="3408270" y="5083808"/>
                  <a:pt x="3347538" y="5083808"/>
                </a:cubicBezTo>
                <a:close/>
                <a:moveTo>
                  <a:pt x="4877912" y="4855661"/>
                </a:moveTo>
                <a:cubicBezTo>
                  <a:pt x="4817179" y="4855661"/>
                  <a:pt x="4767929" y="4904880"/>
                  <a:pt x="4767929" y="4965574"/>
                </a:cubicBezTo>
                <a:cubicBezTo>
                  <a:pt x="4767929" y="5026267"/>
                  <a:pt x="4817179" y="5075486"/>
                  <a:pt x="4877912" y="5075486"/>
                </a:cubicBezTo>
                <a:cubicBezTo>
                  <a:pt x="4938644" y="5075486"/>
                  <a:pt x="4987894" y="5026267"/>
                  <a:pt x="4987894" y="4965574"/>
                </a:cubicBezTo>
                <a:cubicBezTo>
                  <a:pt x="4987894" y="4904880"/>
                  <a:pt x="4938644" y="4855661"/>
                  <a:pt x="4877912" y="4855661"/>
                </a:cubicBezTo>
                <a:close/>
                <a:moveTo>
                  <a:pt x="4436131" y="4855661"/>
                </a:moveTo>
                <a:cubicBezTo>
                  <a:pt x="4375399" y="4855661"/>
                  <a:pt x="4326149" y="4904880"/>
                  <a:pt x="4326149" y="4965574"/>
                </a:cubicBezTo>
                <a:cubicBezTo>
                  <a:pt x="4326149" y="5026267"/>
                  <a:pt x="4375399" y="5075486"/>
                  <a:pt x="4436131" y="5075486"/>
                </a:cubicBezTo>
                <a:cubicBezTo>
                  <a:pt x="4496863" y="5075486"/>
                  <a:pt x="4546114" y="5026267"/>
                  <a:pt x="4546114" y="4965574"/>
                </a:cubicBezTo>
                <a:cubicBezTo>
                  <a:pt x="4546114" y="4904880"/>
                  <a:pt x="4496863" y="4855661"/>
                  <a:pt x="4436131" y="4855661"/>
                </a:cubicBezTo>
                <a:close/>
                <a:moveTo>
                  <a:pt x="3999147" y="4855661"/>
                </a:moveTo>
                <a:cubicBezTo>
                  <a:pt x="3938414" y="4855661"/>
                  <a:pt x="3889164" y="4904880"/>
                  <a:pt x="3889164" y="4965574"/>
                </a:cubicBezTo>
                <a:cubicBezTo>
                  <a:pt x="3889164" y="5026267"/>
                  <a:pt x="3938414" y="5075486"/>
                  <a:pt x="3999147" y="5075486"/>
                </a:cubicBezTo>
                <a:cubicBezTo>
                  <a:pt x="4059879" y="5075486"/>
                  <a:pt x="4109129" y="5026267"/>
                  <a:pt x="4109129" y="4965574"/>
                </a:cubicBezTo>
                <a:cubicBezTo>
                  <a:pt x="4109129" y="4904880"/>
                  <a:pt x="4059879" y="4855661"/>
                  <a:pt x="3999147" y="4855661"/>
                </a:cubicBezTo>
                <a:close/>
                <a:moveTo>
                  <a:pt x="3562118" y="4855661"/>
                </a:moveTo>
                <a:cubicBezTo>
                  <a:pt x="3501386" y="4855661"/>
                  <a:pt x="3452136" y="4904880"/>
                  <a:pt x="3452136" y="4965574"/>
                </a:cubicBezTo>
                <a:cubicBezTo>
                  <a:pt x="3452136" y="5026267"/>
                  <a:pt x="3501386" y="5075486"/>
                  <a:pt x="3562118" y="5075486"/>
                </a:cubicBezTo>
                <a:cubicBezTo>
                  <a:pt x="3622850" y="5075486"/>
                  <a:pt x="3672101" y="5026267"/>
                  <a:pt x="3672101" y="4965574"/>
                </a:cubicBezTo>
                <a:cubicBezTo>
                  <a:pt x="3672101" y="4904880"/>
                  <a:pt x="3622850" y="4855661"/>
                  <a:pt x="3562118" y="4855661"/>
                </a:cubicBezTo>
                <a:close/>
                <a:moveTo>
                  <a:pt x="2246325" y="4855661"/>
                </a:moveTo>
                <a:cubicBezTo>
                  <a:pt x="2185593" y="4855661"/>
                  <a:pt x="2136343" y="4904880"/>
                  <a:pt x="2136343" y="4965574"/>
                </a:cubicBezTo>
                <a:cubicBezTo>
                  <a:pt x="2136343" y="5026267"/>
                  <a:pt x="2185593" y="5075486"/>
                  <a:pt x="2246325" y="5075486"/>
                </a:cubicBezTo>
                <a:cubicBezTo>
                  <a:pt x="2307058" y="5075486"/>
                  <a:pt x="2356308" y="5026267"/>
                  <a:pt x="2356308" y="4965574"/>
                </a:cubicBezTo>
                <a:cubicBezTo>
                  <a:pt x="2356308" y="4904880"/>
                  <a:pt x="2307058" y="4855661"/>
                  <a:pt x="2246325" y="4855661"/>
                </a:cubicBezTo>
                <a:close/>
                <a:moveTo>
                  <a:pt x="5100316" y="4631675"/>
                </a:moveTo>
                <a:cubicBezTo>
                  <a:pt x="5039583" y="4631675"/>
                  <a:pt x="4990333" y="4680894"/>
                  <a:pt x="4990333" y="4741587"/>
                </a:cubicBezTo>
                <a:cubicBezTo>
                  <a:pt x="4990333" y="4802281"/>
                  <a:pt x="5039583" y="4851500"/>
                  <a:pt x="5100316" y="4851500"/>
                </a:cubicBezTo>
                <a:cubicBezTo>
                  <a:pt x="5161048" y="4851500"/>
                  <a:pt x="5210298" y="4802281"/>
                  <a:pt x="5210298" y="4741587"/>
                </a:cubicBezTo>
                <a:cubicBezTo>
                  <a:pt x="5210298" y="4680894"/>
                  <a:pt x="5161048" y="4631675"/>
                  <a:pt x="5100316" y="4631675"/>
                </a:cubicBezTo>
                <a:close/>
                <a:moveTo>
                  <a:pt x="4663288" y="4631675"/>
                </a:moveTo>
                <a:cubicBezTo>
                  <a:pt x="4602556" y="4631675"/>
                  <a:pt x="4553306" y="4680894"/>
                  <a:pt x="4553306" y="4741587"/>
                </a:cubicBezTo>
                <a:cubicBezTo>
                  <a:pt x="4553306" y="4802281"/>
                  <a:pt x="4602556" y="4851500"/>
                  <a:pt x="4663288" y="4851500"/>
                </a:cubicBezTo>
                <a:cubicBezTo>
                  <a:pt x="4724020" y="4851500"/>
                  <a:pt x="4773271" y="4802281"/>
                  <a:pt x="4773271" y="4741587"/>
                </a:cubicBezTo>
                <a:cubicBezTo>
                  <a:pt x="4773271" y="4680894"/>
                  <a:pt x="4724020" y="4631675"/>
                  <a:pt x="4663288" y="4631675"/>
                </a:cubicBezTo>
                <a:close/>
                <a:moveTo>
                  <a:pt x="4221551" y="4631675"/>
                </a:moveTo>
                <a:cubicBezTo>
                  <a:pt x="4160818" y="4631675"/>
                  <a:pt x="4111568" y="4680894"/>
                  <a:pt x="4111568" y="4741587"/>
                </a:cubicBezTo>
                <a:cubicBezTo>
                  <a:pt x="4111568" y="4802281"/>
                  <a:pt x="4160818" y="4851500"/>
                  <a:pt x="4221551" y="4851500"/>
                </a:cubicBezTo>
                <a:cubicBezTo>
                  <a:pt x="4282283" y="4851500"/>
                  <a:pt x="4331533" y="4802281"/>
                  <a:pt x="4331533" y="4741587"/>
                </a:cubicBezTo>
                <a:cubicBezTo>
                  <a:pt x="4331533" y="4680894"/>
                  <a:pt x="4282283" y="4631675"/>
                  <a:pt x="4221551" y="4631675"/>
                </a:cubicBezTo>
                <a:close/>
                <a:moveTo>
                  <a:pt x="3347538" y="4631675"/>
                </a:moveTo>
                <a:cubicBezTo>
                  <a:pt x="3286805" y="4631675"/>
                  <a:pt x="3237555" y="4680894"/>
                  <a:pt x="3237555" y="4741587"/>
                </a:cubicBezTo>
                <a:cubicBezTo>
                  <a:pt x="3237555" y="4802281"/>
                  <a:pt x="3286805" y="4851500"/>
                  <a:pt x="3347538" y="4851500"/>
                </a:cubicBezTo>
                <a:cubicBezTo>
                  <a:pt x="3408270" y="4851500"/>
                  <a:pt x="3457520" y="4802281"/>
                  <a:pt x="3457520" y="4741587"/>
                </a:cubicBezTo>
                <a:cubicBezTo>
                  <a:pt x="3457520" y="4680894"/>
                  <a:pt x="3408270" y="4631675"/>
                  <a:pt x="3347538" y="4631675"/>
                </a:cubicBezTo>
                <a:close/>
                <a:moveTo>
                  <a:pt x="2910509" y="4631675"/>
                </a:moveTo>
                <a:cubicBezTo>
                  <a:pt x="2849777" y="4631675"/>
                  <a:pt x="2800527" y="4680894"/>
                  <a:pt x="2800527" y="4741587"/>
                </a:cubicBezTo>
                <a:cubicBezTo>
                  <a:pt x="2800527" y="4802281"/>
                  <a:pt x="2849777" y="4851500"/>
                  <a:pt x="2910509" y="4851500"/>
                </a:cubicBezTo>
                <a:cubicBezTo>
                  <a:pt x="2971242" y="4851500"/>
                  <a:pt x="3020492" y="4802281"/>
                  <a:pt x="3020492" y="4741587"/>
                </a:cubicBezTo>
                <a:cubicBezTo>
                  <a:pt x="3020492" y="4680894"/>
                  <a:pt x="2971242" y="4631675"/>
                  <a:pt x="2910509" y="4631675"/>
                </a:cubicBezTo>
                <a:close/>
                <a:moveTo>
                  <a:pt x="2468771" y="4631675"/>
                </a:moveTo>
                <a:cubicBezTo>
                  <a:pt x="2408039" y="4631675"/>
                  <a:pt x="2358789" y="4680894"/>
                  <a:pt x="2358789" y="4741587"/>
                </a:cubicBezTo>
                <a:cubicBezTo>
                  <a:pt x="2358789" y="4802281"/>
                  <a:pt x="2408039" y="4851500"/>
                  <a:pt x="2468771" y="4851500"/>
                </a:cubicBezTo>
                <a:cubicBezTo>
                  <a:pt x="2529504" y="4851500"/>
                  <a:pt x="2578754" y="4802281"/>
                  <a:pt x="2578754" y="4741587"/>
                </a:cubicBezTo>
                <a:cubicBezTo>
                  <a:pt x="2578754" y="4680894"/>
                  <a:pt x="2529504" y="4631675"/>
                  <a:pt x="2468771" y="4631675"/>
                </a:cubicBezTo>
                <a:close/>
                <a:moveTo>
                  <a:pt x="4877912" y="4399955"/>
                </a:moveTo>
                <a:cubicBezTo>
                  <a:pt x="4817179" y="4399955"/>
                  <a:pt x="4767929" y="4449174"/>
                  <a:pt x="4767929" y="4509867"/>
                </a:cubicBezTo>
                <a:cubicBezTo>
                  <a:pt x="4767929" y="4570561"/>
                  <a:pt x="4817179" y="4619780"/>
                  <a:pt x="4877912" y="4619780"/>
                </a:cubicBezTo>
                <a:cubicBezTo>
                  <a:pt x="4938644" y="4619780"/>
                  <a:pt x="4987894" y="4570561"/>
                  <a:pt x="4987894" y="4509867"/>
                </a:cubicBezTo>
                <a:cubicBezTo>
                  <a:pt x="4987894" y="4449174"/>
                  <a:pt x="4938644" y="4399955"/>
                  <a:pt x="4877912" y="4399955"/>
                </a:cubicBezTo>
                <a:close/>
                <a:moveTo>
                  <a:pt x="4436131" y="4399955"/>
                </a:moveTo>
                <a:cubicBezTo>
                  <a:pt x="4375399" y="4399955"/>
                  <a:pt x="4326149" y="4449174"/>
                  <a:pt x="4326149" y="4509867"/>
                </a:cubicBezTo>
                <a:cubicBezTo>
                  <a:pt x="4326149" y="4570561"/>
                  <a:pt x="4375399" y="4619780"/>
                  <a:pt x="4436131" y="4619780"/>
                </a:cubicBezTo>
                <a:cubicBezTo>
                  <a:pt x="4496863" y="4619780"/>
                  <a:pt x="4546114" y="4570561"/>
                  <a:pt x="4546114" y="4509867"/>
                </a:cubicBezTo>
                <a:cubicBezTo>
                  <a:pt x="4546114" y="4449174"/>
                  <a:pt x="4496863" y="4399955"/>
                  <a:pt x="4436131" y="4399955"/>
                </a:cubicBezTo>
                <a:close/>
                <a:moveTo>
                  <a:pt x="3999147" y="4399955"/>
                </a:moveTo>
                <a:cubicBezTo>
                  <a:pt x="3938414" y="4399955"/>
                  <a:pt x="3889164" y="4449174"/>
                  <a:pt x="3889164" y="4509867"/>
                </a:cubicBezTo>
                <a:cubicBezTo>
                  <a:pt x="3889164" y="4570561"/>
                  <a:pt x="3938414" y="4619780"/>
                  <a:pt x="3999147" y="4619780"/>
                </a:cubicBezTo>
                <a:cubicBezTo>
                  <a:pt x="4059879" y="4619780"/>
                  <a:pt x="4109129" y="4570561"/>
                  <a:pt x="4109129" y="4509867"/>
                </a:cubicBezTo>
                <a:cubicBezTo>
                  <a:pt x="4109129" y="4449174"/>
                  <a:pt x="4059879" y="4399955"/>
                  <a:pt x="3999147" y="4399955"/>
                </a:cubicBezTo>
                <a:close/>
                <a:moveTo>
                  <a:pt x="3562118" y="4399955"/>
                </a:moveTo>
                <a:cubicBezTo>
                  <a:pt x="3501386" y="4399955"/>
                  <a:pt x="3452136" y="4449174"/>
                  <a:pt x="3452136" y="4509867"/>
                </a:cubicBezTo>
                <a:cubicBezTo>
                  <a:pt x="3452136" y="4570561"/>
                  <a:pt x="3501386" y="4619780"/>
                  <a:pt x="3562118" y="4619780"/>
                </a:cubicBezTo>
                <a:cubicBezTo>
                  <a:pt x="3622850" y="4619780"/>
                  <a:pt x="3672101" y="4570561"/>
                  <a:pt x="3672101" y="4509867"/>
                </a:cubicBezTo>
                <a:cubicBezTo>
                  <a:pt x="3672101" y="4449174"/>
                  <a:pt x="3622850" y="4399955"/>
                  <a:pt x="3562118" y="4399955"/>
                </a:cubicBezTo>
                <a:close/>
                <a:moveTo>
                  <a:pt x="3125091" y="4399955"/>
                </a:moveTo>
                <a:cubicBezTo>
                  <a:pt x="3064358" y="4399955"/>
                  <a:pt x="3015108" y="4449174"/>
                  <a:pt x="3015108" y="4509867"/>
                </a:cubicBezTo>
                <a:cubicBezTo>
                  <a:pt x="3015108" y="4570561"/>
                  <a:pt x="3064358" y="4619780"/>
                  <a:pt x="3125091" y="4619780"/>
                </a:cubicBezTo>
                <a:cubicBezTo>
                  <a:pt x="3185823" y="4619780"/>
                  <a:pt x="3235073" y="4570561"/>
                  <a:pt x="3235073" y="4509867"/>
                </a:cubicBezTo>
                <a:cubicBezTo>
                  <a:pt x="3235073" y="4449174"/>
                  <a:pt x="3185823" y="4399955"/>
                  <a:pt x="3125091" y="4399955"/>
                </a:cubicBezTo>
                <a:close/>
                <a:moveTo>
                  <a:pt x="5100316" y="4175927"/>
                </a:moveTo>
                <a:cubicBezTo>
                  <a:pt x="5039583" y="4175927"/>
                  <a:pt x="4990333" y="4225146"/>
                  <a:pt x="4990333" y="4285839"/>
                </a:cubicBezTo>
                <a:cubicBezTo>
                  <a:pt x="4990333" y="4346533"/>
                  <a:pt x="5039583" y="4395752"/>
                  <a:pt x="5100316" y="4395752"/>
                </a:cubicBezTo>
                <a:cubicBezTo>
                  <a:pt x="5161048" y="4395752"/>
                  <a:pt x="5210298" y="4346533"/>
                  <a:pt x="5210298" y="4285839"/>
                </a:cubicBezTo>
                <a:cubicBezTo>
                  <a:pt x="5210298" y="4225146"/>
                  <a:pt x="5161048" y="4175927"/>
                  <a:pt x="5100316" y="4175927"/>
                </a:cubicBezTo>
                <a:close/>
                <a:moveTo>
                  <a:pt x="4663288" y="4175927"/>
                </a:moveTo>
                <a:cubicBezTo>
                  <a:pt x="4602556" y="4175927"/>
                  <a:pt x="4553306" y="4225146"/>
                  <a:pt x="4553306" y="4285839"/>
                </a:cubicBezTo>
                <a:cubicBezTo>
                  <a:pt x="4553306" y="4346533"/>
                  <a:pt x="4602556" y="4395752"/>
                  <a:pt x="4663288" y="4395752"/>
                </a:cubicBezTo>
                <a:cubicBezTo>
                  <a:pt x="4724020" y="4395752"/>
                  <a:pt x="4773271" y="4346533"/>
                  <a:pt x="4773271" y="4285839"/>
                </a:cubicBezTo>
                <a:cubicBezTo>
                  <a:pt x="4773271" y="4225146"/>
                  <a:pt x="4724020" y="4175927"/>
                  <a:pt x="4663288" y="4175927"/>
                </a:cubicBezTo>
                <a:close/>
                <a:moveTo>
                  <a:pt x="4221551" y="4175927"/>
                </a:moveTo>
                <a:cubicBezTo>
                  <a:pt x="4160818" y="4175927"/>
                  <a:pt x="4111568" y="4225146"/>
                  <a:pt x="4111568" y="4285839"/>
                </a:cubicBezTo>
                <a:cubicBezTo>
                  <a:pt x="4111568" y="4346533"/>
                  <a:pt x="4160818" y="4395752"/>
                  <a:pt x="4221551" y="4395752"/>
                </a:cubicBezTo>
                <a:cubicBezTo>
                  <a:pt x="4282283" y="4395752"/>
                  <a:pt x="4331533" y="4346533"/>
                  <a:pt x="4331533" y="4285839"/>
                </a:cubicBezTo>
                <a:cubicBezTo>
                  <a:pt x="4331533" y="4225146"/>
                  <a:pt x="4282283" y="4175927"/>
                  <a:pt x="4221551" y="4175927"/>
                </a:cubicBezTo>
                <a:close/>
                <a:moveTo>
                  <a:pt x="4877912" y="3947779"/>
                </a:moveTo>
                <a:cubicBezTo>
                  <a:pt x="4817179" y="3947779"/>
                  <a:pt x="4767929" y="3996998"/>
                  <a:pt x="4767929" y="4057691"/>
                </a:cubicBezTo>
                <a:cubicBezTo>
                  <a:pt x="4767929" y="4118385"/>
                  <a:pt x="4817179" y="4167604"/>
                  <a:pt x="4877912" y="4167604"/>
                </a:cubicBezTo>
                <a:cubicBezTo>
                  <a:pt x="4938644" y="4167604"/>
                  <a:pt x="4987894" y="4118385"/>
                  <a:pt x="4987894" y="4057691"/>
                </a:cubicBezTo>
                <a:cubicBezTo>
                  <a:pt x="4987894" y="3996998"/>
                  <a:pt x="4938644" y="3947779"/>
                  <a:pt x="4877912" y="3947779"/>
                </a:cubicBezTo>
                <a:close/>
                <a:moveTo>
                  <a:pt x="4436131" y="3947779"/>
                </a:moveTo>
                <a:cubicBezTo>
                  <a:pt x="4375399" y="3947779"/>
                  <a:pt x="4326149" y="3996998"/>
                  <a:pt x="4326149" y="4057691"/>
                </a:cubicBezTo>
                <a:cubicBezTo>
                  <a:pt x="4326149" y="4118385"/>
                  <a:pt x="4375399" y="4167604"/>
                  <a:pt x="4436131" y="4167604"/>
                </a:cubicBezTo>
                <a:cubicBezTo>
                  <a:pt x="4496863" y="4167604"/>
                  <a:pt x="4546114" y="4118385"/>
                  <a:pt x="4546114" y="4057691"/>
                </a:cubicBezTo>
                <a:cubicBezTo>
                  <a:pt x="4546114" y="3996998"/>
                  <a:pt x="4496863" y="3947779"/>
                  <a:pt x="4436131" y="3947779"/>
                </a:cubicBezTo>
                <a:close/>
                <a:moveTo>
                  <a:pt x="3999147" y="3947779"/>
                </a:moveTo>
                <a:cubicBezTo>
                  <a:pt x="3938414" y="3947779"/>
                  <a:pt x="3889164" y="3996998"/>
                  <a:pt x="3889164" y="4057691"/>
                </a:cubicBezTo>
                <a:cubicBezTo>
                  <a:pt x="3889164" y="4118385"/>
                  <a:pt x="3938414" y="4167604"/>
                  <a:pt x="3999147" y="4167604"/>
                </a:cubicBezTo>
                <a:cubicBezTo>
                  <a:pt x="4059879" y="4167604"/>
                  <a:pt x="4109129" y="4118385"/>
                  <a:pt x="4109129" y="4057691"/>
                </a:cubicBezTo>
                <a:cubicBezTo>
                  <a:pt x="4109129" y="3996998"/>
                  <a:pt x="4059879" y="3947779"/>
                  <a:pt x="3999147" y="3947779"/>
                </a:cubicBezTo>
                <a:close/>
                <a:moveTo>
                  <a:pt x="5100316" y="3723793"/>
                </a:moveTo>
                <a:cubicBezTo>
                  <a:pt x="5039583" y="3723793"/>
                  <a:pt x="4990333" y="3773012"/>
                  <a:pt x="4990333" y="3833706"/>
                </a:cubicBezTo>
                <a:cubicBezTo>
                  <a:pt x="4990333" y="3894399"/>
                  <a:pt x="5039583" y="3943618"/>
                  <a:pt x="5100316" y="3943618"/>
                </a:cubicBezTo>
                <a:cubicBezTo>
                  <a:pt x="5161048" y="3943618"/>
                  <a:pt x="5210298" y="3894399"/>
                  <a:pt x="5210298" y="3833706"/>
                </a:cubicBezTo>
                <a:cubicBezTo>
                  <a:pt x="5210298" y="3773012"/>
                  <a:pt x="5161048" y="3723793"/>
                  <a:pt x="5100316" y="3723793"/>
                </a:cubicBezTo>
                <a:close/>
                <a:moveTo>
                  <a:pt x="4663288" y="3723793"/>
                </a:moveTo>
                <a:cubicBezTo>
                  <a:pt x="4602556" y="3723793"/>
                  <a:pt x="4553306" y="3773012"/>
                  <a:pt x="4553306" y="3833706"/>
                </a:cubicBezTo>
                <a:cubicBezTo>
                  <a:pt x="4553306" y="3894399"/>
                  <a:pt x="4602556" y="3943618"/>
                  <a:pt x="4663288" y="3943618"/>
                </a:cubicBezTo>
                <a:cubicBezTo>
                  <a:pt x="4724020" y="3943618"/>
                  <a:pt x="4773271" y="3894399"/>
                  <a:pt x="4773271" y="3833706"/>
                </a:cubicBezTo>
                <a:cubicBezTo>
                  <a:pt x="4773271" y="3773012"/>
                  <a:pt x="4724020" y="3723793"/>
                  <a:pt x="4663288" y="3723793"/>
                </a:cubicBezTo>
                <a:close/>
                <a:moveTo>
                  <a:pt x="4221551" y="3723793"/>
                </a:moveTo>
                <a:cubicBezTo>
                  <a:pt x="4160818" y="3723793"/>
                  <a:pt x="4111568" y="3773012"/>
                  <a:pt x="4111568" y="3833706"/>
                </a:cubicBezTo>
                <a:cubicBezTo>
                  <a:pt x="4111568" y="3894399"/>
                  <a:pt x="4160818" y="3943618"/>
                  <a:pt x="4221551" y="3943618"/>
                </a:cubicBezTo>
                <a:cubicBezTo>
                  <a:pt x="4282283" y="3943618"/>
                  <a:pt x="4331533" y="3894399"/>
                  <a:pt x="4331533" y="3833706"/>
                </a:cubicBezTo>
                <a:cubicBezTo>
                  <a:pt x="4331533" y="3773012"/>
                  <a:pt x="4282283" y="3723793"/>
                  <a:pt x="4221551" y="3723793"/>
                </a:cubicBezTo>
                <a:close/>
                <a:moveTo>
                  <a:pt x="3784522" y="3723793"/>
                </a:moveTo>
                <a:cubicBezTo>
                  <a:pt x="3723790" y="3723793"/>
                  <a:pt x="3674540" y="3773012"/>
                  <a:pt x="3674540" y="3833706"/>
                </a:cubicBezTo>
                <a:cubicBezTo>
                  <a:pt x="3674540" y="3894399"/>
                  <a:pt x="3723790" y="3943618"/>
                  <a:pt x="3784522" y="3943618"/>
                </a:cubicBezTo>
                <a:cubicBezTo>
                  <a:pt x="3845254" y="3943618"/>
                  <a:pt x="3894505" y="3894399"/>
                  <a:pt x="3894505" y="3833706"/>
                </a:cubicBezTo>
                <a:cubicBezTo>
                  <a:pt x="3894505" y="3773012"/>
                  <a:pt x="3845254" y="3723793"/>
                  <a:pt x="3784522" y="3723793"/>
                </a:cubicBezTo>
                <a:close/>
                <a:moveTo>
                  <a:pt x="3125091" y="3492073"/>
                </a:moveTo>
                <a:cubicBezTo>
                  <a:pt x="3064358" y="3492073"/>
                  <a:pt x="3015108" y="3541292"/>
                  <a:pt x="3015108" y="3601985"/>
                </a:cubicBezTo>
                <a:cubicBezTo>
                  <a:pt x="3015108" y="3662679"/>
                  <a:pt x="3064358" y="3711898"/>
                  <a:pt x="3125091" y="3711898"/>
                </a:cubicBezTo>
                <a:cubicBezTo>
                  <a:pt x="3185823" y="3711898"/>
                  <a:pt x="3235073" y="3662679"/>
                  <a:pt x="3235073" y="3601985"/>
                </a:cubicBezTo>
                <a:cubicBezTo>
                  <a:pt x="3235073" y="3541292"/>
                  <a:pt x="3185823" y="3492073"/>
                  <a:pt x="3125091" y="3492073"/>
                </a:cubicBezTo>
                <a:close/>
                <a:moveTo>
                  <a:pt x="3347538" y="3268088"/>
                </a:moveTo>
                <a:cubicBezTo>
                  <a:pt x="3286805" y="3268088"/>
                  <a:pt x="3237555" y="3317307"/>
                  <a:pt x="3237555" y="3377999"/>
                </a:cubicBezTo>
                <a:cubicBezTo>
                  <a:pt x="3237555" y="3438693"/>
                  <a:pt x="3286805" y="3487912"/>
                  <a:pt x="3347538" y="3487912"/>
                </a:cubicBezTo>
                <a:cubicBezTo>
                  <a:pt x="3408270" y="3487912"/>
                  <a:pt x="3457520" y="3438693"/>
                  <a:pt x="3457520" y="3377999"/>
                </a:cubicBezTo>
                <a:cubicBezTo>
                  <a:pt x="3457520" y="3317307"/>
                  <a:pt x="3408270" y="3268088"/>
                  <a:pt x="3347538" y="3268088"/>
                </a:cubicBezTo>
                <a:close/>
                <a:moveTo>
                  <a:pt x="0" y="0"/>
                </a:moveTo>
                <a:lnTo>
                  <a:pt x="5401235" y="0"/>
                </a:lnTo>
                <a:lnTo>
                  <a:pt x="5401235" y="3536974"/>
                </a:lnTo>
                <a:lnTo>
                  <a:pt x="5392663" y="3524269"/>
                </a:lnTo>
                <a:cubicBezTo>
                  <a:pt x="5372759" y="3504378"/>
                  <a:pt x="5345264" y="3492073"/>
                  <a:pt x="5314898" y="3492073"/>
                </a:cubicBezTo>
                <a:cubicBezTo>
                  <a:pt x="5254165" y="3492073"/>
                  <a:pt x="5204915" y="3541292"/>
                  <a:pt x="5204915" y="3601985"/>
                </a:cubicBezTo>
                <a:cubicBezTo>
                  <a:pt x="5204915" y="3662679"/>
                  <a:pt x="5254165" y="3711898"/>
                  <a:pt x="5314898" y="3711898"/>
                </a:cubicBezTo>
                <a:cubicBezTo>
                  <a:pt x="5345264" y="3711898"/>
                  <a:pt x="5372759" y="3699593"/>
                  <a:pt x="5392663" y="3679702"/>
                </a:cubicBezTo>
                <a:lnTo>
                  <a:pt x="5401235" y="3666997"/>
                </a:lnTo>
                <a:lnTo>
                  <a:pt x="5401235" y="3992680"/>
                </a:lnTo>
                <a:lnTo>
                  <a:pt x="5392663" y="3979975"/>
                </a:lnTo>
                <a:cubicBezTo>
                  <a:pt x="5372759" y="3960084"/>
                  <a:pt x="5345264" y="3947779"/>
                  <a:pt x="5314898" y="3947779"/>
                </a:cubicBezTo>
                <a:cubicBezTo>
                  <a:pt x="5254165" y="3947779"/>
                  <a:pt x="5204915" y="3996998"/>
                  <a:pt x="5204915" y="4057691"/>
                </a:cubicBezTo>
                <a:cubicBezTo>
                  <a:pt x="5204915" y="4118385"/>
                  <a:pt x="5254165" y="4167604"/>
                  <a:pt x="5314898" y="4167604"/>
                </a:cubicBezTo>
                <a:cubicBezTo>
                  <a:pt x="5345264" y="4167604"/>
                  <a:pt x="5372759" y="4155299"/>
                  <a:pt x="5392663" y="4135408"/>
                </a:cubicBezTo>
                <a:lnTo>
                  <a:pt x="5401235" y="4122703"/>
                </a:lnTo>
                <a:lnTo>
                  <a:pt x="5401235" y="4444856"/>
                </a:lnTo>
                <a:lnTo>
                  <a:pt x="5392663" y="4432151"/>
                </a:lnTo>
                <a:cubicBezTo>
                  <a:pt x="5372759" y="4412260"/>
                  <a:pt x="5345264" y="4399955"/>
                  <a:pt x="5314898" y="4399955"/>
                </a:cubicBezTo>
                <a:cubicBezTo>
                  <a:pt x="5254165" y="4399955"/>
                  <a:pt x="5204915" y="4449174"/>
                  <a:pt x="5204915" y="4509867"/>
                </a:cubicBezTo>
                <a:cubicBezTo>
                  <a:pt x="5204915" y="4570561"/>
                  <a:pt x="5254165" y="4619780"/>
                  <a:pt x="5314898" y="4619780"/>
                </a:cubicBezTo>
                <a:cubicBezTo>
                  <a:pt x="5345264" y="4619780"/>
                  <a:pt x="5372759" y="4607476"/>
                  <a:pt x="5392663" y="4587584"/>
                </a:cubicBezTo>
                <a:lnTo>
                  <a:pt x="5401235" y="4574879"/>
                </a:lnTo>
                <a:lnTo>
                  <a:pt x="5401235" y="4900562"/>
                </a:lnTo>
                <a:lnTo>
                  <a:pt x="5392663" y="4887857"/>
                </a:lnTo>
                <a:cubicBezTo>
                  <a:pt x="5372759" y="4867966"/>
                  <a:pt x="5345264" y="4855661"/>
                  <a:pt x="5314898" y="4855661"/>
                </a:cubicBezTo>
                <a:cubicBezTo>
                  <a:pt x="5254165" y="4855661"/>
                  <a:pt x="5204915" y="4904880"/>
                  <a:pt x="5204915" y="4965574"/>
                </a:cubicBezTo>
                <a:cubicBezTo>
                  <a:pt x="5204915" y="5026267"/>
                  <a:pt x="5254165" y="5075486"/>
                  <a:pt x="5314898" y="5075486"/>
                </a:cubicBezTo>
                <a:cubicBezTo>
                  <a:pt x="5345264" y="5075486"/>
                  <a:pt x="5372759" y="5063181"/>
                  <a:pt x="5392663" y="5043290"/>
                </a:cubicBezTo>
                <a:lnTo>
                  <a:pt x="5401235" y="5030586"/>
                </a:lnTo>
                <a:lnTo>
                  <a:pt x="5401235" y="5352737"/>
                </a:lnTo>
                <a:lnTo>
                  <a:pt x="5392663" y="5340032"/>
                </a:lnTo>
                <a:cubicBezTo>
                  <a:pt x="5372759" y="5320141"/>
                  <a:pt x="5345264" y="5307836"/>
                  <a:pt x="5314898" y="5307836"/>
                </a:cubicBezTo>
                <a:cubicBezTo>
                  <a:pt x="5254165" y="5307836"/>
                  <a:pt x="5204915" y="5357055"/>
                  <a:pt x="5204915" y="5417748"/>
                </a:cubicBezTo>
                <a:cubicBezTo>
                  <a:pt x="5204915" y="5478442"/>
                  <a:pt x="5254165" y="5527661"/>
                  <a:pt x="5314898" y="5527661"/>
                </a:cubicBezTo>
                <a:cubicBezTo>
                  <a:pt x="5345264" y="5527661"/>
                  <a:pt x="5372759" y="5515357"/>
                  <a:pt x="5392663" y="5495465"/>
                </a:cubicBezTo>
                <a:lnTo>
                  <a:pt x="5401235" y="5482760"/>
                </a:lnTo>
                <a:lnTo>
                  <a:pt x="5401235" y="5808443"/>
                </a:lnTo>
                <a:lnTo>
                  <a:pt x="5392663" y="5795739"/>
                </a:lnTo>
                <a:cubicBezTo>
                  <a:pt x="5372759" y="5775847"/>
                  <a:pt x="5345264" y="5763542"/>
                  <a:pt x="5314898" y="5763542"/>
                </a:cubicBezTo>
                <a:cubicBezTo>
                  <a:pt x="5254165" y="5763542"/>
                  <a:pt x="5204915" y="5812761"/>
                  <a:pt x="5204915" y="5873455"/>
                </a:cubicBezTo>
                <a:cubicBezTo>
                  <a:pt x="5204915" y="5934148"/>
                  <a:pt x="5254165" y="5983367"/>
                  <a:pt x="5314898" y="5983367"/>
                </a:cubicBezTo>
                <a:cubicBezTo>
                  <a:pt x="5345264" y="5983367"/>
                  <a:pt x="5372759" y="5971062"/>
                  <a:pt x="5392663" y="5951171"/>
                </a:cubicBezTo>
                <a:lnTo>
                  <a:pt x="5401235" y="5938467"/>
                </a:lnTo>
                <a:lnTo>
                  <a:pt x="5401235" y="6264149"/>
                </a:lnTo>
                <a:lnTo>
                  <a:pt x="5392663" y="6251445"/>
                </a:lnTo>
                <a:cubicBezTo>
                  <a:pt x="5372759" y="6231553"/>
                  <a:pt x="5345264" y="6219248"/>
                  <a:pt x="5314898" y="6219248"/>
                </a:cubicBezTo>
                <a:cubicBezTo>
                  <a:pt x="5254165" y="6219248"/>
                  <a:pt x="5204915" y="6268467"/>
                  <a:pt x="5204915" y="6329161"/>
                </a:cubicBezTo>
                <a:cubicBezTo>
                  <a:pt x="5204915" y="6389854"/>
                  <a:pt x="5254165" y="6439073"/>
                  <a:pt x="5314898" y="6439073"/>
                </a:cubicBezTo>
                <a:cubicBezTo>
                  <a:pt x="5345264" y="6439073"/>
                  <a:pt x="5372759" y="6426769"/>
                  <a:pt x="5392663" y="6406877"/>
                </a:cubicBezTo>
                <a:lnTo>
                  <a:pt x="5401235" y="6394173"/>
                </a:lnTo>
                <a:lnTo>
                  <a:pt x="5401235" y="6716325"/>
                </a:lnTo>
                <a:lnTo>
                  <a:pt x="5392663" y="6703620"/>
                </a:lnTo>
                <a:cubicBezTo>
                  <a:pt x="5372759" y="6683729"/>
                  <a:pt x="5345264" y="6671424"/>
                  <a:pt x="5314898" y="6671424"/>
                </a:cubicBezTo>
                <a:cubicBezTo>
                  <a:pt x="5254165" y="6671424"/>
                  <a:pt x="5204915" y="6720643"/>
                  <a:pt x="5204915" y="6781336"/>
                </a:cubicBezTo>
                <a:cubicBezTo>
                  <a:pt x="5204915" y="6796510"/>
                  <a:pt x="5207993" y="6810966"/>
                  <a:pt x="5213559" y="6824115"/>
                </a:cubicBezTo>
                <a:lnTo>
                  <a:pt x="5236415" y="6857991"/>
                </a:lnTo>
                <a:lnTo>
                  <a:pt x="4956394" y="6857991"/>
                </a:lnTo>
                <a:lnTo>
                  <a:pt x="4979250" y="6824115"/>
                </a:lnTo>
                <a:cubicBezTo>
                  <a:pt x="4984816" y="6810966"/>
                  <a:pt x="4987894" y="6796510"/>
                  <a:pt x="4987894" y="6781336"/>
                </a:cubicBezTo>
                <a:cubicBezTo>
                  <a:pt x="4987894" y="6720643"/>
                  <a:pt x="4938644" y="6671424"/>
                  <a:pt x="4877912" y="6671424"/>
                </a:cubicBezTo>
                <a:cubicBezTo>
                  <a:pt x="4817179" y="6671424"/>
                  <a:pt x="4767929" y="6720643"/>
                  <a:pt x="4767929" y="6781336"/>
                </a:cubicBezTo>
                <a:cubicBezTo>
                  <a:pt x="4767929" y="6796510"/>
                  <a:pt x="4771007" y="6810966"/>
                  <a:pt x="4776573" y="6824115"/>
                </a:cubicBezTo>
                <a:lnTo>
                  <a:pt x="4799429" y="6857991"/>
                </a:lnTo>
                <a:lnTo>
                  <a:pt x="4514613" y="6857991"/>
                </a:lnTo>
                <a:lnTo>
                  <a:pt x="4537470" y="6824115"/>
                </a:lnTo>
                <a:cubicBezTo>
                  <a:pt x="4543036" y="6810966"/>
                  <a:pt x="4546114" y="6796510"/>
                  <a:pt x="4546114" y="6781336"/>
                </a:cubicBezTo>
                <a:cubicBezTo>
                  <a:pt x="4546114" y="6720643"/>
                  <a:pt x="4496863" y="6671424"/>
                  <a:pt x="4436131" y="6671424"/>
                </a:cubicBezTo>
                <a:cubicBezTo>
                  <a:pt x="4375399" y="6671424"/>
                  <a:pt x="4326149" y="6720643"/>
                  <a:pt x="4326149" y="6781336"/>
                </a:cubicBezTo>
                <a:cubicBezTo>
                  <a:pt x="4326149" y="6796510"/>
                  <a:pt x="4329227" y="6810966"/>
                  <a:pt x="4334793" y="6824115"/>
                </a:cubicBezTo>
                <a:lnTo>
                  <a:pt x="4357649" y="6857991"/>
                </a:lnTo>
                <a:lnTo>
                  <a:pt x="4077629" y="6857991"/>
                </a:lnTo>
                <a:lnTo>
                  <a:pt x="4100485" y="6824115"/>
                </a:lnTo>
                <a:cubicBezTo>
                  <a:pt x="4106051" y="6810966"/>
                  <a:pt x="4109129" y="6796510"/>
                  <a:pt x="4109129" y="6781336"/>
                </a:cubicBezTo>
                <a:cubicBezTo>
                  <a:pt x="4109129" y="6720643"/>
                  <a:pt x="4059879" y="6671424"/>
                  <a:pt x="3999147" y="6671424"/>
                </a:cubicBezTo>
                <a:cubicBezTo>
                  <a:pt x="3938414" y="6671424"/>
                  <a:pt x="3889164" y="6720643"/>
                  <a:pt x="3889164" y="6781336"/>
                </a:cubicBezTo>
                <a:cubicBezTo>
                  <a:pt x="3889164" y="6796510"/>
                  <a:pt x="3892242" y="6810966"/>
                  <a:pt x="3897808" y="6824115"/>
                </a:cubicBezTo>
                <a:lnTo>
                  <a:pt x="3920664" y="6857991"/>
                </a:lnTo>
                <a:lnTo>
                  <a:pt x="3640600" y="6857991"/>
                </a:lnTo>
                <a:lnTo>
                  <a:pt x="3663457" y="6824115"/>
                </a:lnTo>
                <a:cubicBezTo>
                  <a:pt x="3669023" y="6810966"/>
                  <a:pt x="3672101" y="6796510"/>
                  <a:pt x="3672101" y="6781336"/>
                </a:cubicBezTo>
                <a:cubicBezTo>
                  <a:pt x="3672101" y="6720643"/>
                  <a:pt x="3622850" y="6671424"/>
                  <a:pt x="3562118" y="6671424"/>
                </a:cubicBezTo>
                <a:cubicBezTo>
                  <a:pt x="3501386" y="6671424"/>
                  <a:pt x="3452136" y="6720643"/>
                  <a:pt x="3452136" y="6781336"/>
                </a:cubicBezTo>
                <a:cubicBezTo>
                  <a:pt x="3452136" y="6796510"/>
                  <a:pt x="3455214" y="6810966"/>
                  <a:pt x="3460780" y="6824115"/>
                </a:cubicBezTo>
                <a:lnTo>
                  <a:pt x="3483636" y="6857991"/>
                </a:lnTo>
                <a:lnTo>
                  <a:pt x="3203573" y="6857991"/>
                </a:lnTo>
                <a:lnTo>
                  <a:pt x="3226429" y="6824115"/>
                </a:lnTo>
                <a:cubicBezTo>
                  <a:pt x="3231995" y="6810966"/>
                  <a:pt x="3235073" y="6796510"/>
                  <a:pt x="3235073" y="6781336"/>
                </a:cubicBezTo>
                <a:cubicBezTo>
                  <a:pt x="3235073" y="6720643"/>
                  <a:pt x="3185823" y="6671424"/>
                  <a:pt x="3125091" y="6671424"/>
                </a:cubicBezTo>
                <a:cubicBezTo>
                  <a:pt x="3064358" y="6671424"/>
                  <a:pt x="3015108" y="6720643"/>
                  <a:pt x="3015108" y="6781336"/>
                </a:cubicBezTo>
                <a:cubicBezTo>
                  <a:pt x="3015108" y="6796510"/>
                  <a:pt x="3018186" y="6810966"/>
                  <a:pt x="3023752" y="6824115"/>
                </a:cubicBezTo>
                <a:lnTo>
                  <a:pt x="3046608" y="6857991"/>
                </a:lnTo>
                <a:lnTo>
                  <a:pt x="2761835" y="6857991"/>
                </a:lnTo>
                <a:lnTo>
                  <a:pt x="2784691" y="6824115"/>
                </a:lnTo>
                <a:cubicBezTo>
                  <a:pt x="2790257" y="6810966"/>
                  <a:pt x="2793335" y="6796510"/>
                  <a:pt x="2793335" y="6781336"/>
                </a:cubicBezTo>
                <a:cubicBezTo>
                  <a:pt x="2793335" y="6720643"/>
                  <a:pt x="2744085" y="6671424"/>
                  <a:pt x="2683353" y="6671424"/>
                </a:cubicBezTo>
                <a:cubicBezTo>
                  <a:pt x="2622620" y="6671424"/>
                  <a:pt x="2573370" y="6720643"/>
                  <a:pt x="2573370" y="6781336"/>
                </a:cubicBezTo>
                <a:cubicBezTo>
                  <a:pt x="2573370" y="6796510"/>
                  <a:pt x="2576448" y="6810966"/>
                  <a:pt x="2582014" y="6824115"/>
                </a:cubicBezTo>
                <a:lnTo>
                  <a:pt x="2604870" y="6857991"/>
                </a:lnTo>
                <a:lnTo>
                  <a:pt x="2324808" y="6857991"/>
                </a:lnTo>
                <a:lnTo>
                  <a:pt x="2347664" y="6824115"/>
                </a:lnTo>
                <a:cubicBezTo>
                  <a:pt x="2353230" y="6810966"/>
                  <a:pt x="2356308" y="6796510"/>
                  <a:pt x="2356308" y="6781336"/>
                </a:cubicBezTo>
                <a:cubicBezTo>
                  <a:pt x="2356308" y="6720643"/>
                  <a:pt x="2307058" y="6671424"/>
                  <a:pt x="2246325" y="6671424"/>
                </a:cubicBezTo>
                <a:cubicBezTo>
                  <a:pt x="2185593" y="6671424"/>
                  <a:pt x="2136343" y="6720643"/>
                  <a:pt x="2136343" y="6781336"/>
                </a:cubicBezTo>
                <a:cubicBezTo>
                  <a:pt x="2136343" y="6796510"/>
                  <a:pt x="2139421" y="6810966"/>
                  <a:pt x="2144987" y="6824115"/>
                </a:cubicBezTo>
                <a:lnTo>
                  <a:pt x="2167843" y="6857991"/>
                </a:lnTo>
                <a:lnTo>
                  <a:pt x="1887822" y="6857991"/>
                </a:lnTo>
                <a:lnTo>
                  <a:pt x="1910678" y="6824115"/>
                </a:lnTo>
                <a:cubicBezTo>
                  <a:pt x="1916244" y="6810966"/>
                  <a:pt x="1919322" y="6796510"/>
                  <a:pt x="1919322" y="6781336"/>
                </a:cubicBezTo>
                <a:cubicBezTo>
                  <a:pt x="1919322" y="6720643"/>
                  <a:pt x="1870072" y="6671424"/>
                  <a:pt x="1809339" y="6671424"/>
                </a:cubicBezTo>
                <a:cubicBezTo>
                  <a:pt x="1748607" y="6671424"/>
                  <a:pt x="1699357" y="6720643"/>
                  <a:pt x="1699357" y="6781336"/>
                </a:cubicBezTo>
                <a:cubicBezTo>
                  <a:pt x="1699357" y="6796510"/>
                  <a:pt x="1702435" y="6810966"/>
                  <a:pt x="1708001" y="6824115"/>
                </a:cubicBezTo>
                <a:lnTo>
                  <a:pt x="1730857" y="6857991"/>
                </a:lnTo>
                <a:lnTo>
                  <a:pt x="1450794" y="6857991"/>
                </a:lnTo>
                <a:lnTo>
                  <a:pt x="1473650" y="6824115"/>
                </a:lnTo>
                <a:cubicBezTo>
                  <a:pt x="1479216" y="6810966"/>
                  <a:pt x="1482294" y="6796510"/>
                  <a:pt x="1482294" y="6781336"/>
                </a:cubicBezTo>
                <a:cubicBezTo>
                  <a:pt x="1482294" y="6720643"/>
                  <a:pt x="1433044" y="6671424"/>
                  <a:pt x="1372311" y="6671424"/>
                </a:cubicBezTo>
                <a:cubicBezTo>
                  <a:pt x="1311579" y="6671424"/>
                  <a:pt x="1262329" y="6720643"/>
                  <a:pt x="1262329" y="6781336"/>
                </a:cubicBezTo>
                <a:cubicBezTo>
                  <a:pt x="1262329" y="6796510"/>
                  <a:pt x="1265407" y="6810966"/>
                  <a:pt x="1270974" y="6824115"/>
                </a:cubicBezTo>
                <a:lnTo>
                  <a:pt x="1293829" y="6857991"/>
                </a:lnTo>
                <a:lnTo>
                  <a:pt x="0" y="6857991"/>
                </a:lnTo>
                <a:close/>
              </a:path>
            </a:pathLst>
          </a:custGeom>
          <a:solidFill>
            <a:schemeClr val="bg1">
              <a:lumMod val="85000"/>
            </a:schemeClr>
          </a:solidFill>
        </p:spPr>
        <p:txBody>
          <a:bodyPr wrap="square" lIns="216000" tIns="216000" rIns="216000" bIns="216000">
            <a:noAutofit/>
          </a:bodyPr>
          <a:lstStyle>
            <a:lvl1pPr>
              <a:defRPr sz="1400">
                <a:solidFill>
                  <a:schemeClr val="bg1"/>
                </a:solidFill>
              </a:defRPr>
            </a:lvl1pPr>
          </a:lstStyle>
          <a:p>
            <a:r>
              <a:rPr lang="en-US"/>
              <a:t>Click icon to add picture</a:t>
            </a:r>
            <a:endParaRPr lang="en-AU" dirty="0"/>
          </a:p>
        </p:txBody>
      </p:sp>
      <p:sp>
        <p:nvSpPr>
          <p:cNvPr id="3" name="Text Placeholder 8">
            <a:extLst>
              <a:ext uri="{FF2B5EF4-FFF2-40B4-BE49-F238E27FC236}">
                <a16:creationId xmlns:a16="http://schemas.microsoft.com/office/drawing/2014/main" id="{F004EAB9-8496-4A8C-7C9C-A594F5CBDF97}"/>
              </a:ext>
            </a:extLst>
          </p:cNvPr>
          <p:cNvSpPr>
            <a:spLocks noGrp="1"/>
          </p:cNvSpPr>
          <p:nvPr>
            <p:ph type="body" sz="quarter" idx="13"/>
          </p:nvPr>
        </p:nvSpPr>
        <p:spPr>
          <a:xfrm>
            <a:off x="838200" y="1825625"/>
            <a:ext cx="5181600" cy="392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1">
            <a:extLst>
              <a:ext uri="{FF2B5EF4-FFF2-40B4-BE49-F238E27FC236}">
                <a16:creationId xmlns:a16="http://schemas.microsoft.com/office/drawing/2014/main" id="{ADAA9BA0-5B6B-13C8-A12A-93737C234ED7}"/>
              </a:ext>
            </a:extLst>
          </p:cNvPr>
          <p:cNvSpPr>
            <a:spLocks noGrp="1"/>
          </p:cNvSpPr>
          <p:nvPr>
            <p:ph type="title"/>
          </p:nvPr>
        </p:nvSpPr>
        <p:spPr>
          <a:xfrm>
            <a:off x="838200" y="779318"/>
            <a:ext cx="10458600" cy="866920"/>
          </a:xfrm>
        </p:spPr>
        <p:txBody>
          <a:bodyPr/>
          <a:lstStyle/>
          <a:p>
            <a:r>
              <a:rPr lang="en-US"/>
              <a:t>Click to edit Master title style</a:t>
            </a:r>
          </a:p>
        </p:txBody>
      </p:sp>
    </p:spTree>
    <p:extLst>
      <p:ext uri="{BB962C8B-B14F-4D97-AF65-F5344CB8AC3E}">
        <p14:creationId xmlns:p14="http://schemas.microsoft.com/office/powerpoint/2010/main" val="3763532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dots">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68DB4331-0AB9-4A2E-8BC8-09881A244BD7}"/>
              </a:ext>
            </a:extLst>
          </p:cNvPr>
          <p:cNvSpPr>
            <a:spLocks noGrp="1"/>
          </p:cNvSpPr>
          <p:nvPr>
            <p:ph sz="quarter" idx="13"/>
          </p:nvPr>
        </p:nvSpPr>
        <p:spPr>
          <a:xfrm>
            <a:off x="838201" y="1808163"/>
            <a:ext cx="9000000" cy="3944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4" name="Picture 3" descr="A colorful dots on a black background&#10;&#10;Description automatically generated">
            <a:extLst>
              <a:ext uri="{FF2B5EF4-FFF2-40B4-BE49-F238E27FC236}">
                <a16:creationId xmlns:a16="http://schemas.microsoft.com/office/drawing/2014/main" id="{3893E38C-848E-3D71-2475-5D8C9B1435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831" b="4472"/>
          <a:stretch/>
        </p:blipFill>
        <p:spPr>
          <a:xfrm>
            <a:off x="7669165" y="2303577"/>
            <a:ext cx="4522835" cy="4554423"/>
          </a:xfrm>
          <a:prstGeom prst="rect">
            <a:avLst/>
          </a:prstGeom>
        </p:spPr>
      </p:pic>
      <p:sp>
        <p:nvSpPr>
          <p:cNvPr id="3" name="Title 1">
            <a:extLst>
              <a:ext uri="{FF2B5EF4-FFF2-40B4-BE49-F238E27FC236}">
                <a16:creationId xmlns:a16="http://schemas.microsoft.com/office/drawing/2014/main" id="{5BEA6D3B-49EC-7DE8-BB65-A53AEF95418B}"/>
              </a:ext>
            </a:extLst>
          </p:cNvPr>
          <p:cNvSpPr>
            <a:spLocks noGrp="1"/>
          </p:cNvSpPr>
          <p:nvPr>
            <p:ph type="title"/>
          </p:nvPr>
        </p:nvSpPr>
        <p:spPr>
          <a:xfrm>
            <a:off x="838200" y="779318"/>
            <a:ext cx="10458600" cy="866920"/>
          </a:xfrm>
        </p:spPr>
        <p:txBody>
          <a:bodyPr/>
          <a:lstStyle/>
          <a:p>
            <a:r>
              <a:rPr lang="en-US"/>
              <a:t>Click to edit Master title style</a:t>
            </a:r>
          </a:p>
        </p:txBody>
      </p:sp>
    </p:spTree>
    <p:extLst>
      <p:ext uri="{BB962C8B-B14F-4D97-AF65-F5344CB8AC3E}">
        <p14:creationId xmlns:p14="http://schemas.microsoft.com/office/powerpoint/2010/main" val="1099510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small dots">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68DB4331-0AB9-4A2E-8BC8-09881A244BD7}"/>
              </a:ext>
            </a:extLst>
          </p:cNvPr>
          <p:cNvSpPr>
            <a:spLocks noGrp="1"/>
          </p:cNvSpPr>
          <p:nvPr>
            <p:ph sz="quarter" idx="13"/>
          </p:nvPr>
        </p:nvSpPr>
        <p:spPr>
          <a:xfrm>
            <a:off x="838201" y="1808163"/>
            <a:ext cx="9000000" cy="3944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4" name="Picture 3" descr="A colorful dots on a black background&#10;&#10;Description automatically generated">
            <a:extLst>
              <a:ext uri="{FF2B5EF4-FFF2-40B4-BE49-F238E27FC236}">
                <a16:creationId xmlns:a16="http://schemas.microsoft.com/office/drawing/2014/main" id="{3893E38C-848E-3D71-2475-5D8C9B1435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1725" b="4472"/>
          <a:stretch/>
        </p:blipFill>
        <p:spPr>
          <a:xfrm rot="16200000" flipH="1">
            <a:off x="8585607" y="3235813"/>
            <a:ext cx="2689951" cy="4554423"/>
          </a:xfrm>
          <a:prstGeom prst="rect">
            <a:avLst/>
          </a:prstGeom>
        </p:spPr>
      </p:pic>
      <p:sp>
        <p:nvSpPr>
          <p:cNvPr id="3" name="Title 1">
            <a:extLst>
              <a:ext uri="{FF2B5EF4-FFF2-40B4-BE49-F238E27FC236}">
                <a16:creationId xmlns:a16="http://schemas.microsoft.com/office/drawing/2014/main" id="{5BEA6D3B-49EC-7DE8-BB65-A53AEF95418B}"/>
              </a:ext>
            </a:extLst>
          </p:cNvPr>
          <p:cNvSpPr>
            <a:spLocks noGrp="1"/>
          </p:cNvSpPr>
          <p:nvPr>
            <p:ph type="title"/>
          </p:nvPr>
        </p:nvSpPr>
        <p:spPr>
          <a:xfrm>
            <a:off x="838200" y="779318"/>
            <a:ext cx="10458600" cy="866920"/>
          </a:xfrm>
        </p:spPr>
        <p:txBody>
          <a:bodyPr/>
          <a:lstStyle/>
          <a:p>
            <a:r>
              <a:rPr lang="en-US"/>
              <a:t>Click to edit Master title style</a:t>
            </a:r>
          </a:p>
        </p:txBody>
      </p:sp>
    </p:spTree>
    <p:extLst>
      <p:ext uri="{BB962C8B-B14F-4D97-AF65-F5344CB8AC3E}">
        <p14:creationId xmlns:p14="http://schemas.microsoft.com/office/powerpoint/2010/main" val="3471015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right chart">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B3B3FC00-CE6B-4344-9DF4-6AE4E22345A1}"/>
              </a:ext>
            </a:extLst>
          </p:cNvPr>
          <p:cNvSpPr>
            <a:spLocks noGrp="1"/>
          </p:cNvSpPr>
          <p:nvPr>
            <p:ph type="body" sz="quarter" idx="13"/>
          </p:nvPr>
        </p:nvSpPr>
        <p:spPr>
          <a:xfrm>
            <a:off x="838200" y="1825625"/>
            <a:ext cx="5181600" cy="392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Chart Placeholder 2">
            <a:extLst>
              <a:ext uri="{FF2B5EF4-FFF2-40B4-BE49-F238E27FC236}">
                <a16:creationId xmlns:a16="http://schemas.microsoft.com/office/drawing/2014/main" id="{BEC54FBD-FC94-46C9-98DA-E2A9D72EB5DF}"/>
              </a:ext>
            </a:extLst>
          </p:cNvPr>
          <p:cNvSpPr>
            <a:spLocks noGrp="1"/>
          </p:cNvSpPr>
          <p:nvPr>
            <p:ph type="chart" sz="quarter" idx="19"/>
          </p:nvPr>
        </p:nvSpPr>
        <p:spPr>
          <a:xfrm>
            <a:off x="6457950" y="1825625"/>
            <a:ext cx="5238750" cy="3927475"/>
          </a:xfrm>
          <a:noFill/>
        </p:spPr>
        <p:txBody>
          <a:bodyPr/>
          <a:lstStyle/>
          <a:p>
            <a:r>
              <a:rPr lang="en-US"/>
              <a:t>Click icon to add chart</a:t>
            </a:r>
            <a:endParaRPr lang="en-GB"/>
          </a:p>
        </p:txBody>
      </p:sp>
      <p:sp>
        <p:nvSpPr>
          <p:cNvPr id="7" name="Title 1"/>
          <p:cNvSpPr>
            <a:spLocks noGrp="1"/>
          </p:cNvSpPr>
          <p:nvPr>
            <p:ph type="title"/>
          </p:nvPr>
        </p:nvSpPr>
        <p:spPr>
          <a:xfrm>
            <a:off x="838200" y="779318"/>
            <a:ext cx="10458600" cy="866920"/>
          </a:xfrm>
        </p:spPr>
        <p:txBody>
          <a:bodyPr/>
          <a:lstStyle/>
          <a:p>
            <a:r>
              <a:rPr lang="en-US"/>
              <a:t>Click to edit Master title style</a:t>
            </a:r>
          </a:p>
        </p:txBody>
      </p:sp>
    </p:spTree>
    <p:extLst>
      <p:ext uri="{BB962C8B-B14F-4D97-AF65-F5344CB8AC3E}">
        <p14:creationId xmlns:p14="http://schemas.microsoft.com/office/powerpoint/2010/main" val="232158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two column">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B3B3FC00-CE6B-4344-9DF4-6AE4E22345A1}"/>
              </a:ext>
            </a:extLst>
          </p:cNvPr>
          <p:cNvSpPr>
            <a:spLocks noGrp="1"/>
          </p:cNvSpPr>
          <p:nvPr>
            <p:ph type="body" sz="quarter" idx="13"/>
          </p:nvPr>
        </p:nvSpPr>
        <p:spPr>
          <a:xfrm>
            <a:off x="838200" y="1825625"/>
            <a:ext cx="5181600" cy="392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2">
            <a:extLst>
              <a:ext uri="{FF2B5EF4-FFF2-40B4-BE49-F238E27FC236}">
                <a16:creationId xmlns:a16="http://schemas.microsoft.com/office/drawing/2014/main" id="{C76EF59C-FD05-4990-957B-FC4D71C0A8B9}"/>
              </a:ext>
            </a:extLst>
          </p:cNvPr>
          <p:cNvSpPr>
            <a:spLocks noGrp="1"/>
          </p:cNvSpPr>
          <p:nvPr>
            <p:ph sz="quarter" idx="20"/>
          </p:nvPr>
        </p:nvSpPr>
        <p:spPr>
          <a:xfrm>
            <a:off x="6457950" y="1825625"/>
            <a:ext cx="5238750" cy="392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a:spLocks noGrp="1"/>
          </p:cNvSpPr>
          <p:nvPr>
            <p:ph type="title"/>
          </p:nvPr>
        </p:nvSpPr>
        <p:spPr>
          <a:xfrm>
            <a:off x="838200" y="779318"/>
            <a:ext cx="10458600" cy="866920"/>
          </a:xfrm>
        </p:spPr>
        <p:txBody>
          <a:bodyPr/>
          <a:lstStyle/>
          <a:p>
            <a:r>
              <a:rPr lang="en-US"/>
              <a:t>Click to edit Master title style</a:t>
            </a:r>
          </a:p>
        </p:txBody>
      </p:sp>
    </p:spTree>
    <p:extLst>
      <p:ext uri="{BB962C8B-B14F-4D97-AF65-F5344CB8AC3E}">
        <p14:creationId xmlns:p14="http://schemas.microsoft.com/office/powerpoint/2010/main" val="2264618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icon list">
    <p:spTree>
      <p:nvGrpSpPr>
        <p:cNvPr id="1" name=""/>
        <p:cNvGrpSpPr/>
        <p:nvPr/>
      </p:nvGrpSpPr>
      <p:grpSpPr>
        <a:xfrm>
          <a:off x="0" y="0"/>
          <a:ext cx="0" cy="0"/>
          <a:chOff x="0" y="0"/>
          <a:chExt cx="0" cy="0"/>
        </a:xfrm>
      </p:grpSpPr>
      <p:sp>
        <p:nvSpPr>
          <p:cNvPr id="15" name="Text Placeholder 26">
            <a:extLst>
              <a:ext uri="{FF2B5EF4-FFF2-40B4-BE49-F238E27FC236}">
                <a16:creationId xmlns:a16="http://schemas.microsoft.com/office/drawing/2014/main" id="{E568F171-B15A-40CA-BCD1-831D5538F664}"/>
              </a:ext>
            </a:extLst>
          </p:cNvPr>
          <p:cNvSpPr>
            <a:spLocks noGrp="1"/>
          </p:cNvSpPr>
          <p:nvPr>
            <p:ph type="body" sz="quarter" idx="10" hasCustomPrompt="1"/>
          </p:nvPr>
        </p:nvSpPr>
        <p:spPr>
          <a:xfrm>
            <a:off x="838200" y="3194560"/>
            <a:ext cx="10458600" cy="18000"/>
          </a:xfrm>
          <a:solidFill>
            <a:schemeClr val="accent1"/>
          </a:solidFill>
        </p:spPr>
        <p:txBody>
          <a:bodyPr/>
          <a:lstStyle>
            <a:lvl1pPr>
              <a:spcBef>
                <a:spcPts val="0"/>
              </a:spcBef>
              <a:defRPr sz="200" b="0">
                <a:solidFill>
                  <a:srgbClr val="E8E8E9"/>
                </a:solidFill>
                <a:latin typeface="+mn-lt"/>
              </a:defRPr>
            </a:lvl1pPr>
            <a:lvl2pPr>
              <a:spcBef>
                <a:spcPts val="0"/>
              </a:spcBef>
              <a:defRPr sz="200">
                <a:solidFill>
                  <a:srgbClr val="E8E8E9"/>
                </a:solidFill>
              </a:defRPr>
            </a:lvl2pPr>
            <a:lvl3pPr marL="0" indent="0">
              <a:spcBef>
                <a:spcPts val="0"/>
              </a:spcBef>
              <a:buNone/>
              <a:defRPr sz="200">
                <a:solidFill>
                  <a:srgbClr val="E8E8E9"/>
                </a:solidFill>
              </a:defRPr>
            </a:lvl3pPr>
            <a:lvl4pPr marL="0" indent="0">
              <a:spcBef>
                <a:spcPts val="0"/>
              </a:spcBef>
              <a:buFont typeface="Arial" panose="020B0604020202020204" pitchFamily="34" charset="0"/>
              <a:buNone/>
              <a:defRPr sz="200">
                <a:solidFill>
                  <a:srgbClr val="E8E8E9"/>
                </a:solidFill>
              </a:defRPr>
            </a:lvl4pPr>
            <a:lvl5pPr marL="0">
              <a:spcBef>
                <a:spcPts val="0"/>
              </a:spcBef>
              <a:defRPr sz="200">
                <a:solidFill>
                  <a:srgbClr val="E8E8E9"/>
                </a:solidFill>
              </a:defRPr>
            </a:lvl5pPr>
            <a:lvl6pPr>
              <a:spcBef>
                <a:spcPts val="0"/>
              </a:spcBef>
              <a:defRPr sz="200">
                <a:solidFill>
                  <a:srgbClr val="E8E8E9"/>
                </a:solidFill>
                <a:latin typeface="+mn-lt"/>
              </a:defRPr>
            </a:lvl6pPr>
            <a:lvl7pPr>
              <a:spcBef>
                <a:spcPts val="0"/>
              </a:spcBef>
              <a:defRPr sz="200">
                <a:solidFill>
                  <a:srgbClr val="E8E8E9"/>
                </a:solidFill>
                <a:latin typeface="+mn-lt"/>
              </a:defRPr>
            </a:lvl7pPr>
            <a:lvl8pPr>
              <a:spcBef>
                <a:spcPts val="0"/>
              </a:spcBef>
              <a:defRPr sz="200">
                <a:solidFill>
                  <a:srgbClr val="E8E8E9"/>
                </a:solidFill>
                <a:latin typeface="+mn-lt"/>
              </a:defRPr>
            </a:lvl8pPr>
            <a:lvl9pPr>
              <a:spcBef>
                <a:spcPts val="0"/>
              </a:spcBef>
              <a:defRPr sz="200">
                <a:solidFill>
                  <a:srgbClr val="E8E8E9"/>
                </a:solidFill>
                <a:latin typeface="+mn-lt"/>
              </a:defRPr>
            </a:lvl9pPr>
          </a:lstStyle>
          <a:p>
            <a:pPr lvl="0"/>
            <a:r>
              <a:rPr lang="en-US" dirty="0"/>
              <a:t>   </a:t>
            </a:r>
            <a:endParaRPr lang="en-GB" dirty="0"/>
          </a:p>
        </p:txBody>
      </p:sp>
      <p:sp>
        <p:nvSpPr>
          <p:cNvPr id="16" name="Text Placeholder 26">
            <a:extLst>
              <a:ext uri="{FF2B5EF4-FFF2-40B4-BE49-F238E27FC236}">
                <a16:creationId xmlns:a16="http://schemas.microsoft.com/office/drawing/2014/main" id="{3476F6E1-4A69-4FBE-942B-4B5D0E094679}"/>
              </a:ext>
            </a:extLst>
          </p:cNvPr>
          <p:cNvSpPr>
            <a:spLocks noGrp="1"/>
          </p:cNvSpPr>
          <p:nvPr>
            <p:ph type="body" sz="quarter" idx="19"/>
          </p:nvPr>
        </p:nvSpPr>
        <p:spPr>
          <a:xfrm>
            <a:off x="2969050" y="2054485"/>
            <a:ext cx="1935200" cy="1060459"/>
          </a:xfrm>
        </p:spPr>
        <p:txBody>
          <a:bodyPr anchor="b"/>
          <a:lstStyle>
            <a:lvl1pPr>
              <a:spcBef>
                <a:spcPts val="0"/>
              </a:spcBef>
              <a:defRPr sz="1800" b="1">
                <a:latin typeface="Lato" panose="020F0502020204030203" pitchFamily="34" charset="0"/>
                <a:ea typeface="Lato" panose="020F0502020204030203" pitchFamily="34" charset="0"/>
                <a:cs typeface="Lato" panose="020F0502020204030203" pitchFamily="34" charset="0"/>
              </a:defRPr>
            </a:lvl1pPr>
            <a:lvl2pPr>
              <a:spcBef>
                <a:spcPts val="0"/>
              </a:spcBef>
              <a:defRPr sz="1400" b="1">
                <a:latin typeface="Lato" panose="020F0502020204030203" pitchFamily="34" charset="0"/>
                <a:ea typeface="Lato" panose="020F0502020204030203" pitchFamily="34" charset="0"/>
                <a:cs typeface="Lato" panose="020F0502020204030203" pitchFamily="34" charset="0"/>
              </a:defRPr>
            </a:lvl2pPr>
            <a:lvl3pPr marL="0" indent="0">
              <a:spcBef>
                <a:spcPts val="0"/>
              </a:spcBef>
              <a:buNone/>
              <a:defRPr sz="1400" b="1">
                <a:latin typeface="Lato" panose="020F0502020204030203" pitchFamily="34" charset="0"/>
                <a:ea typeface="Lato" panose="020F0502020204030203" pitchFamily="34" charset="0"/>
                <a:cs typeface="Lato" panose="020F0502020204030203" pitchFamily="34" charset="0"/>
              </a:defRPr>
            </a:lvl3pPr>
            <a:lvl4pPr marL="0" indent="0">
              <a:spcBef>
                <a:spcPts val="0"/>
              </a:spcBef>
              <a:buFont typeface="Arial" panose="020B0604020202020204" pitchFamily="34" charset="0"/>
              <a:buNone/>
              <a:defRPr sz="1400" b="1">
                <a:latin typeface="Lato" panose="020F0502020204030203" pitchFamily="34" charset="0"/>
                <a:ea typeface="Lato" panose="020F0502020204030203" pitchFamily="34" charset="0"/>
                <a:cs typeface="Lato" panose="020F0502020204030203" pitchFamily="34" charset="0"/>
              </a:defRPr>
            </a:lvl4pPr>
            <a:lvl5pPr marL="0">
              <a:spcBef>
                <a:spcPts val="0"/>
              </a:spcBef>
              <a:defRPr sz="1400" b="1">
                <a:latin typeface="Lato" panose="020F0502020204030203" pitchFamily="34" charset="0"/>
                <a:ea typeface="Lato" panose="020F0502020204030203" pitchFamily="34" charset="0"/>
                <a:cs typeface="Lato" panose="020F0502020204030203" pitchFamily="34" charset="0"/>
              </a:defRPr>
            </a:lvl5pPr>
            <a:lvl6pPr>
              <a:spcBef>
                <a:spcPts val="0"/>
              </a:spcBef>
              <a:defRPr sz="1400" b="1">
                <a:latin typeface="Lato" panose="020F0502020204030203" pitchFamily="34" charset="0"/>
                <a:ea typeface="Lato" panose="020F0502020204030203" pitchFamily="34" charset="0"/>
                <a:cs typeface="Lato" panose="020F0502020204030203" pitchFamily="34" charset="0"/>
              </a:defRPr>
            </a:lvl6pPr>
            <a:lvl7pPr>
              <a:spcBef>
                <a:spcPts val="0"/>
              </a:spcBef>
              <a:defRPr sz="1400" b="1">
                <a:latin typeface="Lato" panose="020F0502020204030203" pitchFamily="34" charset="0"/>
                <a:ea typeface="Lato" panose="020F0502020204030203" pitchFamily="34" charset="0"/>
                <a:cs typeface="Lato" panose="020F0502020204030203" pitchFamily="34" charset="0"/>
              </a:defRPr>
            </a:lvl7pPr>
            <a:lvl8pPr>
              <a:spcBef>
                <a:spcPts val="0"/>
              </a:spcBef>
              <a:defRPr sz="1400" b="1">
                <a:latin typeface="Lato" panose="020F0502020204030203" pitchFamily="34" charset="0"/>
                <a:ea typeface="Lato" panose="020F0502020204030203" pitchFamily="34" charset="0"/>
                <a:cs typeface="Lato" panose="020F0502020204030203" pitchFamily="34" charset="0"/>
              </a:defRPr>
            </a:lvl8pPr>
            <a:lvl9pPr>
              <a:spcBef>
                <a:spcPts val="0"/>
              </a:spcBef>
              <a:defRPr sz="1400" b="1">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04361C44-168C-48BE-B22A-688AA8295E35}"/>
              </a:ext>
            </a:extLst>
          </p:cNvPr>
          <p:cNvSpPr>
            <a:spLocks noGrp="1"/>
          </p:cNvSpPr>
          <p:nvPr>
            <p:ph type="body" sz="quarter" idx="26"/>
          </p:nvPr>
        </p:nvSpPr>
        <p:spPr>
          <a:xfrm>
            <a:off x="2969050" y="3371792"/>
            <a:ext cx="1935200" cy="2400367"/>
          </a:xfrm>
        </p:spPr>
        <p:txBody>
          <a:bodyPr/>
          <a:lstStyle>
            <a:lvl1pPr>
              <a:defRPr b="0"/>
            </a:lvl1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6">
            <a:extLst>
              <a:ext uri="{FF2B5EF4-FFF2-40B4-BE49-F238E27FC236}">
                <a16:creationId xmlns:a16="http://schemas.microsoft.com/office/drawing/2014/main" id="{8D8309BE-0A1C-47B6-9519-7FABFD7C0938}"/>
              </a:ext>
            </a:extLst>
          </p:cNvPr>
          <p:cNvSpPr>
            <a:spLocks noGrp="1"/>
          </p:cNvSpPr>
          <p:nvPr>
            <p:ph type="body" sz="quarter" idx="30"/>
          </p:nvPr>
        </p:nvSpPr>
        <p:spPr>
          <a:xfrm>
            <a:off x="5099900" y="2054485"/>
            <a:ext cx="1935200" cy="1060459"/>
          </a:xfrm>
        </p:spPr>
        <p:txBody>
          <a:bodyPr anchor="b"/>
          <a:lstStyle>
            <a:lvl1pPr>
              <a:spcBef>
                <a:spcPts val="0"/>
              </a:spcBef>
              <a:defRPr sz="1800" b="1">
                <a:latin typeface="Lato" panose="020F0502020204030203" pitchFamily="34" charset="0"/>
                <a:ea typeface="Lato" panose="020F0502020204030203" pitchFamily="34" charset="0"/>
                <a:cs typeface="Lato" panose="020F0502020204030203" pitchFamily="34" charset="0"/>
              </a:defRPr>
            </a:lvl1pPr>
            <a:lvl2pPr>
              <a:spcBef>
                <a:spcPts val="0"/>
              </a:spcBef>
              <a:defRPr sz="1400" b="1">
                <a:latin typeface="Lato" panose="020F0502020204030203" pitchFamily="34" charset="0"/>
                <a:ea typeface="Lato" panose="020F0502020204030203" pitchFamily="34" charset="0"/>
                <a:cs typeface="Lato" panose="020F0502020204030203" pitchFamily="34" charset="0"/>
              </a:defRPr>
            </a:lvl2pPr>
            <a:lvl3pPr marL="0" indent="0">
              <a:spcBef>
                <a:spcPts val="0"/>
              </a:spcBef>
              <a:buNone/>
              <a:defRPr sz="1400" b="1">
                <a:latin typeface="Lato" panose="020F0502020204030203" pitchFamily="34" charset="0"/>
                <a:ea typeface="Lato" panose="020F0502020204030203" pitchFamily="34" charset="0"/>
                <a:cs typeface="Lato" panose="020F0502020204030203" pitchFamily="34" charset="0"/>
              </a:defRPr>
            </a:lvl3pPr>
            <a:lvl4pPr marL="0" indent="0">
              <a:spcBef>
                <a:spcPts val="0"/>
              </a:spcBef>
              <a:buFont typeface="Arial" panose="020B0604020202020204" pitchFamily="34" charset="0"/>
              <a:buNone/>
              <a:defRPr sz="1400" b="1">
                <a:latin typeface="Lato" panose="020F0502020204030203" pitchFamily="34" charset="0"/>
                <a:ea typeface="Lato" panose="020F0502020204030203" pitchFamily="34" charset="0"/>
                <a:cs typeface="Lato" panose="020F0502020204030203" pitchFamily="34" charset="0"/>
              </a:defRPr>
            </a:lvl4pPr>
            <a:lvl5pPr marL="0">
              <a:spcBef>
                <a:spcPts val="0"/>
              </a:spcBef>
              <a:defRPr sz="1400" b="1">
                <a:latin typeface="Lato" panose="020F0502020204030203" pitchFamily="34" charset="0"/>
                <a:ea typeface="Lato" panose="020F0502020204030203" pitchFamily="34" charset="0"/>
                <a:cs typeface="Lato" panose="020F0502020204030203" pitchFamily="34" charset="0"/>
              </a:defRPr>
            </a:lvl5pPr>
            <a:lvl6pPr>
              <a:spcBef>
                <a:spcPts val="0"/>
              </a:spcBef>
              <a:defRPr sz="1400" b="1">
                <a:latin typeface="Lato" panose="020F0502020204030203" pitchFamily="34" charset="0"/>
                <a:ea typeface="Lato" panose="020F0502020204030203" pitchFamily="34" charset="0"/>
                <a:cs typeface="Lato" panose="020F0502020204030203" pitchFamily="34" charset="0"/>
              </a:defRPr>
            </a:lvl6pPr>
            <a:lvl7pPr>
              <a:spcBef>
                <a:spcPts val="0"/>
              </a:spcBef>
              <a:defRPr sz="1400" b="1">
                <a:latin typeface="Lato" panose="020F0502020204030203" pitchFamily="34" charset="0"/>
                <a:ea typeface="Lato" panose="020F0502020204030203" pitchFamily="34" charset="0"/>
                <a:cs typeface="Lato" panose="020F0502020204030203" pitchFamily="34" charset="0"/>
              </a:defRPr>
            </a:lvl7pPr>
            <a:lvl8pPr>
              <a:spcBef>
                <a:spcPts val="0"/>
              </a:spcBef>
              <a:defRPr sz="1400" b="1">
                <a:latin typeface="Lato" panose="020F0502020204030203" pitchFamily="34" charset="0"/>
                <a:ea typeface="Lato" panose="020F0502020204030203" pitchFamily="34" charset="0"/>
                <a:cs typeface="Lato" panose="020F0502020204030203" pitchFamily="34" charset="0"/>
              </a:defRPr>
            </a:lvl8pPr>
            <a:lvl9pPr>
              <a:spcBef>
                <a:spcPts val="0"/>
              </a:spcBef>
              <a:defRPr sz="1400" b="1">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ext Placeholder 12">
            <a:extLst>
              <a:ext uri="{FF2B5EF4-FFF2-40B4-BE49-F238E27FC236}">
                <a16:creationId xmlns:a16="http://schemas.microsoft.com/office/drawing/2014/main" id="{4D76CC80-1273-4410-81E9-812E68FC3986}"/>
              </a:ext>
            </a:extLst>
          </p:cNvPr>
          <p:cNvSpPr>
            <a:spLocks noGrp="1"/>
          </p:cNvSpPr>
          <p:nvPr>
            <p:ph type="body" sz="quarter" idx="31"/>
          </p:nvPr>
        </p:nvSpPr>
        <p:spPr>
          <a:xfrm>
            <a:off x="5099900" y="3371792"/>
            <a:ext cx="1935200" cy="2400367"/>
          </a:xfrm>
        </p:spPr>
        <p:txBody>
          <a:bodyPr/>
          <a:lstStyle>
            <a:lvl1pPr>
              <a:defRPr b="0"/>
            </a:lvl1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26">
            <a:extLst>
              <a:ext uri="{FF2B5EF4-FFF2-40B4-BE49-F238E27FC236}">
                <a16:creationId xmlns:a16="http://schemas.microsoft.com/office/drawing/2014/main" id="{CDA7DDE9-D066-4AA4-894A-2AB49D8DFA69}"/>
              </a:ext>
            </a:extLst>
          </p:cNvPr>
          <p:cNvSpPr>
            <a:spLocks noGrp="1"/>
          </p:cNvSpPr>
          <p:nvPr>
            <p:ph type="body" sz="quarter" idx="32"/>
          </p:nvPr>
        </p:nvSpPr>
        <p:spPr>
          <a:xfrm>
            <a:off x="7230750" y="2054485"/>
            <a:ext cx="1935200" cy="1060459"/>
          </a:xfrm>
        </p:spPr>
        <p:txBody>
          <a:bodyPr anchor="b"/>
          <a:lstStyle>
            <a:lvl1pPr>
              <a:spcBef>
                <a:spcPts val="0"/>
              </a:spcBef>
              <a:defRPr sz="1800" b="1">
                <a:latin typeface="Lato" panose="020F0502020204030203" pitchFamily="34" charset="0"/>
                <a:ea typeface="Lato" panose="020F0502020204030203" pitchFamily="34" charset="0"/>
                <a:cs typeface="Lato" panose="020F0502020204030203" pitchFamily="34" charset="0"/>
              </a:defRPr>
            </a:lvl1pPr>
            <a:lvl2pPr>
              <a:spcBef>
                <a:spcPts val="0"/>
              </a:spcBef>
              <a:defRPr sz="1400" b="1">
                <a:latin typeface="Lato" panose="020F0502020204030203" pitchFamily="34" charset="0"/>
                <a:ea typeface="Lato" panose="020F0502020204030203" pitchFamily="34" charset="0"/>
                <a:cs typeface="Lato" panose="020F0502020204030203" pitchFamily="34" charset="0"/>
              </a:defRPr>
            </a:lvl2pPr>
            <a:lvl3pPr marL="0" indent="0">
              <a:spcBef>
                <a:spcPts val="0"/>
              </a:spcBef>
              <a:buNone/>
              <a:defRPr sz="1400" b="1">
                <a:latin typeface="Lato" panose="020F0502020204030203" pitchFamily="34" charset="0"/>
                <a:ea typeface="Lato" panose="020F0502020204030203" pitchFamily="34" charset="0"/>
                <a:cs typeface="Lato" panose="020F0502020204030203" pitchFamily="34" charset="0"/>
              </a:defRPr>
            </a:lvl3pPr>
            <a:lvl4pPr marL="0" indent="0">
              <a:spcBef>
                <a:spcPts val="0"/>
              </a:spcBef>
              <a:buFont typeface="Arial" panose="020B0604020202020204" pitchFamily="34" charset="0"/>
              <a:buNone/>
              <a:defRPr sz="1400" b="1">
                <a:latin typeface="Lato" panose="020F0502020204030203" pitchFamily="34" charset="0"/>
                <a:ea typeface="Lato" panose="020F0502020204030203" pitchFamily="34" charset="0"/>
                <a:cs typeface="Lato" panose="020F0502020204030203" pitchFamily="34" charset="0"/>
              </a:defRPr>
            </a:lvl4pPr>
            <a:lvl5pPr marL="0">
              <a:spcBef>
                <a:spcPts val="0"/>
              </a:spcBef>
              <a:defRPr sz="1400" b="1">
                <a:latin typeface="Lato" panose="020F0502020204030203" pitchFamily="34" charset="0"/>
                <a:ea typeface="Lato" panose="020F0502020204030203" pitchFamily="34" charset="0"/>
                <a:cs typeface="Lato" panose="020F0502020204030203" pitchFamily="34" charset="0"/>
              </a:defRPr>
            </a:lvl5pPr>
            <a:lvl6pPr>
              <a:spcBef>
                <a:spcPts val="0"/>
              </a:spcBef>
              <a:defRPr sz="1400" b="1">
                <a:latin typeface="Lato" panose="020F0502020204030203" pitchFamily="34" charset="0"/>
                <a:ea typeface="Lato" panose="020F0502020204030203" pitchFamily="34" charset="0"/>
                <a:cs typeface="Lato" panose="020F0502020204030203" pitchFamily="34" charset="0"/>
              </a:defRPr>
            </a:lvl6pPr>
            <a:lvl7pPr>
              <a:spcBef>
                <a:spcPts val="0"/>
              </a:spcBef>
              <a:defRPr sz="1400" b="1">
                <a:latin typeface="Lato" panose="020F0502020204030203" pitchFamily="34" charset="0"/>
                <a:ea typeface="Lato" panose="020F0502020204030203" pitchFamily="34" charset="0"/>
                <a:cs typeface="Lato" panose="020F0502020204030203" pitchFamily="34" charset="0"/>
              </a:defRPr>
            </a:lvl7pPr>
            <a:lvl8pPr>
              <a:spcBef>
                <a:spcPts val="0"/>
              </a:spcBef>
              <a:defRPr sz="1400" b="1">
                <a:latin typeface="Lato" panose="020F0502020204030203" pitchFamily="34" charset="0"/>
                <a:ea typeface="Lato" panose="020F0502020204030203" pitchFamily="34" charset="0"/>
                <a:cs typeface="Lato" panose="020F0502020204030203" pitchFamily="34" charset="0"/>
              </a:defRPr>
            </a:lvl8pPr>
            <a:lvl9pPr>
              <a:spcBef>
                <a:spcPts val="0"/>
              </a:spcBef>
              <a:defRPr sz="1400" b="1">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 name="Text Placeholder 12">
            <a:extLst>
              <a:ext uri="{FF2B5EF4-FFF2-40B4-BE49-F238E27FC236}">
                <a16:creationId xmlns:a16="http://schemas.microsoft.com/office/drawing/2014/main" id="{C40551A5-F5BF-4F2E-9060-A49EB36B5A71}"/>
              </a:ext>
            </a:extLst>
          </p:cNvPr>
          <p:cNvSpPr>
            <a:spLocks noGrp="1"/>
          </p:cNvSpPr>
          <p:nvPr>
            <p:ph type="body" sz="quarter" idx="33"/>
          </p:nvPr>
        </p:nvSpPr>
        <p:spPr>
          <a:xfrm>
            <a:off x="7230750" y="3371792"/>
            <a:ext cx="1935200" cy="2400367"/>
          </a:xfrm>
        </p:spPr>
        <p:txBody>
          <a:bodyPr/>
          <a:lstStyle>
            <a:lvl1pPr>
              <a:defRPr b="0"/>
            </a:lvl1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26">
            <a:extLst>
              <a:ext uri="{FF2B5EF4-FFF2-40B4-BE49-F238E27FC236}">
                <a16:creationId xmlns:a16="http://schemas.microsoft.com/office/drawing/2014/main" id="{3EB66F72-380A-4128-BD6B-9E6D585A0B54}"/>
              </a:ext>
            </a:extLst>
          </p:cNvPr>
          <p:cNvSpPr>
            <a:spLocks noGrp="1"/>
          </p:cNvSpPr>
          <p:nvPr>
            <p:ph type="body" sz="quarter" idx="34"/>
          </p:nvPr>
        </p:nvSpPr>
        <p:spPr>
          <a:xfrm>
            <a:off x="9361600" y="2054485"/>
            <a:ext cx="1935200" cy="1060459"/>
          </a:xfrm>
        </p:spPr>
        <p:txBody>
          <a:bodyPr anchor="b"/>
          <a:lstStyle>
            <a:lvl1pPr>
              <a:spcBef>
                <a:spcPts val="0"/>
              </a:spcBef>
              <a:defRPr sz="1800" b="1">
                <a:latin typeface="Lato" panose="020F0502020204030203" pitchFamily="34" charset="0"/>
                <a:ea typeface="Lato" panose="020F0502020204030203" pitchFamily="34" charset="0"/>
                <a:cs typeface="Lato" panose="020F0502020204030203" pitchFamily="34" charset="0"/>
              </a:defRPr>
            </a:lvl1pPr>
            <a:lvl2pPr>
              <a:spcBef>
                <a:spcPts val="0"/>
              </a:spcBef>
              <a:defRPr sz="1400" b="1">
                <a:latin typeface="Lato" panose="020F0502020204030203" pitchFamily="34" charset="0"/>
                <a:ea typeface="Lato" panose="020F0502020204030203" pitchFamily="34" charset="0"/>
                <a:cs typeface="Lato" panose="020F0502020204030203" pitchFamily="34" charset="0"/>
              </a:defRPr>
            </a:lvl2pPr>
            <a:lvl3pPr marL="0" indent="0">
              <a:spcBef>
                <a:spcPts val="0"/>
              </a:spcBef>
              <a:buNone/>
              <a:defRPr sz="1400" b="1">
                <a:latin typeface="Lato" panose="020F0502020204030203" pitchFamily="34" charset="0"/>
                <a:ea typeface="Lato" panose="020F0502020204030203" pitchFamily="34" charset="0"/>
                <a:cs typeface="Lato" panose="020F0502020204030203" pitchFamily="34" charset="0"/>
              </a:defRPr>
            </a:lvl3pPr>
            <a:lvl4pPr marL="0" indent="0">
              <a:spcBef>
                <a:spcPts val="0"/>
              </a:spcBef>
              <a:buFont typeface="Arial" panose="020B0604020202020204" pitchFamily="34" charset="0"/>
              <a:buNone/>
              <a:defRPr sz="1400" b="1">
                <a:latin typeface="Lato" panose="020F0502020204030203" pitchFamily="34" charset="0"/>
                <a:ea typeface="Lato" panose="020F0502020204030203" pitchFamily="34" charset="0"/>
                <a:cs typeface="Lato" panose="020F0502020204030203" pitchFamily="34" charset="0"/>
              </a:defRPr>
            </a:lvl4pPr>
            <a:lvl5pPr marL="0">
              <a:spcBef>
                <a:spcPts val="0"/>
              </a:spcBef>
              <a:defRPr sz="1400" b="1">
                <a:latin typeface="Lato" panose="020F0502020204030203" pitchFamily="34" charset="0"/>
                <a:ea typeface="Lato" panose="020F0502020204030203" pitchFamily="34" charset="0"/>
                <a:cs typeface="Lato" panose="020F0502020204030203" pitchFamily="34" charset="0"/>
              </a:defRPr>
            </a:lvl5pPr>
            <a:lvl6pPr>
              <a:spcBef>
                <a:spcPts val="0"/>
              </a:spcBef>
              <a:defRPr sz="1400" b="1">
                <a:latin typeface="Lato" panose="020F0502020204030203" pitchFamily="34" charset="0"/>
                <a:ea typeface="Lato" panose="020F0502020204030203" pitchFamily="34" charset="0"/>
                <a:cs typeface="Lato" panose="020F0502020204030203" pitchFamily="34" charset="0"/>
              </a:defRPr>
            </a:lvl6pPr>
            <a:lvl7pPr>
              <a:spcBef>
                <a:spcPts val="0"/>
              </a:spcBef>
              <a:defRPr sz="1400" b="1">
                <a:latin typeface="Lato" panose="020F0502020204030203" pitchFamily="34" charset="0"/>
                <a:ea typeface="Lato" panose="020F0502020204030203" pitchFamily="34" charset="0"/>
                <a:cs typeface="Lato" panose="020F0502020204030203" pitchFamily="34" charset="0"/>
              </a:defRPr>
            </a:lvl7pPr>
            <a:lvl8pPr>
              <a:spcBef>
                <a:spcPts val="0"/>
              </a:spcBef>
              <a:defRPr sz="1400" b="1">
                <a:latin typeface="Lato" panose="020F0502020204030203" pitchFamily="34" charset="0"/>
                <a:ea typeface="Lato" panose="020F0502020204030203" pitchFamily="34" charset="0"/>
                <a:cs typeface="Lato" panose="020F0502020204030203" pitchFamily="34" charset="0"/>
              </a:defRPr>
            </a:lvl8pPr>
            <a:lvl9pPr>
              <a:spcBef>
                <a:spcPts val="0"/>
              </a:spcBef>
              <a:defRPr sz="1400" b="1">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Text Placeholder 12">
            <a:extLst>
              <a:ext uri="{FF2B5EF4-FFF2-40B4-BE49-F238E27FC236}">
                <a16:creationId xmlns:a16="http://schemas.microsoft.com/office/drawing/2014/main" id="{E2773CA2-FEAB-434D-A889-4AE5865CF8D2}"/>
              </a:ext>
            </a:extLst>
          </p:cNvPr>
          <p:cNvSpPr>
            <a:spLocks noGrp="1"/>
          </p:cNvSpPr>
          <p:nvPr>
            <p:ph type="body" sz="quarter" idx="35"/>
          </p:nvPr>
        </p:nvSpPr>
        <p:spPr>
          <a:xfrm>
            <a:off x="9361600" y="3371792"/>
            <a:ext cx="1935200" cy="2400367"/>
          </a:xfrm>
        </p:spPr>
        <p:txBody>
          <a:bodyPr/>
          <a:lstStyle>
            <a:lvl1pPr>
              <a:defRPr b="0"/>
            </a:lvl1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26">
            <a:extLst>
              <a:ext uri="{FF2B5EF4-FFF2-40B4-BE49-F238E27FC236}">
                <a16:creationId xmlns:a16="http://schemas.microsoft.com/office/drawing/2014/main" id="{46819FF9-7672-41D0-A205-14F733EE6148}"/>
              </a:ext>
            </a:extLst>
          </p:cNvPr>
          <p:cNvSpPr>
            <a:spLocks noGrp="1"/>
          </p:cNvSpPr>
          <p:nvPr>
            <p:ph type="body" sz="quarter" idx="36"/>
          </p:nvPr>
        </p:nvSpPr>
        <p:spPr>
          <a:xfrm>
            <a:off x="838200" y="2054485"/>
            <a:ext cx="1935200" cy="1060459"/>
          </a:xfrm>
        </p:spPr>
        <p:txBody>
          <a:bodyPr anchor="b"/>
          <a:lstStyle>
            <a:lvl1pPr>
              <a:spcBef>
                <a:spcPts val="0"/>
              </a:spcBef>
              <a:defRPr sz="1800" b="1">
                <a:latin typeface="Lato" panose="020F0502020204030203" pitchFamily="34" charset="0"/>
                <a:ea typeface="Lato" panose="020F0502020204030203" pitchFamily="34" charset="0"/>
                <a:cs typeface="Lato" panose="020F0502020204030203" pitchFamily="34" charset="0"/>
              </a:defRPr>
            </a:lvl1pPr>
            <a:lvl2pPr>
              <a:spcBef>
                <a:spcPts val="0"/>
              </a:spcBef>
              <a:defRPr sz="1400" b="1">
                <a:latin typeface="Lato" panose="020F0502020204030203" pitchFamily="34" charset="0"/>
                <a:ea typeface="Lato" panose="020F0502020204030203" pitchFamily="34" charset="0"/>
                <a:cs typeface="Lato" panose="020F0502020204030203" pitchFamily="34" charset="0"/>
              </a:defRPr>
            </a:lvl2pPr>
            <a:lvl3pPr marL="0" indent="0">
              <a:spcBef>
                <a:spcPts val="0"/>
              </a:spcBef>
              <a:buNone/>
              <a:defRPr sz="1400" b="1">
                <a:latin typeface="Lato" panose="020F0502020204030203" pitchFamily="34" charset="0"/>
                <a:ea typeface="Lato" panose="020F0502020204030203" pitchFamily="34" charset="0"/>
                <a:cs typeface="Lato" panose="020F0502020204030203" pitchFamily="34" charset="0"/>
              </a:defRPr>
            </a:lvl3pPr>
            <a:lvl4pPr marL="0" indent="0">
              <a:spcBef>
                <a:spcPts val="0"/>
              </a:spcBef>
              <a:buFont typeface="Arial" panose="020B0604020202020204" pitchFamily="34" charset="0"/>
              <a:buNone/>
              <a:defRPr sz="1400" b="1">
                <a:latin typeface="Lato" panose="020F0502020204030203" pitchFamily="34" charset="0"/>
                <a:ea typeface="Lato" panose="020F0502020204030203" pitchFamily="34" charset="0"/>
                <a:cs typeface="Lato" panose="020F0502020204030203" pitchFamily="34" charset="0"/>
              </a:defRPr>
            </a:lvl4pPr>
            <a:lvl5pPr marL="0">
              <a:spcBef>
                <a:spcPts val="0"/>
              </a:spcBef>
              <a:defRPr sz="1400" b="1">
                <a:latin typeface="Lato" panose="020F0502020204030203" pitchFamily="34" charset="0"/>
                <a:ea typeface="Lato" panose="020F0502020204030203" pitchFamily="34" charset="0"/>
                <a:cs typeface="Lato" panose="020F0502020204030203" pitchFamily="34" charset="0"/>
              </a:defRPr>
            </a:lvl5pPr>
            <a:lvl6pPr>
              <a:spcBef>
                <a:spcPts val="0"/>
              </a:spcBef>
              <a:defRPr sz="1400" b="1">
                <a:latin typeface="Lato" panose="020F0502020204030203" pitchFamily="34" charset="0"/>
                <a:ea typeface="Lato" panose="020F0502020204030203" pitchFamily="34" charset="0"/>
                <a:cs typeface="Lato" panose="020F0502020204030203" pitchFamily="34" charset="0"/>
              </a:defRPr>
            </a:lvl6pPr>
            <a:lvl7pPr>
              <a:spcBef>
                <a:spcPts val="0"/>
              </a:spcBef>
              <a:defRPr sz="1400" b="1">
                <a:latin typeface="Lato" panose="020F0502020204030203" pitchFamily="34" charset="0"/>
                <a:ea typeface="Lato" panose="020F0502020204030203" pitchFamily="34" charset="0"/>
                <a:cs typeface="Lato" panose="020F0502020204030203" pitchFamily="34" charset="0"/>
              </a:defRPr>
            </a:lvl7pPr>
            <a:lvl8pPr>
              <a:spcBef>
                <a:spcPts val="0"/>
              </a:spcBef>
              <a:defRPr sz="1400" b="1">
                <a:latin typeface="Lato" panose="020F0502020204030203" pitchFamily="34" charset="0"/>
                <a:ea typeface="Lato" panose="020F0502020204030203" pitchFamily="34" charset="0"/>
                <a:cs typeface="Lato" panose="020F0502020204030203" pitchFamily="34" charset="0"/>
              </a:defRPr>
            </a:lvl8pPr>
            <a:lvl9pPr>
              <a:spcBef>
                <a:spcPts val="0"/>
              </a:spcBef>
              <a:defRPr sz="1400" b="1">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Text Placeholder 12">
            <a:extLst>
              <a:ext uri="{FF2B5EF4-FFF2-40B4-BE49-F238E27FC236}">
                <a16:creationId xmlns:a16="http://schemas.microsoft.com/office/drawing/2014/main" id="{EF939829-E27A-43F7-9E81-5D32D467FF64}"/>
              </a:ext>
            </a:extLst>
          </p:cNvPr>
          <p:cNvSpPr>
            <a:spLocks noGrp="1"/>
          </p:cNvSpPr>
          <p:nvPr>
            <p:ph type="body" sz="quarter" idx="37"/>
          </p:nvPr>
        </p:nvSpPr>
        <p:spPr>
          <a:xfrm>
            <a:off x="838200" y="3371792"/>
            <a:ext cx="1935200" cy="2400367"/>
          </a:xfrm>
        </p:spPr>
        <p:txBody>
          <a:bodyPr/>
          <a:lstStyle>
            <a:lvl1pPr>
              <a:defRPr b="0"/>
            </a:lvl1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p:txBody>
          <a:bodyPr/>
          <a:lstStyle>
            <a:lvl1pPr>
              <a:defRPr/>
            </a:lvl1pPr>
          </a:lstStyle>
          <a:p>
            <a:r>
              <a:rPr lang="en-GB" dirty="0"/>
              <a:t>Custom graphic A.</a:t>
            </a:r>
          </a:p>
        </p:txBody>
      </p:sp>
    </p:spTree>
    <p:extLst>
      <p:ext uri="{BB962C8B-B14F-4D97-AF65-F5344CB8AC3E}">
        <p14:creationId xmlns:p14="http://schemas.microsoft.com/office/powerpoint/2010/main" val="2780798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centre chart">
    <p:spTree>
      <p:nvGrpSpPr>
        <p:cNvPr id="1" name=""/>
        <p:cNvGrpSpPr/>
        <p:nvPr/>
      </p:nvGrpSpPr>
      <p:grpSpPr>
        <a:xfrm>
          <a:off x="0" y="0"/>
          <a:ext cx="0" cy="0"/>
          <a:chOff x="0" y="0"/>
          <a:chExt cx="0" cy="0"/>
        </a:xfrm>
      </p:grpSpPr>
      <p:sp>
        <p:nvSpPr>
          <p:cNvPr id="7" name="SmartArt Placeholder 4">
            <a:extLst>
              <a:ext uri="{FF2B5EF4-FFF2-40B4-BE49-F238E27FC236}">
                <a16:creationId xmlns:a16="http://schemas.microsoft.com/office/drawing/2014/main" id="{D190DADE-EB86-4B4E-8956-C9CC76E9F9C7}"/>
              </a:ext>
            </a:extLst>
          </p:cNvPr>
          <p:cNvSpPr>
            <a:spLocks noGrp="1"/>
          </p:cNvSpPr>
          <p:nvPr>
            <p:ph type="dgm" sz="quarter" idx="18"/>
          </p:nvPr>
        </p:nvSpPr>
        <p:spPr>
          <a:xfrm>
            <a:off x="3600450" y="1808163"/>
            <a:ext cx="4933950" cy="3944937"/>
          </a:xfrm>
        </p:spPr>
        <p:txBody>
          <a:bodyPr/>
          <a:lstStyle/>
          <a:p>
            <a:r>
              <a:rPr lang="en-US"/>
              <a:t>Click icon to add SmartArt graphic</a:t>
            </a:r>
            <a:endParaRPr lang="en-GB"/>
          </a:p>
        </p:txBody>
      </p:sp>
      <p:sp>
        <p:nvSpPr>
          <p:cNvPr id="8" name="Text Placeholder 12">
            <a:extLst>
              <a:ext uri="{FF2B5EF4-FFF2-40B4-BE49-F238E27FC236}">
                <a16:creationId xmlns:a16="http://schemas.microsoft.com/office/drawing/2014/main" id="{18C7D0DA-4E6B-4448-B12E-17B8EDCA589F}"/>
              </a:ext>
            </a:extLst>
          </p:cNvPr>
          <p:cNvSpPr>
            <a:spLocks noGrp="1"/>
          </p:cNvSpPr>
          <p:nvPr>
            <p:ph type="body" sz="quarter" idx="27"/>
          </p:nvPr>
        </p:nvSpPr>
        <p:spPr>
          <a:xfrm>
            <a:off x="838200" y="1808163"/>
            <a:ext cx="2520000" cy="1866909"/>
          </a:xfrm>
        </p:spPr>
        <p:txBody>
          <a:bodyPr/>
          <a:lstStyle>
            <a:lvl1pPr>
              <a:defRPr sz="1800" b="1"/>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12">
            <a:extLst>
              <a:ext uri="{FF2B5EF4-FFF2-40B4-BE49-F238E27FC236}">
                <a16:creationId xmlns:a16="http://schemas.microsoft.com/office/drawing/2014/main" id="{C9E46EB4-DD01-4873-BE23-DAEAB4498D41}"/>
              </a:ext>
            </a:extLst>
          </p:cNvPr>
          <p:cNvSpPr>
            <a:spLocks noGrp="1"/>
          </p:cNvSpPr>
          <p:nvPr>
            <p:ph type="body" sz="quarter" idx="26"/>
          </p:nvPr>
        </p:nvSpPr>
        <p:spPr>
          <a:xfrm>
            <a:off x="838200" y="3905250"/>
            <a:ext cx="2520000" cy="1866909"/>
          </a:xfrm>
        </p:spPr>
        <p:txBody>
          <a:bodyPr/>
          <a:lstStyle>
            <a:lvl1pPr>
              <a:defRPr sz="1800" b="1"/>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2">
            <a:extLst>
              <a:ext uri="{FF2B5EF4-FFF2-40B4-BE49-F238E27FC236}">
                <a16:creationId xmlns:a16="http://schemas.microsoft.com/office/drawing/2014/main" id="{102F0F9B-5C7A-450F-8168-FF889ECF8104}"/>
              </a:ext>
            </a:extLst>
          </p:cNvPr>
          <p:cNvSpPr>
            <a:spLocks noGrp="1"/>
          </p:cNvSpPr>
          <p:nvPr>
            <p:ph type="body" sz="quarter" idx="28"/>
          </p:nvPr>
        </p:nvSpPr>
        <p:spPr>
          <a:xfrm>
            <a:off x="8776650" y="3905250"/>
            <a:ext cx="2520000" cy="1866909"/>
          </a:xfrm>
        </p:spPr>
        <p:txBody>
          <a:bodyPr/>
          <a:lstStyle>
            <a:lvl1pPr>
              <a:defRPr sz="1800" b="1"/>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2">
            <a:extLst>
              <a:ext uri="{FF2B5EF4-FFF2-40B4-BE49-F238E27FC236}">
                <a16:creationId xmlns:a16="http://schemas.microsoft.com/office/drawing/2014/main" id="{CDDA1059-EF5F-45BD-AB8A-A9CDEE1AB7A6}"/>
              </a:ext>
            </a:extLst>
          </p:cNvPr>
          <p:cNvSpPr>
            <a:spLocks noGrp="1"/>
          </p:cNvSpPr>
          <p:nvPr>
            <p:ph type="body" sz="quarter" idx="29"/>
          </p:nvPr>
        </p:nvSpPr>
        <p:spPr>
          <a:xfrm>
            <a:off x="8776650" y="1808163"/>
            <a:ext cx="2520000" cy="1866909"/>
          </a:xfrm>
        </p:spPr>
        <p:txBody>
          <a:bodyPr/>
          <a:lstStyle>
            <a:lvl1pPr>
              <a:defRPr sz="1800" b="1"/>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p:cNvSpPr>
            <a:spLocks noGrp="1"/>
          </p:cNvSpPr>
          <p:nvPr>
            <p:ph type="title"/>
          </p:nvPr>
        </p:nvSpPr>
        <p:spPr>
          <a:xfrm>
            <a:off x="838200" y="779318"/>
            <a:ext cx="10458600" cy="866920"/>
          </a:xfrm>
        </p:spPr>
        <p:txBody>
          <a:bodyPr/>
          <a:lstStyle/>
          <a:p>
            <a:r>
              <a:rPr lang="en-US"/>
              <a:t>Click to edit Master title style</a:t>
            </a:r>
          </a:p>
        </p:txBody>
      </p:sp>
    </p:spTree>
    <p:extLst>
      <p:ext uri="{BB962C8B-B14F-4D97-AF65-F5344CB8AC3E}">
        <p14:creationId xmlns:p14="http://schemas.microsoft.com/office/powerpoint/2010/main" val="319434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 dots">
    <p:spTree>
      <p:nvGrpSpPr>
        <p:cNvPr id="1" name=""/>
        <p:cNvGrpSpPr/>
        <p:nvPr/>
      </p:nvGrpSpPr>
      <p:grpSpPr>
        <a:xfrm>
          <a:off x="0" y="0"/>
          <a:ext cx="0" cy="0"/>
          <a:chOff x="0" y="0"/>
          <a:chExt cx="0" cy="0"/>
        </a:xfrm>
      </p:grpSpPr>
      <p:sp>
        <p:nvSpPr>
          <p:cNvPr id="25" name="Title 1"/>
          <p:cNvSpPr>
            <a:spLocks noGrp="1"/>
          </p:cNvSpPr>
          <p:nvPr>
            <p:ph type="ctrTitle" hasCustomPrompt="1"/>
          </p:nvPr>
        </p:nvSpPr>
        <p:spPr>
          <a:xfrm>
            <a:off x="628650" y="1588527"/>
            <a:ext cx="7886700" cy="701603"/>
          </a:xfrm>
        </p:spPr>
        <p:txBody>
          <a:bodyPr anchor="b"/>
          <a:lstStyle>
            <a:lvl1pPr algn="l">
              <a:defRPr sz="3730" b="1" u="none">
                <a:solidFill>
                  <a:srgbClr val="323B45"/>
                </a:solidFill>
              </a:defRPr>
            </a:lvl1pPr>
          </a:lstStyle>
          <a:p>
            <a:r>
              <a:rPr lang="en-US" dirty="0"/>
              <a:t>Click to add title.</a:t>
            </a:r>
            <a:endParaRPr lang="en-GB" dirty="0"/>
          </a:p>
        </p:txBody>
      </p:sp>
      <p:sp>
        <p:nvSpPr>
          <p:cNvPr id="26" name="Text Placeholder 26">
            <a:extLst>
              <a:ext uri="{FF2B5EF4-FFF2-40B4-BE49-F238E27FC236}">
                <a16:creationId xmlns:a16="http://schemas.microsoft.com/office/drawing/2014/main" id="{CAF5B31A-BCBA-441D-ACBB-F42E1305C36B}"/>
              </a:ext>
            </a:extLst>
          </p:cNvPr>
          <p:cNvSpPr>
            <a:spLocks noGrp="1"/>
          </p:cNvSpPr>
          <p:nvPr>
            <p:ph type="body" sz="quarter" idx="10"/>
          </p:nvPr>
        </p:nvSpPr>
        <p:spPr>
          <a:xfrm>
            <a:off x="628650" y="2290130"/>
            <a:ext cx="7886700" cy="919199"/>
          </a:xfrm>
        </p:spPr>
        <p:txBody>
          <a:bodyPr/>
          <a:lstStyle>
            <a:lvl1pPr algn="l">
              <a:spcBef>
                <a:spcPts val="0"/>
              </a:spcBef>
              <a:defRPr sz="2000" b="0" i="0">
                <a:solidFill>
                  <a:srgbClr val="323B45"/>
                </a:solidFill>
                <a:latin typeface="HK Grotesk" charset="0"/>
                <a:ea typeface="HK Grotesk" charset="0"/>
                <a:cs typeface="HK Grotesk" charset="0"/>
              </a:defRPr>
            </a:lvl1pPr>
            <a:lvl2pPr algn="l">
              <a:spcBef>
                <a:spcPts val="0"/>
              </a:spcBef>
              <a:defRPr sz="1800" b="0" i="0">
                <a:solidFill>
                  <a:schemeClr val="bg1"/>
                </a:solidFill>
                <a:latin typeface="Calibri" charset="0"/>
                <a:ea typeface="Calibri" charset="0"/>
                <a:cs typeface="Calibri" charset="0"/>
              </a:defRPr>
            </a:lvl2pPr>
            <a:lvl3pPr marL="0" indent="0" algn="l">
              <a:spcBef>
                <a:spcPts val="0"/>
              </a:spcBef>
              <a:buNone/>
              <a:defRPr sz="1800" b="0" i="0">
                <a:solidFill>
                  <a:schemeClr val="bg1"/>
                </a:solidFill>
                <a:latin typeface="Calibri" charset="0"/>
                <a:ea typeface="Calibri" charset="0"/>
                <a:cs typeface="Calibri" charset="0"/>
              </a:defRPr>
            </a:lvl3pPr>
            <a:lvl4pPr marL="0" indent="0" algn="l">
              <a:spcBef>
                <a:spcPts val="0"/>
              </a:spcBef>
              <a:buFont typeface="Arial" panose="020B0604020202020204" pitchFamily="34" charset="0"/>
              <a:buNone/>
              <a:defRPr sz="1800" b="0" i="0">
                <a:solidFill>
                  <a:schemeClr val="bg1"/>
                </a:solidFill>
                <a:latin typeface="Calibri" charset="0"/>
                <a:ea typeface="Calibri" charset="0"/>
                <a:cs typeface="Calibri" charset="0"/>
              </a:defRPr>
            </a:lvl4pPr>
            <a:lvl5pPr marL="0" algn="l">
              <a:spcBef>
                <a:spcPts val="0"/>
              </a:spcBef>
              <a:defRPr sz="1800" b="0" i="0">
                <a:solidFill>
                  <a:schemeClr val="bg1"/>
                </a:solidFill>
                <a:latin typeface="Calibri" charset="0"/>
                <a:ea typeface="Calibri" charset="0"/>
                <a:cs typeface="Calibri" charset="0"/>
              </a:defRPr>
            </a:lvl5pPr>
            <a:lvl6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6pPr>
            <a:lvl7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7pPr>
            <a:lvl8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8pPr>
            <a:lvl9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p:txBody>
      </p:sp>
      <p:pic>
        <p:nvPicPr>
          <p:cNvPr id="3" name="Picture 2" descr="A colorful dots on a black background&#10;&#10;Description automatically generated">
            <a:extLst>
              <a:ext uri="{FF2B5EF4-FFF2-40B4-BE49-F238E27FC236}">
                <a16:creationId xmlns:a16="http://schemas.microsoft.com/office/drawing/2014/main" id="{C0207313-4B88-C0F3-7B23-1516CD6021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7383"/>
          <a:stretch/>
        </p:blipFill>
        <p:spPr>
          <a:xfrm>
            <a:off x="7588483" y="2290130"/>
            <a:ext cx="4603517" cy="4767619"/>
          </a:xfrm>
          <a:prstGeom prst="rect">
            <a:avLst/>
          </a:prstGeom>
        </p:spPr>
      </p:pic>
      <p:pic>
        <p:nvPicPr>
          <p:cNvPr id="5" name="Picture 4" descr="A black and grey logo&#10;&#10;Description automatically generated">
            <a:extLst>
              <a:ext uri="{FF2B5EF4-FFF2-40B4-BE49-F238E27FC236}">
                <a16:creationId xmlns:a16="http://schemas.microsoft.com/office/drawing/2014/main" id="{6953FBE1-EF7F-67BB-FF73-C9B1381252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5917" b="16967"/>
          <a:stretch/>
        </p:blipFill>
        <p:spPr>
          <a:xfrm>
            <a:off x="460513" y="5993295"/>
            <a:ext cx="5874026" cy="565667"/>
          </a:xfrm>
          <a:prstGeom prst="rect">
            <a:avLst/>
          </a:prstGeom>
        </p:spPr>
      </p:pic>
    </p:spTree>
    <p:extLst>
      <p:ext uri="{BB962C8B-B14F-4D97-AF65-F5344CB8AC3E}">
        <p14:creationId xmlns:p14="http://schemas.microsoft.com/office/powerpoint/2010/main" val="4131413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full chart">
    <p:spTree>
      <p:nvGrpSpPr>
        <p:cNvPr id="1" name=""/>
        <p:cNvGrpSpPr/>
        <p:nvPr/>
      </p:nvGrpSpPr>
      <p:grpSpPr>
        <a:xfrm>
          <a:off x="0" y="0"/>
          <a:ext cx="0" cy="0"/>
          <a:chOff x="0" y="0"/>
          <a:chExt cx="0" cy="0"/>
        </a:xfrm>
      </p:grpSpPr>
      <p:sp>
        <p:nvSpPr>
          <p:cNvPr id="7" name="SmartArt Placeholder 4">
            <a:extLst>
              <a:ext uri="{FF2B5EF4-FFF2-40B4-BE49-F238E27FC236}">
                <a16:creationId xmlns:a16="http://schemas.microsoft.com/office/drawing/2014/main" id="{D190DADE-EB86-4B4E-8956-C9CC76E9F9C7}"/>
              </a:ext>
            </a:extLst>
          </p:cNvPr>
          <p:cNvSpPr>
            <a:spLocks noGrp="1"/>
          </p:cNvSpPr>
          <p:nvPr>
            <p:ph type="dgm" sz="quarter" idx="18"/>
          </p:nvPr>
        </p:nvSpPr>
        <p:spPr>
          <a:xfrm>
            <a:off x="872655" y="1808163"/>
            <a:ext cx="10243236" cy="3944937"/>
          </a:xfrm>
        </p:spPr>
        <p:txBody>
          <a:bodyPr/>
          <a:lstStyle/>
          <a:p>
            <a:r>
              <a:rPr lang="en-US"/>
              <a:t>Click icon to add SmartArt graphic</a:t>
            </a:r>
            <a:endParaRPr lang="en-GB"/>
          </a:p>
        </p:txBody>
      </p:sp>
      <p:sp>
        <p:nvSpPr>
          <p:cNvPr id="8" name="Title 1"/>
          <p:cNvSpPr>
            <a:spLocks noGrp="1"/>
          </p:cNvSpPr>
          <p:nvPr>
            <p:ph type="title"/>
          </p:nvPr>
        </p:nvSpPr>
        <p:spPr>
          <a:xfrm>
            <a:off x="838200" y="779318"/>
            <a:ext cx="10458600" cy="866920"/>
          </a:xfrm>
        </p:spPr>
        <p:txBody>
          <a:bodyPr/>
          <a:lstStyle/>
          <a:p>
            <a:r>
              <a:rPr lang="en-US"/>
              <a:t>Click to edit Master title style</a:t>
            </a:r>
          </a:p>
        </p:txBody>
      </p:sp>
    </p:spTree>
    <p:extLst>
      <p:ext uri="{BB962C8B-B14F-4D97-AF65-F5344CB8AC3E}">
        <p14:creationId xmlns:p14="http://schemas.microsoft.com/office/powerpoint/2010/main" val="4013392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85EFD6-21AD-3BAC-FBA2-537315B5CFCC}"/>
              </a:ext>
            </a:extLst>
          </p:cNvPr>
          <p:cNvSpPr/>
          <p:nvPr userDrawn="1"/>
        </p:nvSpPr>
        <p:spPr>
          <a:xfrm>
            <a:off x="11594"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lvl1pPr>
          </a:lstStyle>
          <a:p>
            <a:r>
              <a:rPr lang="en-US" dirty="0"/>
              <a:t>Title and content slide.</a:t>
            </a:r>
            <a:endParaRPr lang="en-GB" dirty="0"/>
          </a:p>
        </p:txBody>
      </p:sp>
      <p:sp>
        <p:nvSpPr>
          <p:cNvPr id="9" name="Content Placeholder 7">
            <a:extLst>
              <a:ext uri="{FF2B5EF4-FFF2-40B4-BE49-F238E27FC236}">
                <a16:creationId xmlns:a16="http://schemas.microsoft.com/office/drawing/2014/main" id="{68DB4331-0AB9-4A2E-8BC8-09881A244BD7}"/>
              </a:ext>
            </a:extLst>
          </p:cNvPr>
          <p:cNvSpPr>
            <a:spLocks noGrp="1"/>
          </p:cNvSpPr>
          <p:nvPr>
            <p:ph sz="quarter" idx="13"/>
          </p:nvPr>
        </p:nvSpPr>
        <p:spPr>
          <a:xfrm>
            <a:off x="838200" y="1808163"/>
            <a:ext cx="10515599" cy="3944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Rectangle 2">
            <a:extLst>
              <a:ext uri="{FF2B5EF4-FFF2-40B4-BE49-F238E27FC236}">
                <a16:creationId xmlns:a16="http://schemas.microsoft.com/office/drawing/2014/main" id="{AD32EE01-FE1A-EE22-9378-1343E9033CAB}"/>
              </a:ext>
            </a:extLst>
          </p:cNvPr>
          <p:cNvSpPr/>
          <p:nvPr userDrawn="1"/>
        </p:nvSpPr>
        <p:spPr>
          <a:xfrm>
            <a:off x="0" y="1001695"/>
            <a:ext cx="4094920" cy="1581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6C50500-D9DC-8945-9577-984187DB6F01}"/>
              </a:ext>
            </a:extLst>
          </p:cNvPr>
          <p:cNvSpPr/>
          <p:nvPr userDrawn="1"/>
        </p:nvSpPr>
        <p:spPr>
          <a:xfrm>
            <a:off x="4094920" y="1001695"/>
            <a:ext cx="4025347" cy="15813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6F5E3C-3060-83B0-B7C7-0226CC20B2E3}"/>
              </a:ext>
            </a:extLst>
          </p:cNvPr>
          <p:cNvSpPr/>
          <p:nvPr userDrawn="1"/>
        </p:nvSpPr>
        <p:spPr>
          <a:xfrm>
            <a:off x="8120268" y="1001695"/>
            <a:ext cx="4075042" cy="1581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950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15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dam photo">
    <p:spTree>
      <p:nvGrpSpPr>
        <p:cNvPr id="1" name=""/>
        <p:cNvGrpSpPr/>
        <p:nvPr/>
      </p:nvGrpSpPr>
      <p:grpSpPr>
        <a:xfrm>
          <a:off x="0" y="0"/>
          <a:ext cx="0" cy="0"/>
          <a:chOff x="0" y="0"/>
          <a:chExt cx="0" cy="0"/>
        </a:xfrm>
      </p:grpSpPr>
      <p:pic>
        <p:nvPicPr>
          <p:cNvPr id="6" name="Picture 5" descr="A large concrete dam with water and mountains&#10;&#10;Description automatically generated">
            <a:extLst>
              <a:ext uri="{FF2B5EF4-FFF2-40B4-BE49-F238E27FC236}">
                <a16:creationId xmlns:a16="http://schemas.microsoft.com/office/drawing/2014/main" id="{8FD8B09C-CC1F-D15D-5EE6-F7C61D2755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47" r="16667" b="31088"/>
          <a:stretch/>
        </p:blipFill>
        <p:spPr>
          <a:xfrm>
            <a:off x="0" y="0"/>
            <a:ext cx="12192000" cy="6858000"/>
          </a:xfrm>
          <a:prstGeom prst="rect">
            <a:avLst/>
          </a:prstGeom>
        </p:spPr>
      </p:pic>
      <p:sp>
        <p:nvSpPr>
          <p:cNvPr id="9" name="Title 1"/>
          <p:cNvSpPr>
            <a:spLocks noGrp="1"/>
          </p:cNvSpPr>
          <p:nvPr>
            <p:ph type="ctrTitle" hasCustomPrompt="1"/>
          </p:nvPr>
        </p:nvSpPr>
        <p:spPr>
          <a:xfrm>
            <a:off x="628650" y="1588527"/>
            <a:ext cx="7886700" cy="701603"/>
          </a:xfrm>
        </p:spPr>
        <p:txBody>
          <a:bodyPr anchor="b"/>
          <a:lstStyle>
            <a:lvl1pPr algn="l">
              <a:defRPr sz="3730" b="1" u="none">
                <a:solidFill>
                  <a:schemeClr val="bg1"/>
                </a:solidFill>
              </a:defRPr>
            </a:lvl1pPr>
          </a:lstStyle>
          <a:p>
            <a:r>
              <a:rPr lang="en-US" dirty="0"/>
              <a:t>Click to add title.</a:t>
            </a:r>
            <a:endParaRPr lang="en-GB" dirty="0"/>
          </a:p>
        </p:txBody>
      </p:sp>
      <p:sp>
        <p:nvSpPr>
          <p:cNvPr id="10" name="Text Placeholder 26">
            <a:extLst>
              <a:ext uri="{FF2B5EF4-FFF2-40B4-BE49-F238E27FC236}">
                <a16:creationId xmlns:a16="http://schemas.microsoft.com/office/drawing/2014/main" id="{CAF5B31A-BCBA-441D-ACBB-F42E1305C36B}"/>
              </a:ext>
            </a:extLst>
          </p:cNvPr>
          <p:cNvSpPr>
            <a:spLocks noGrp="1"/>
          </p:cNvSpPr>
          <p:nvPr>
            <p:ph type="body" sz="quarter" idx="10"/>
          </p:nvPr>
        </p:nvSpPr>
        <p:spPr>
          <a:xfrm>
            <a:off x="628650" y="2290130"/>
            <a:ext cx="7886700" cy="919199"/>
          </a:xfrm>
        </p:spPr>
        <p:txBody>
          <a:bodyPr/>
          <a:lstStyle>
            <a:lvl1pPr algn="l">
              <a:spcBef>
                <a:spcPts val="0"/>
              </a:spcBef>
              <a:defRPr sz="2000" b="0" i="0">
                <a:solidFill>
                  <a:schemeClr val="bg1"/>
                </a:solidFill>
                <a:latin typeface="HK Grotesk" charset="0"/>
                <a:ea typeface="HK Grotesk" charset="0"/>
                <a:cs typeface="HK Grotesk" charset="0"/>
              </a:defRPr>
            </a:lvl1pPr>
            <a:lvl2pPr algn="l">
              <a:spcBef>
                <a:spcPts val="0"/>
              </a:spcBef>
              <a:defRPr sz="1800" b="0" i="0">
                <a:solidFill>
                  <a:schemeClr val="bg1"/>
                </a:solidFill>
                <a:latin typeface="Calibri" charset="0"/>
                <a:ea typeface="Calibri" charset="0"/>
                <a:cs typeface="Calibri" charset="0"/>
              </a:defRPr>
            </a:lvl2pPr>
            <a:lvl3pPr marL="0" indent="0" algn="l">
              <a:spcBef>
                <a:spcPts val="0"/>
              </a:spcBef>
              <a:buNone/>
              <a:defRPr sz="1800" b="0" i="0">
                <a:solidFill>
                  <a:schemeClr val="bg1"/>
                </a:solidFill>
                <a:latin typeface="Calibri" charset="0"/>
                <a:ea typeface="Calibri" charset="0"/>
                <a:cs typeface="Calibri" charset="0"/>
              </a:defRPr>
            </a:lvl3pPr>
            <a:lvl4pPr marL="0" indent="0" algn="l">
              <a:spcBef>
                <a:spcPts val="0"/>
              </a:spcBef>
              <a:buFont typeface="Arial" panose="020B0604020202020204" pitchFamily="34" charset="0"/>
              <a:buNone/>
              <a:defRPr sz="1800" b="0" i="0">
                <a:solidFill>
                  <a:schemeClr val="bg1"/>
                </a:solidFill>
                <a:latin typeface="Calibri" charset="0"/>
                <a:ea typeface="Calibri" charset="0"/>
                <a:cs typeface="Calibri" charset="0"/>
              </a:defRPr>
            </a:lvl4pPr>
            <a:lvl5pPr marL="0" algn="l">
              <a:spcBef>
                <a:spcPts val="0"/>
              </a:spcBef>
              <a:defRPr sz="1800" b="0" i="0">
                <a:solidFill>
                  <a:schemeClr val="bg1"/>
                </a:solidFill>
                <a:latin typeface="Calibri" charset="0"/>
                <a:ea typeface="Calibri" charset="0"/>
                <a:cs typeface="Calibri" charset="0"/>
              </a:defRPr>
            </a:lvl5pPr>
            <a:lvl6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6pPr>
            <a:lvl7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7pPr>
            <a:lvl8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8pPr>
            <a:lvl9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p:txBody>
      </p:sp>
      <p:pic>
        <p:nvPicPr>
          <p:cNvPr id="4" name="Picture 3">
            <a:extLst>
              <a:ext uri="{FF2B5EF4-FFF2-40B4-BE49-F238E27FC236}">
                <a16:creationId xmlns:a16="http://schemas.microsoft.com/office/drawing/2014/main" id="{6093CE1E-C303-3116-E593-BB080AA153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148573" y="239367"/>
            <a:ext cx="825036" cy="814181"/>
          </a:xfrm>
          <a:prstGeom prst="rect">
            <a:avLst/>
          </a:prstGeom>
        </p:spPr>
      </p:pic>
    </p:spTree>
    <p:extLst>
      <p:ext uri="{BB962C8B-B14F-4D97-AF65-F5344CB8AC3E}">
        <p14:creationId xmlns:p14="http://schemas.microsoft.com/office/powerpoint/2010/main" val="237938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light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91095F-AEA4-0107-35EC-C171AF3CB2E7}"/>
              </a:ext>
            </a:extLst>
          </p:cNvPr>
          <p:cNvSpPr/>
          <p:nvPr userDrawn="1"/>
        </p:nvSpPr>
        <p:spPr>
          <a:xfrm>
            <a:off x="10972800" y="161365"/>
            <a:ext cx="1089212" cy="90095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B15CA45-D838-03AB-E7D7-31696C62CFED}"/>
              </a:ext>
            </a:extLst>
          </p:cNvPr>
          <p:cNvSpPr>
            <a:spLocks noGrp="1"/>
          </p:cNvSpPr>
          <p:nvPr>
            <p:ph type="pic" sz="quarter" idx="14"/>
          </p:nvPr>
        </p:nvSpPr>
        <p:spPr>
          <a:xfrm>
            <a:off x="1" y="0"/>
            <a:ext cx="12191998" cy="6858000"/>
          </a:xfrm>
          <a:custGeom>
            <a:avLst/>
            <a:gdLst>
              <a:gd name="connsiteX0" fmla="*/ 11546480 w 12191998"/>
              <a:gd name="connsiteY0" fmla="*/ 529633 h 6858000"/>
              <a:gd name="connsiteX1" fmla="*/ 11473914 w 12191998"/>
              <a:gd name="connsiteY1" fmla="*/ 560145 h 6858000"/>
              <a:gd name="connsiteX2" fmla="*/ 11473914 w 12191998"/>
              <a:gd name="connsiteY2" fmla="*/ 707211 h 6858000"/>
              <a:gd name="connsiteX3" fmla="*/ 11619045 w 12191998"/>
              <a:gd name="connsiteY3" fmla="*/ 707211 h 6858000"/>
              <a:gd name="connsiteX4" fmla="*/ 11619045 w 12191998"/>
              <a:gd name="connsiteY4" fmla="*/ 559891 h 6858000"/>
              <a:gd name="connsiteX5" fmla="*/ 11546480 w 12191998"/>
              <a:gd name="connsiteY5" fmla="*/ 529633 h 6858000"/>
              <a:gd name="connsiteX6" fmla="*/ 11349588 w 12191998"/>
              <a:gd name="connsiteY6" fmla="*/ 329640 h 6858000"/>
              <a:gd name="connsiteX7" fmla="*/ 11277273 w 12191998"/>
              <a:gd name="connsiteY7" fmla="*/ 360120 h 6858000"/>
              <a:gd name="connsiteX8" fmla="*/ 11255215 w 12191998"/>
              <a:gd name="connsiteY8" fmla="*/ 469594 h 6858000"/>
              <a:gd name="connsiteX9" fmla="*/ 11301587 w 12191998"/>
              <a:gd name="connsiteY9" fmla="*/ 538047 h 6858000"/>
              <a:gd name="connsiteX10" fmla="*/ 11328407 w 12191998"/>
              <a:gd name="connsiteY10" fmla="*/ 632789 h 6858000"/>
              <a:gd name="connsiteX11" fmla="*/ 11328407 w 12191998"/>
              <a:gd name="connsiteY11" fmla="*/ 633424 h 6858000"/>
              <a:gd name="connsiteX12" fmla="*/ 11301587 w 12191998"/>
              <a:gd name="connsiteY12" fmla="*/ 728166 h 6858000"/>
              <a:gd name="connsiteX13" fmla="*/ 11255215 w 12191998"/>
              <a:gd name="connsiteY13" fmla="*/ 796619 h 6858000"/>
              <a:gd name="connsiteX14" fmla="*/ 11277273 w 12191998"/>
              <a:gd name="connsiteY14" fmla="*/ 906220 h 6858000"/>
              <a:gd name="connsiteX15" fmla="*/ 11349588 w 12191998"/>
              <a:gd name="connsiteY15" fmla="*/ 936700 h 6858000"/>
              <a:gd name="connsiteX16" fmla="*/ 11350089 w 12191998"/>
              <a:gd name="connsiteY16" fmla="*/ 936700 h 6858000"/>
              <a:gd name="connsiteX17" fmla="*/ 11422279 w 12191998"/>
              <a:gd name="connsiteY17" fmla="*/ 906220 h 6858000"/>
              <a:gd name="connsiteX18" fmla="*/ 11444337 w 12191998"/>
              <a:gd name="connsiteY18" fmla="*/ 796619 h 6858000"/>
              <a:gd name="connsiteX19" fmla="*/ 11398090 w 12191998"/>
              <a:gd name="connsiteY19" fmla="*/ 728166 h 6858000"/>
              <a:gd name="connsiteX20" fmla="*/ 11371145 w 12191998"/>
              <a:gd name="connsiteY20" fmla="*/ 633424 h 6858000"/>
              <a:gd name="connsiteX21" fmla="*/ 11371145 w 12191998"/>
              <a:gd name="connsiteY21" fmla="*/ 632789 h 6858000"/>
              <a:gd name="connsiteX22" fmla="*/ 11398090 w 12191998"/>
              <a:gd name="connsiteY22" fmla="*/ 538047 h 6858000"/>
              <a:gd name="connsiteX23" fmla="*/ 11444337 w 12191998"/>
              <a:gd name="connsiteY23" fmla="*/ 469594 h 6858000"/>
              <a:gd name="connsiteX24" fmla="*/ 11422279 w 12191998"/>
              <a:gd name="connsiteY24" fmla="*/ 360120 h 6858000"/>
              <a:gd name="connsiteX25" fmla="*/ 11350089 w 12191998"/>
              <a:gd name="connsiteY25" fmla="*/ 329640 h 6858000"/>
              <a:gd name="connsiteX26" fmla="*/ 11742620 w 12191998"/>
              <a:gd name="connsiteY26" fmla="*/ 329640 h 6858000"/>
              <a:gd name="connsiteX27" fmla="*/ 11670430 w 12191998"/>
              <a:gd name="connsiteY27" fmla="*/ 360120 h 6858000"/>
              <a:gd name="connsiteX28" fmla="*/ 11648372 w 12191998"/>
              <a:gd name="connsiteY28" fmla="*/ 469594 h 6858000"/>
              <a:gd name="connsiteX29" fmla="*/ 11694744 w 12191998"/>
              <a:gd name="connsiteY29" fmla="*/ 538047 h 6858000"/>
              <a:gd name="connsiteX30" fmla="*/ 11721564 w 12191998"/>
              <a:gd name="connsiteY30" fmla="*/ 632789 h 6858000"/>
              <a:gd name="connsiteX31" fmla="*/ 11721564 w 12191998"/>
              <a:gd name="connsiteY31" fmla="*/ 633424 h 6858000"/>
              <a:gd name="connsiteX32" fmla="*/ 11694744 w 12191998"/>
              <a:gd name="connsiteY32" fmla="*/ 728166 h 6858000"/>
              <a:gd name="connsiteX33" fmla="*/ 11648372 w 12191998"/>
              <a:gd name="connsiteY33" fmla="*/ 796619 h 6858000"/>
              <a:gd name="connsiteX34" fmla="*/ 11670430 w 12191998"/>
              <a:gd name="connsiteY34" fmla="*/ 906220 h 6858000"/>
              <a:gd name="connsiteX35" fmla="*/ 11742620 w 12191998"/>
              <a:gd name="connsiteY35" fmla="*/ 936700 h 6858000"/>
              <a:gd name="connsiteX36" fmla="*/ 11743121 w 12191998"/>
              <a:gd name="connsiteY36" fmla="*/ 936700 h 6858000"/>
              <a:gd name="connsiteX37" fmla="*/ 11815436 w 12191998"/>
              <a:gd name="connsiteY37" fmla="*/ 906220 h 6858000"/>
              <a:gd name="connsiteX38" fmla="*/ 11837494 w 12191998"/>
              <a:gd name="connsiteY38" fmla="*/ 796619 h 6858000"/>
              <a:gd name="connsiteX39" fmla="*/ 11790997 w 12191998"/>
              <a:gd name="connsiteY39" fmla="*/ 728166 h 6858000"/>
              <a:gd name="connsiteX40" fmla="*/ 11764176 w 12191998"/>
              <a:gd name="connsiteY40" fmla="*/ 633424 h 6858000"/>
              <a:gd name="connsiteX41" fmla="*/ 11764176 w 12191998"/>
              <a:gd name="connsiteY41" fmla="*/ 632789 h 6858000"/>
              <a:gd name="connsiteX42" fmla="*/ 11790997 w 12191998"/>
              <a:gd name="connsiteY42" fmla="*/ 538047 h 6858000"/>
              <a:gd name="connsiteX43" fmla="*/ 11837494 w 12191998"/>
              <a:gd name="connsiteY43" fmla="*/ 469594 h 6858000"/>
              <a:gd name="connsiteX44" fmla="*/ 11815436 w 12191998"/>
              <a:gd name="connsiteY44" fmla="*/ 360120 h 6858000"/>
              <a:gd name="connsiteX45" fmla="*/ 11743121 w 12191998"/>
              <a:gd name="connsiteY45" fmla="*/ 329640 h 6858000"/>
              <a:gd name="connsiteX46" fmla="*/ 0 w 12191998"/>
              <a:gd name="connsiteY46" fmla="*/ 0 h 6858000"/>
              <a:gd name="connsiteX47" fmla="*/ 12191998 w 12191998"/>
              <a:gd name="connsiteY47" fmla="*/ 0 h 6858000"/>
              <a:gd name="connsiteX48" fmla="*/ 12191998 w 12191998"/>
              <a:gd name="connsiteY48" fmla="*/ 6858000 h 6858000"/>
              <a:gd name="connsiteX49" fmla="*/ 0 w 12191998"/>
              <a:gd name="connsiteY4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1998" h="6858000">
                <a:moveTo>
                  <a:pt x="11546480" y="529633"/>
                </a:moveTo>
                <a:cubicBezTo>
                  <a:pt x="11520223" y="529665"/>
                  <a:pt x="11493966" y="539825"/>
                  <a:pt x="11473914" y="560145"/>
                </a:cubicBezTo>
                <a:cubicBezTo>
                  <a:pt x="11433809" y="600658"/>
                  <a:pt x="11433809" y="666571"/>
                  <a:pt x="11473914" y="707211"/>
                </a:cubicBezTo>
                <a:cubicBezTo>
                  <a:pt x="11514019" y="747724"/>
                  <a:pt x="11578940" y="747724"/>
                  <a:pt x="11619045" y="707211"/>
                </a:cubicBezTo>
                <a:cubicBezTo>
                  <a:pt x="11659150" y="666571"/>
                  <a:pt x="11659150" y="600658"/>
                  <a:pt x="11619045" y="559891"/>
                </a:cubicBezTo>
                <a:cubicBezTo>
                  <a:pt x="11598992" y="539698"/>
                  <a:pt x="11572736" y="529602"/>
                  <a:pt x="11546480" y="529633"/>
                </a:cubicBezTo>
                <a:close/>
                <a:moveTo>
                  <a:pt x="11349588" y="329640"/>
                </a:moveTo>
                <a:cubicBezTo>
                  <a:pt x="11323394" y="329767"/>
                  <a:pt x="11297326" y="339800"/>
                  <a:pt x="11277273" y="360120"/>
                </a:cubicBezTo>
                <a:cubicBezTo>
                  <a:pt x="11246693" y="390981"/>
                  <a:pt x="11239800" y="430351"/>
                  <a:pt x="11255215" y="469594"/>
                </a:cubicBezTo>
                <a:cubicBezTo>
                  <a:pt x="11264490" y="493470"/>
                  <a:pt x="11286798" y="513663"/>
                  <a:pt x="11301587" y="538047"/>
                </a:cubicBezTo>
                <a:cubicBezTo>
                  <a:pt x="11317754" y="564844"/>
                  <a:pt x="11326026" y="586434"/>
                  <a:pt x="11328407" y="632789"/>
                </a:cubicBezTo>
                <a:lnTo>
                  <a:pt x="11328407" y="633424"/>
                </a:lnTo>
                <a:cubicBezTo>
                  <a:pt x="11326151" y="679779"/>
                  <a:pt x="11317754" y="701369"/>
                  <a:pt x="11301587" y="728166"/>
                </a:cubicBezTo>
                <a:cubicBezTo>
                  <a:pt x="11286798" y="752677"/>
                  <a:pt x="11264490" y="772743"/>
                  <a:pt x="11255215" y="796619"/>
                </a:cubicBezTo>
                <a:cubicBezTo>
                  <a:pt x="11239925" y="835862"/>
                  <a:pt x="11246818" y="875232"/>
                  <a:pt x="11277273" y="906220"/>
                </a:cubicBezTo>
                <a:cubicBezTo>
                  <a:pt x="11297326" y="926413"/>
                  <a:pt x="11323394" y="936700"/>
                  <a:pt x="11349588" y="936700"/>
                </a:cubicBezTo>
                <a:lnTo>
                  <a:pt x="11350089" y="936700"/>
                </a:lnTo>
                <a:cubicBezTo>
                  <a:pt x="11376283" y="936573"/>
                  <a:pt x="11402351" y="926413"/>
                  <a:pt x="11422279" y="906220"/>
                </a:cubicBezTo>
                <a:cubicBezTo>
                  <a:pt x="11452859" y="875232"/>
                  <a:pt x="11459877" y="835862"/>
                  <a:pt x="11444337" y="796619"/>
                </a:cubicBezTo>
                <a:cubicBezTo>
                  <a:pt x="11435062" y="772743"/>
                  <a:pt x="11412754" y="752677"/>
                  <a:pt x="11398090" y="728166"/>
                </a:cubicBezTo>
                <a:cubicBezTo>
                  <a:pt x="11381797" y="701369"/>
                  <a:pt x="11373400" y="679779"/>
                  <a:pt x="11371145" y="633424"/>
                </a:cubicBezTo>
                <a:lnTo>
                  <a:pt x="11371145" y="632789"/>
                </a:lnTo>
                <a:cubicBezTo>
                  <a:pt x="11373526" y="586561"/>
                  <a:pt x="11381923" y="564844"/>
                  <a:pt x="11398090" y="538047"/>
                </a:cubicBezTo>
                <a:cubicBezTo>
                  <a:pt x="11412754" y="513663"/>
                  <a:pt x="11435062" y="493470"/>
                  <a:pt x="11444337" y="469594"/>
                </a:cubicBezTo>
                <a:cubicBezTo>
                  <a:pt x="11459752" y="430351"/>
                  <a:pt x="11452859" y="390981"/>
                  <a:pt x="11422279" y="360120"/>
                </a:cubicBezTo>
                <a:cubicBezTo>
                  <a:pt x="11402351" y="339800"/>
                  <a:pt x="11376283" y="329640"/>
                  <a:pt x="11350089" y="329640"/>
                </a:cubicBezTo>
                <a:close/>
                <a:moveTo>
                  <a:pt x="11742620" y="329640"/>
                </a:moveTo>
                <a:cubicBezTo>
                  <a:pt x="11716551" y="329767"/>
                  <a:pt x="11690357" y="339800"/>
                  <a:pt x="11670430" y="360120"/>
                </a:cubicBezTo>
                <a:cubicBezTo>
                  <a:pt x="11639850" y="390981"/>
                  <a:pt x="11632957" y="430351"/>
                  <a:pt x="11648372" y="469594"/>
                </a:cubicBezTo>
                <a:cubicBezTo>
                  <a:pt x="11657772" y="493470"/>
                  <a:pt x="11679955" y="513663"/>
                  <a:pt x="11694744" y="538047"/>
                </a:cubicBezTo>
                <a:cubicBezTo>
                  <a:pt x="11710911" y="564844"/>
                  <a:pt x="11719308" y="586434"/>
                  <a:pt x="11721564" y="632789"/>
                </a:cubicBezTo>
                <a:lnTo>
                  <a:pt x="11721564" y="633424"/>
                </a:lnTo>
                <a:cubicBezTo>
                  <a:pt x="11719308" y="679779"/>
                  <a:pt x="11710911" y="701369"/>
                  <a:pt x="11694744" y="728166"/>
                </a:cubicBezTo>
                <a:cubicBezTo>
                  <a:pt x="11679955" y="752677"/>
                  <a:pt x="11657772" y="772743"/>
                  <a:pt x="11648372" y="796619"/>
                </a:cubicBezTo>
                <a:cubicBezTo>
                  <a:pt x="11633082" y="835862"/>
                  <a:pt x="11639975" y="875232"/>
                  <a:pt x="11670430" y="906220"/>
                </a:cubicBezTo>
                <a:cubicBezTo>
                  <a:pt x="11690357" y="926413"/>
                  <a:pt x="11716551" y="936700"/>
                  <a:pt x="11742620" y="936700"/>
                </a:cubicBezTo>
                <a:lnTo>
                  <a:pt x="11743121" y="936700"/>
                </a:lnTo>
                <a:cubicBezTo>
                  <a:pt x="11769315" y="936573"/>
                  <a:pt x="11795508" y="926413"/>
                  <a:pt x="11815436" y="906220"/>
                </a:cubicBezTo>
                <a:cubicBezTo>
                  <a:pt x="11845891" y="875232"/>
                  <a:pt x="11852784" y="835862"/>
                  <a:pt x="11837494" y="796619"/>
                </a:cubicBezTo>
                <a:cubicBezTo>
                  <a:pt x="11828094" y="772743"/>
                  <a:pt x="11805911" y="752677"/>
                  <a:pt x="11790997" y="728166"/>
                </a:cubicBezTo>
                <a:cubicBezTo>
                  <a:pt x="11774954" y="701369"/>
                  <a:pt x="11766557" y="679779"/>
                  <a:pt x="11764176" y="633424"/>
                </a:cubicBezTo>
                <a:lnTo>
                  <a:pt x="11764176" y="632789"/>
                </a:lnTo>
                <a:cubicBezTo>
                  <a:pt x="11766557" y="586561"/>
                  <a:pt x="11774954" y="564844"/>
                  <a:pt x="11790997" y="538047"/>
                </a:cubicBezTo>
                <a:cubicBezTo>
                  <a:pt x="11805911" y="513663"/>
                  <a:pt x="11828219" y="493470"/>
                  <a:pt x="11837494" y="469594"/>
                </a:cubicBezTo>
                <a:cubicBezTo>
                  <a:pt x="11852784" y="430351"/>
                  <a:pt x="11845891" y="390981"/>
                  <a:pt x="11815436" y="360120"/>
                </a:cubicBezTo>
                <a:cubicBezTo>
                  <a:pt x="11795383" y="339800"/>
                  <a:pt x="11769315" y="329640"/>
                  <a:pt x="11743121" y="329640"/>
                </a:cubicBezTo>
                <a:close/>
                <a:moveTo>
                  <a:pt x="0" y="0"/>
                </a:moveTo>
                <a:lnTo>
                  <a:pt x="12191998" y="0"/>
                </a:lnTo>
                <a:lnTo>
                  <a:pt x="12191998" y="6858000"/>
                </a:lnTo>
                <a:lnTo>
                  <a:pt x="0" y="6858000"/>
                </a:lnTo>
                <a:close/>
              </a:path>
            </a:pathLst>
          </a:custGeom>
          <a:solidFill>
            <a:schemeClr val="bg1">
              <a:lumMod val="85000"/>
            </a:schemeClr>
          </a:solidFill>
        </p:spPr>
        <p:txBody>
          <a:bodyPr wrap="square" lIns="216000" tIns="216000" rIns="216000" bIns="216000">
            <a:noAutofit/>
          </a:bodyPr>
          <a:lstStyle>
            <a:lvl1pPr>
              <a:defRPr sz="1400">
                <a:solidFill>
                  <a:schemeClr val="bg1"/>
                </a:solidFill>
              </a:defRPr>
            </a:lvl1pPr>
          </a:lstStyle>
          <a:p>
            <a:r>
              <a:rPr lang="en-US"/>
              <a:t>Click icon to add picture</a:t>
            </a:r>
            <a:endParaRPr lang="en-AU" dirty="0"/>
          </a:p>
        </p:txBody>
      </p:sp>
      <p:sp>
        <p:nvSpPr>
          <p:cNvPr id="9" name="Title 1"/>
          <p:cNvSpPr>
            <a:spLocks noGrp="1"/>
          </p:cNvSpPr>
          <p:nvPr>
            <p:ph type="ctrTitle" hasCustomPrompt="1"/>
          </p:nvPr>
        </p:nvSpPr>
        <p:spPr>
          <a:xfrm>
            <a:off x="628650" y="1588527"/>
            <a:ext cx="7886700" cy="701603"/>
          </a:xfrm>
        </p:spPr>
        <p:txBody>
          <a:bodyPr anchor="b"/>
          <a:lstStyle>
            <a:lvl1pPr algn="l">
              <a:defRPr sz="3730" b="1" u="none">
                <a:solidFill>
                  <a:schemeClr val="tx1"/>
                </a:solidFill>
              </a:defRPr>
            </a:lvl1pPr>
          </a:lstStyle>
          <a:p>
            <a:r>
              <a:rPr lang="en-US" dirty="0"/>
              <a:t>Click to add title.</a:t>
            </a:r>
            <a:endParaRPr lang="en-GB" dirty="0"/>
          </a:p>
        </p:txBody>
      </p:sp>
      <p:sp>
        <p:nvSpPr>
          <p:cNvPr id="10" name="Text Placeholder 26">
            <a:extLst>
              <a:ext uri="{FF2B5EF4-FFF2-40B4-BE49-F238E27FC236}">
                <a16:creationId xmlns:a16="http://schemas.microsoft.com/office/drawing/2014/main" id="{CAF5B31A-BCBA-441D-ACBB-F42E1305C36B}"/>
              </a:ext>
            </a:extLst>
          </p:cNvPr>
          <p:cNvSpPr>
            <a:spLocks noGrp="1"/>
          </p:cNvSpPr>
          <p:nvPr>
            <p:ph type="body" sz="quarter" idx="10"/>
          </p:nvPr>
        </p:nvSpPr>
        <p:spPr>
          <a:xfrm>
            <a:off x="628650" y="2290130"/>
            <a:ext cx="7886700" cy="919199"/>
          </a:xfrm>
        </p:spPr>
        <p:txBody>
          <a:bodyPr/>
          <a:lstStyle>
            <a:lvl1pPr algn="l">
              <a:spcBef>
                <a:spcPts val="0"/>
              </a:spcBef>
              <a:defRPr sz="2000" b="0" i="0">
                <a:solidFill>
                  <a:schemeClr val="tx1"/>
                </a:solidFill>
                <a:latin typeface="HK Grotesk" charset="0"/>
                <a:ea typeface="HK Grotesk" charset="0"/>
                <a:cs typeface="HK Grotesk" charset="0"/>
              </a:defRPr>
            </a:lvl1pPr>
            <a:lvl2pPr algn="l">
              <a:spcBef>
                <a:spcPts val="0"/>
              </a:spcBef>
              <a:defRPr sz="1800" b="0" i="0">
                <a:solidFill>
                  <a:schemeClr val="bg1"/>
                </a:solidFill>
                <a:latin typeface="Calibri" charset="0"/>
                <a:ea typeface="Calibri" charset="0"/>
                <a:cs typeface="Calibri" charset="0"/>
              </a:defRPr>
            </a:lvl2pPr>
            <a:lvl3pPr marL="0" indent="0" algn="l">
              <a:spcBef>
                <a:spcPts val="0"/>
              </a:spcBef>
              <a:buNone/>
              <a:defRPr sz="1800" b="0" i="0">
                <a:solidFill>
                  <a:schemeClr val="bg1"/>
                </a:solidFill>
                <a:latin typeface="Calibri" charset="0"/>
                <a:ea typeface="Calibri" charset="0"/>
                <a:cs typeface="Calibri" charset="0"/>
              </a:defRPr>
            </a:lvl3pPr>
            <a:lvl4pPr marL="0" indent="0" algn="l">
              <a:spcBef>
                <a:spcPts val="0"/>
              </a:spcBef>
              <a:buFont typeface="Arial" panose="020B0604020202020204" pitchFamily="34" charset="0"/>
              <a:buNone/>
              <a:defRPr sz="1800" b="0" i="0">
                <a:solidFill>
                  <a:schemeClr val="bg1"/>
                </a:solidFill>
                <a:latin typeface="Calibri" charset="0"/>
                <a:ea typeface="Calibri" charset="0"/>
                <a:cs typeface="Calibri" charset="0"/>
              </a:defRPr>
            </a:lvl4pPr>
            <a:lvl5pPr marL="0" algn="l">
              <a:spcBef>
                <a:spcPts val="0"/>
              </a:spcBef>
              <a:defRPr sz="1800" b="0" i="0">
                <a:solidFill>
                  <a:schemeClr val="bg1"/>
                </a:solidFill>
                <a:latin typeface="Calibri" charset="0"/>
                <a:ea typeface="Calibri" charset="0"/>
                <a:cs typeface="Calibri" charset="0"/>
              </a:defRPr>
            </a:lvl5pPr>
            <a:lvl6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6pPr>
            <a:lvl7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7pPr>
            <a:lvl8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8pPr>
            <a:lvl9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p:txBody>
      </p:sp>
    </p:spTree>
    <p:extLst>
      <p:ext uri="{BB962C8B-B14F-4D97-AF65-F5344CB8AC3E}">
        <p14:creationId xmlns:p14="http://schemas.microsoft.com/office/powerpoint/2010/main" val="14490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dark photo">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ABA686AE-6685-C7B7-2A40-6A50DB7A3F76}"/>
              </a:ext>
            </a:extLst>
          </p:cNvPr>
          <p:cNvSpPr>
            <a:spLocks noGrp="1"/>
          </p:cNvSpPr>
          <p:nvPr>
            <p:ph type="pic" sz="quarter" idx="14"/>
          </p:nvPr>
        </p:nvSpPr>
        <p:spPr>
          <a:xfrm>
            <a:off x="1" y="0"/>
            <a:ext cx="12191998" cy="6858000"/>
          </a:xfrm>
          <a:custGeom>
            <a:avLst/>
            <a:gdLst>
              <a:gd name="connsiteX0" fmla="*/ 11546480 w 12191998"/>
              <a:gd name="connsiteY0" fmla="*/ 529633 h 6858000"/>
              <a:gd name="connsiteX1" fmla="*/ 11473914 w 12191998"/>
              <a:gd name="connsiteY1" fmla="*/ 560145 h 6858000"/>
              <a:gd name="connsiteX2" fmla="*/ 11473914 w 12191998"/>
              <a:gd name="connsiteY2" fmla="*/ 707211 h 6858000"/>
              <a:gd name="connsiteX3" fmla="*/ 11619045 w 12191998"/>
              <a:gd name="connsiteY3" fmla="*/ 707211 h 6858000"/>
              <a:gd name="connsiteX4" fmla="*/ 11619045 w 12191998"/>
              <a:gd name="connsiteY4" fmla="*/ 559891 h 6858000"/>
              <a:gd name="connsiteX5" fmla="*/ 11546480 w 12191998"/>
              <a:gd name="connsiteY5" fmla="*/ 529633 h 6858000"/>
              <a:gd name="connsiteX6" fmla="*/ 11349588 w 12191998"/>
              <a:gd name="connsiteY6" fmla="*/ 329640 h 6858000"/>
              <a:gd name="connsiteX7" fmla="*/ 11277273 w 12191998"/>
              <a:gd name="connsiteY7" fmla="*/ 360120 h 6858000"/>
              <a:gd name="connsiteX8" fmla="*/ 11255215 w 12191998"/>
              <a:gd name="connsiteY8" fmla="*/ 469594 h 6858000"/>
              <a:gd name="connsiteX9" fmla="*/ 11301587 w 12191998"/>
              <a:gd name="connsiteY9" fmla="*/ 538047 h 6858000"/>
              <a:gd name="connsiteX10" fmla="*/ 11328407 w 12191998"/>
              <a:gd name="connsiteY10" fmla="*/ 632789 h 6858000"/>
              <a:gd name="connsiteX11" fmla="*/ 11328407 w 12191998"/>
              <a:gd name="connsiteY11" fmla="*/ 633424 h 6858000"/>
              <a:gd name="connsiteX12" fmla="*/ 11301587 w 12191998"/>
              <a:gd name="connsiteY12" fmla="*/ 728166 h 6858000"/>
              <a:gd name="connsiteX13" fmla="*/ 11255215 w 12191998"/>
              <a:gd name="connsiteY13" fmla="*/ 796619 h 6858000"/>
              <a:gd name="connsiteX14" fmla="*/ 11277273 w 12191998"/>
              <a:gd name="connsiteY14" fmla="*/ 906220 h 6858000"/>
              <a:gd name="connsiteX15" fmla="*/ 11349588 w 12191998"/>
              <a:gd name="connsiteY15" fmla="*/ 936700 h 6858000"/>
              <a:gd name="connsiteX16" fmla="*/ 11350089 w 12191998"/>
              <a:gd name="connsiteY16" fmla="*/ 936700 h 6858000"/>
              <a:gd name="connsiteX17" fmla="*/ 11422279 w 12191998"/>
              <a:gd name="connsiteY17" fmla="*/ 906220 h 6858000"/>
              <a:gd name="connsiteX18" fmla="*/ 11444337 w 12191998"/>
              <a:gd name="connsiteY18" fmla="*/ 796619 h 6858000"/>
              <a:gd name="connsiteX19" fmla="*/ 11398090 w 12191998"/>
              <a:gd name="connsiteY19" fmla="*/ 728166 h 6858000"/>
              <a:gd name="connsiteX20" fmla="*/ 11371145 w 12191998"/>
              <a:gd name="connsiteY20" fmla="*/ 633424 h 6858000"/>
              <a:gd name="connsiteX21" fmla="*/ 11371145 w 12191998"/>
              <a:gd name="connsiteY21" fmla="*/ 632789 h 6858000"/>
              <a:gd name="connsiteX22" fmla="*/ 11398090 w 12191998"/>
              <a:gd name="connsiteY22" fmla="*/ 538047 h 6858000"/>
              <a:gd name="connsiteX23" fmla="*/ 11444337 w 12191998"/>
              <a:gd name="connsiteY23" fmla="*/ 469594 h 6858000"/>
              <a:gd name="connsiteX24" fmla="*/ 11422279 w 12191998"/>
              <a:gd name="connsiteY24" fmla="*/ 360120 h 6858000"/>
              <a:gd name="connsiteX25" fmla="*/ 11350089 w 12191998"/>
              <a:gd name="connsiteY25" fmla="*/ 329640 h 6858000"/>
              <a:gd name="connsiteX26" fmla="*/ 11742620 w 12191998"/>
              <a:gd name="connsiteY26" fmla="*/ 329640 h 6858000"/>
              <a:gd name="connsiteX27" fmla="*/ 11670430 w 12191998"/>
              <a:gd name="connsiteY27" fmla="*/ 360120 h 6858000"/>
              <a:gd name="connsiteX28" fmla="*/ 11648372 w 12191998"/>
              <a:gd name="connsiteY28" fmla="*/ 469594 h 6858000"/>
              <a:gd name="connsiteX29" fmla="*/ 11694744 w 12191998"/>
              <a:gd name="connsiteY29" fmla="*/ 538047 h 6858000"/>
              <a:gd name="connsiteX30" fmla="*/ 11721564 w 12191998"/>
              <a:gd name="connsiteY30" fmla="*/ 632789 h 6858000"/>
              <a:gd name="connsiteX31" fmla="*/ 11721564 w 12191998"/>
              <a:gd name="connsiteY31" fmla="*/ 633424 h 6858000"/>
              <a:gd name="connsiteX32" fmla="*/ 11694744 w 12191998"/>
              <a:gd name="connsiteY32" fmla="*/ 728166 h 6858000"/>
              <a:gd name="connsiteX33" fmla="*/ 11648372 w 12191998"/>
              <a:gd name="connsiteY33" fmla="*/ 796619 h 6858000"/>
              <a:gd name="connsiteX34" fmla="*/ 11670430 w 12191998"/>
              <a:gd name="connsiteY34" fmla="*/ 906220 h 6858000"/>
              <a:gd name="connsiteX35" fmla="*/ 11742620 w 12191998"/>
              <a:gd name="connsiteY35" fmla="*/ 936700 h 6858000"/>
              <a:gd name="connsiteX36" fmla="*/ 11743121 w 12191998"/>
              <a:gd name="connsiteY36" fmla="*/ 936700 h 6858000"/>
              <a:gd name="connsiteX37" fmla="*/ 11815436 w 12191998"/>
              <a:gd name="connsiteY37" fmla="*/ 906220 h 6858000"/>
              <a:gd name="connsiteX38" fmla="*/ 11837494 w 12191998"/>
              <a:gd name="connsiteY38" fmla="*/ 796619 h 6858000"/>
              <a:gd name="connsiteX39" fmla="*/ 11790997 w 12191998"/>
              <a:gd name="connsiteY39" fmla="*/ 728166 h 6858000"/>
              <a:gd name="connsiteX40" fmla="*/ 11764176 w 12191998"/>
              <a:gd name="connsiteY40" fmla="*/ 633424 h 6858000"/>
              <a:gd name="connsiteX41" fmla="*/ 11764176 w 12191998"/>
              <a:gd name="connsiteY41" fmla="*/ 632789 h 6858000"/>
              <a:gd name="connsiteX42" fmla="*/ 11790997 w 12191998"/>
              <a:gd name="connsiteY42" fmla="*/ 538047 h 6858000"/>
              <a:gd name="connsiteX43" fmla="*/ 11837494 w 12191998"/>
              <a:gd name="connsiteY43" fmla="*/ 469594 h 6858000"/>
              <a:gd name="connsiteX44" fmla="*/ 11815436 w 12191998"/>
              <a:gd name="connsiteY44" fmla="*/ 360120 h 6858000"/>
              <a:gd name="connsiteX45" fmla="*/ 11743121 w 12191998"/>
              <a:gd name="connsiteY45" fmla="*/ 329640 h 6858000"/>
              <a:gd name="connsiteX46" fmla="*/ 0 w 12191998"/>
              <a:gd name="connsiteY46" fmla="*/ 0 h 6858000"/>
              <a:gd name="connsiteX47" fmla="*/ 12191998 w 12191998"/>
              <a:gd name="connsiteY47" fmla="*/ 0 h 6858000"/>
              <a:gd name="connsiteX48" fmla="*/ 12191998 w 12191998"/>
              <a:gd name="connsiteY48" fmla="*/ 6858000 h 6858000"/>
              <a:gd name="connsiteX49" fmla="*/ 0 w 12191998"/>
              <a:gd name="connsiteY4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1998" h="6858000">
                <a:moveTo>
                  <a:pt x="11546480" y="529633"/>
                </a:moveTo>
                <a:cubicBezTo>
                  <a:pt x="11520223" y="529665"/>
                  <a:pt x="11493966" y="539825"/>
                  <a:pt x="11473914" y="560145"/>
                </a:cubicBezTo>
                <a:cubicBezTo>
                  <a:pt x="11433809" y="600658"/>
                  <a:pt x="11433809" y="666571"/>
                  <a:pt x="11473914" y="707211"/>
                </a:cubicBezTo>
                <a:cubicBezTo>
                  <a:pt x="11514019" y="747724"/>
                  <a:pt x="11578940" y="747724"/>
                  <a:pt x="11619045" y="707211"/>
                </a:cubicBezTo>
                <a:cubicBezTo>
                  <a:pt x="11659150" y="666571"/>
                  <a:pt x="11659150" y="600658"/>
                  <a:pt x="11619045" y="559891"/>
                </a:cubicBezTo>
                <a:cubicBezTo>
                  <a:pt x="11598992" y="539698"/>
                  <a:pt x="11572736" y="529602"/>
                  <a:pt x="11546480" y="529633"/>
                </a:cubicBezTo>
                <a:close/>
                <a:moveTo>
                  <a:pt x="11349588" y="329640"/>
                </a:moveTo>
                <a:cubicBezTo>
                  <a:pt x="11323394" y="329767"/>
                  <a:pt x="11297326" y="339800"/>
                  <a:pt x="11277273" y="360120"/>
                </a:cubicBezTo>
                <a:cubicBezTo>
                  <a:pt x="11246693" y="390981"/>
                  <a:pt x="11239800" y="430351"/>
                  <a:pt x="11255215" y="469594"/>
                </a:cubicBezTo>
                <a:cubicBezTo>
                  <a:pt x="11264490" y="493470"/>
                  <a:pt x="11286798" y="513663"/>
                  <a:pt x="11301587" y="538047"/>
                </a:cubicBezTo>
                <a:cubicBezTo>
                  <a:pt x="11317754" y="564844"/>
                  <a:pt x="11326026" y="586434"/>
                  <a:pt x="11328407" y="632789"/>
                </a:cubicBezTo>
                <a:lnTo>
                  <a:pt x="11328407" y="633424"/>
                </a:lnTo>
                <a:cubicBezTo>
                  <a:pt x="11326151" y="679779"/>
                  <a:pt x="11317754" y="701369"/>
                  <a:pt x="11301587" y="728166"/>
                </a:cubicBezTo>
                <a:cubicBezTo>
                  <a:pt x="11286798" y="752677"/>
                  <a:pt x="11264490" y="772743"/>
                  <a:pt x="11255215" y="796619"/>
                </a:cubicBezTo>
                <a:cubicBezTo>
                  <a:pt x="11239925" y="835862"/>
                  <a:pt x="11246818" y="875232"/>
                  <a:pt x="11277273" y="906220"/>
                </a:cubicBezTo>
                <a:cubicBezTo>
                  <a:pt x="11297326" y="926413"/>
                  <a:pt x="11323394" y="936700"/>
                  <a:pt x="11349588" y="936700"/>
                </a:cubicBezTo>
                <a:lnTo>
                  <a:pt x="11350089" y="936700"/>
                </a:lnTo>
                <a:cubicBezTo>
                  <a:pt x="11376283" y="936573"/>
                  <a:pt x="11402351" y="926413"/>
                  <a:pt x="11422279" y="906220"/>
                </a:cubicBezTo>
                <a:cubicBezTo>
                  <a:pt x="11452859" y="875232"/>
                  <a:pt x="11459877" y="835862"/>
                  <a:pt x="11444337" y="796619"/>
                </a:cubicBezTo>
                <a:cubicBezTo>
                  <a:pt x="11435062" y="772743"/>
                  <a:pt x="11412754" y="752677"/>
                  <a:pt x="11398090" y="728166"/>
                </a:cubicBezTo>
                <a:cubicBezTo>
                  <a:pt x="11381797" y="701369"/>
                  <a:pt x="11373400" y="679779"/>
                  <a:pt x="11371145" y="633424"/>
                </a:cubicBezTo>
                <a:lnTo>
                  <a:pt x="11371145" y="632789"/>
                </a:lnTo>
                <a:cubicBezTo>
                  <a:pt x="11373526" y="586561"/>
                  <a:pt x="11381923" y="564844"/>
                  <a:pt x="11398090" y="538047"/>
                </a:cubicBezTo>
                <a:cubicBezTo>
                  <a:pt x="11412754" y="513663"/>
                  <a:pt x="11435062" y="493470"/>
                  <a:pt x="11444337" y="469594"/>
                </a:cubicBezTo>
                <a:cubicBezTo>
                  <a:pt x="11459752" y="430351"/>
                  <a:pt x="11452859" y="390981"/>
                  <a:pt x="11422279" y="360120"/>
                </a:cubicBezTo>
                <a:cubicBezTo>
                  <a:pt x="11402351" y="339800"/>
                  <a:pt x="11376283" y="329640"/>
                  <a:pt x="11350089" y="329640"/>
                </a:cubicBezTo>
                <a:close/>
                <a:moveTo>
                  <a:pt x="11742620" y="329640"/>
                </a:moveTo>
                <a:cubicBezTo>
                  <a:pt x="11716551" y="329767"/>
                  <a:pt x="11690357" y="339800"/>
                  <a:pt x="11670430" y="360120"/>
                </a:cubicBezTo>
                <a:cubicBezTo>
                  <a:pt x="11639850" y="390981"/>
                  <a:pt x="11632957" y="430351"/>
                  <a:pt x="11648372" y="469594"/>
                </a:cubicBezTo>
                <a:cubicBezTo>
                  <a:pt x="11657772" y="493470"/>
                  <a:pt x="11679955" y="513663"/>
                  <a:pt x="11694744" y="538047"/>
                </a:cubicBezTo>
                <a:cubicBezTo>
                  <a:pt x="11710911" y="564844"/>
                  <a:pt x="11719308" y="586434"/>
                  <a:pt x="11721564" y="632789"/>
                </a:cubicBezTo>
                <a:lnTo>
                  <a:pt x="11721564" y="633424"/>
                </a:lnTo>
                <a:cubicBezTo>
                  <a:pt x="11719308" y="679779"/>
                  <a:pt x="11710911" y="701369"/>
                  <a:pt x="11694744" y="728166"/>
                </a:cubicBezTo>
                <a:cubicBezTo>
                  <a:pt x="11679955" y="752677"/>
                  <a:pt x="11657772" y="772743"/>
                  <a:pt x="11648372" y="796619"/>
                </a:cubicBezTo>
                <a:cubicBezTo>
                  <a:pt x="11633082" y="835862"/>
                  <a:pt x="11639975" y="875232"/>
                  <a:pt x="11670430" y="906220"/>
                </a:cubicBezTo>
                <a:cubicBezTo>
                  <a:pt x="11690357" y="926413"/>
                  <a:pt x="11716551" y="936700"/>
                  <a:pt x="11742620" y="936700"/>
                </a:cubicBezTo>
                <a:lnTo>
                  <a:pt x="11743121" y="936700"/>
                </a:lnTo>
                <a:cubicBezTo>
                  <a:pt x="11769315" y="936573"/>
                  <a:pt x="11795508" y="926413"/>
                  <a:pt x="11815436" y="906220"/>
                </a:cubicBezTo>
                <a:cubicBezTo>
                  <a:pt x="11845891" y="875232"/>
                  <a:pt x="11852784" y="835862"/>
                  <a:pt x="11837494" y="796619"/>
                </a:cubicBezTo>
                <a:cubicBezTo>
                  <a:pt x="11828094" y="772743"/>
                  <a:pt x="11805911" y="752677"/>
                  <a:pt x="11790997" y="728166"/>
                </a:cubicBezTo>
                <a:cubicBezTo>
                  <a:pt x="11774954" y="701369"/>
                  <a:pt x="11766557" y="679779"/>
                  <a:pt x="11764176" y="633424"/>
                </a:cubicBezTo>
                <a:lnTo>
                  <a:pt x="11764176" y="632789"/>
                </a:lnTo>
                <a:cubicBezTo>
                  <a:pt x="11766557" y="586561"/>
                  <a:pt x="11774954" y="564844"/>
                  <a:pt x="11790997" y="538047"/>
                </a:cubicBezTo>
                <a:cubicBezTo>
                  <a:pt x="11805911" y="513663"/>
                  <a:pt x="11828219" y="493470"/>
                  <a:pt x="11837494" y="469594"/>
                </a:cubicBezTo>
                <a:cubicBezTo>
                  <a:pt x="11852784" y="430351"/>
                  <a:pt x="11845891" y="390981"/>
                  <a:pt x="11815436" y="360120"/>
                </a:cubicBezTo>
                <a:cubicBezTo>
                  <a:pt x="11795383" y="339800"/>
                  <a:pt x="11769315" y="329640"/>
                  <a:pt x="11743121" y="329640"/>
                </a:cubicBezTo>
                <a:close/>
                <a:moveTo>
                  <a:pt x="0" y="0"/>
                </a:moveTo>
                <a:lnTo>
                  <a:pt x="12191998" y="0"/>
                </a:lnTo>
                <a:lnTo>
                  <a:pt x="12191998" y="6858000"/>
                </a:lnTo>
                <a:lnTo>
                  <a:pt x="0" y="6858000"/>
                </a:lnTo>
                <a:close/>
              </a:path>
            </a:pathLst>
          </a:custGeom>
          <a:solidFill>
            <a:schemeClr val="bg1">
              <a:lumMod val="85000"/>
            </a:schemeClr>
          </a:solidFill>
        </p:spPr>
        <p:txBody>
          <a:bodyPr wrap="square" lIns="216000" tIns="216000" rIns="216000" bIns="216000">
            <a:noAutofit/>
          </a:bodyPr>
          <a:lstStyle>
            <a:lvl1pPr>
              <a:defRPr sz="1400">
                <a:solidFill>
                  <a:schemeClr val="bg1"/>
                </a:solidFill>
              </a:defRPr>
            </a:lvl1pPr>
          </a:lstStyle>
          <a:p>
            <a:r>
              <a:rPr lang="en-US"/>
              <a:t>Click icon to add picture</a:t>
            </a:r>
            <a:endParaRPr lang="en-AU" dirty="0"/>
          </a:p>
        </p:txBody>
      </p:sp>
      <p:sp>
        <p:nvSpPr>
          <p:cNvPr id="6" name="Title 1"/>
          <p:cNvSpPr>
            <a:spLocks noGrp="1"/>
          </p:cNvSpPr>
          <p:nvPr>
            <p:ph type="ctrTitle" hasCustomPrompt="1"/>
          </p:nvPr>
        </p:nvSpPr>
        <p:spPr>
          <a:xfrm>
            <a:off x="628650" y="1588527"/>
            <a:ext cx="7886700" cy="701603"/>
          </a:xfrm>
        </p:spPr>
        <p:txBody>
          <a:bodyPr anchor="b"/>
          <a:lstStyle>
            <a:lvl1pPr algn="l">
              <a:defRPr sz="3730" b="1" u="none">
                <a:solidFill>
                  <a:schemeClr val="bg1"/>
                </a:solidFill>
              </a:defRPr>
            </a:lvl1pPr>
          </a:lstStyle>
          <a:p>
            <a:r>
              <a:rPr lang="en-US" dirty="0"/>
              <a:t>Click to add title.</a:t>
            </a:r>
            <a:endParaRPr lang="en-GB" dirty="0"/>
          </a:p>
        </p:txBody>
      </p:sp>
      <p:sp>
        <p:nvSpPr>
          <p:cNvPr id="8" name="Text Placeholder 26">
            <a:extLst>
              <a:ext uri="{FF2B5EF4-FFF2-40B4-BE49-F238E27FC236}">
                <a16:creationId xmlns:a16="http://schemas.microsoft.com/office/drawing/2014/main" id="{CAF5B31A-BCBA-441D-ACBB-F42E1305C36B}"/>
              </a:ext>
            </a:extLst>
          </p:cNvPr>
          <p:cNvSpPr>
            <a:spLocks noGrp="1"/>
          </p:cNvSpPr>
          <p:nvPr>
            <p:ph type="body" sz="quarter" idx="10"/>
          </p:nvPr>
        </p:nvSpPr>
        <p:spPr>
          <a:xfrm>
            <a:off x="628650" y="2290130"/>
            <a:ext cx="7886700" cy="919199"/>
          </a:xfrm>
        </p:spPr>
        <p:txBody>
          <a:bodyPr/>
          <a:lstStyle>
            <a:lvl1pPr algn="l">
              <a:spcBef>
                <a:spcPts val="0"/>
              </a:spcBef>
              <a:defRPr sz="2000" b="0" i="0">
                <a:solidFill>
                  <a:schemeClr val="bg1"/>
                </a:solidFill>
                <a:latin typeface="HK Grotesk" charset="0"/>
                <a:ea typeface="HK Grotesk" charset="0"/>
                <a:cs typeface="HK Grotesk" charset="0"/>
              </a:defRPr>
            </a:lvl1pPr>
            <a:lvl2pPr algn="l">
              <a:spcBef>
                <a:spcPts val="0"/>
              </a:spcBef>
              <a:defRPr sz="1800" b="0" i="0">
                <a:solidFill>
                  <a:schemeClr val="bg1"/>
                </a:solidFill>
                <a:latin typeface="Calibri" charset="0"/>
                <a:ea typeface="Calibri" charset="0"/>
                <a:cs typeface="Calibri" charset="0"/>
              </a:defRPr>
            </a:lvl2pPr>
            <a:lvl3pPr marL="0" indent="0" algn="l">
              <a:spcBef>
                <a:spcPts val="0"/>
              </a:spcBef>
              <a:buNone/>
              <a:defRPr sz="1800" b="0" i="0">
                <a:solidFill>
                  <a:schemeClr val="bg1"/>
                </a:solidFill>
                <a:latin typeface="Calibri" charset="0"/>
                <a:ea typeface="Calibri" charset="0"/>
                <a:cs typeface="Calibri" charset="0"/>
              </a:defRPr>
            </a:lvl3pPr>
            <a:lvl4pPr marL="0" indent="0" algn="l">
              <a:spcBef>
                <a:spcPts val="0"/>
              </a:spcBef>
              <a:buFont typeface="Arial" panose="020B0604020202020204" pitchFamily="34" charset="0"/>
              <a:buNone/>
              <a:defRPr sz="1800" b="0" i="0">
                <a:solidFill>
                  <a:schemeClr val="bg1"/>
                </a:solidFill>
                <a:latin typeface="Calibri" charset="0"/>
                <a:ea typeface="Calibri" charset="0"/>
                <a:cs typeface="Calibri" charset="0"/>
              </a:defRPr>
            </a:lvl4pPr>
            <a:lvl5pPr marL="0" algn="l">
              <a:spcBef>
                <a:spcPts val="0"/>
              </a:spcBef>
              <a:defRPr sz="1800" b="0" i="0">
                <a:solidFill>
                  <a:schemeClr val="bg1"/>
                </a:solidFill>
                <a:latin typeface="Calibri" charset="0"/>
                <a:ea typeface="Calibri" charset="0"/>
                <a:cs typeface="Calibri" charset="0"/>
              </a:defRPr>
            </a:lvl5pPr>
            <a:lvl6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6pPr>
            <a:lvl7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7pPr>
            <a:lvl8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8pPr>
            <a:lvl9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p:txBody>
      </p:sp>
    </p:spTree>
    <p:extLst>
      <p:ext uri="{BB962C8B-B14F-4D97-AF65-F5344CB8AC3E}">
        <p14:creationId xmlns:p14="http://schemas.microsoft.com/office/powerpoint/2010/main" val="3478032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 gre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A5C0FFC-82B6-411D-9567-161CBA952FC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Title 1"/>
          <p:cNvSpPr>
            <a:spLocks noGrp="1"/>
          </p:cNvSpPr>
          <p:nvPr>
            <p:ph type="ctrTitle" hasCustomPrompt="1"/>
          </p:nvPr>
        </p:nvSpPr>
        <p:spPr>
          <a:xfrm>
            <a:off x="628650" y="1588527"/>
            <a:ext cx="7886700" cy="701603"/>
          </a:xfrm>
        </p:spPr>
        <p:txBody>
          <a:bodyPr anchor="b"/>
          <a:lstStyle>
            <a:lvl1pPr algn="l">
              <a:defRPr sz="3730" b="1" u="none">
                <a:solidFill>
                  <a:schemeClr val="bg1"/>
                </a:solidFill>
              </a:defRPr>
            </a:lvl1pPr>
          </a:lstStyle>
          <a:p>
            <a:r>
              <a:rPr lang="en-US" dirty="0"/>
              <a:t>Click to add title.</a:t>
            </a:r>
            <a:endParaRPr lang="en-GB" dirty="0"/>
          </a:p>
        </p:txBody>
      </p:sp>
      <p:sp>
        <p:nvSpPr>
          <p:cNvPr id="30" name="Text Placeholder 26">
            <a:extLst>
              <a:ext uri="{FF2B5EF4-FFF2-40B4-BE49-F238E27FC236}">
                <a16:creationId xmlns:a16="http://schemas.microsoft.com/office/drawing/2014/main" id="{CAF5B31A-BCBA-441D-ACBB-F42E1305C36B}"/>
              </a:ext>
            </a:extLst>
          </p:cNvPr>
          <p:cNvSpPr>
            <a:spLocks noGrp="1"/>
          </p:cNvSpPr>
          <p:nvPr>
            <p:ph type="body" sz="quarter" idx="10"/>
          </p:nvPr>
        </p:nvSpPr>
        <p:spPr>
          <a:xfrm>
            <a:off x="628650" y="2290130"/>
            <a:ext cx="7886700" cy="919199"/>
          </a:xfrm>
        </p:spPr>
        <p:txBody>
          <a:bodyPr/>
          <a:lstStyle>
            <a:lvl1pPr algn="l">
              <a:spcBef>
                <a:spcPts val="0"/>
              </a:spcBef>
              <a:defRPr sz="2000" b="0" i="0">
                <a:solidFill>
                  <a:schemeClr val="bg1"/>
                </a:solidFill>
                <a:latin typeface="HK Grotesk" charset="0"/>
                <a:ea typeface="HK Grotesk" charset="0"/>
                <a:cs typeface="HK Grotesk" charset="0"/>
              </a:defRPr>
            </a:lvl1pPr>
            <a:lvl2pPr algn="l">
              <a:spcBef>
                <a:spcPts val="0"/>
              </a:spcBef>
              <a:defRPr sz="1800" b="0" i="0">
                <a:solidFill>
                  <a:schemeClr val="bg1"/>
                </a:solidFill>
                <a:latin typeface="Calibri" charset="0"/>
                <a:ea typeface="Calibri" charset="0"/>
                <a:cs typeface="Calibri" charset="0"/>
              </a:defRPr>
            </a:lvl2pPr>
            <a:lvl3pPr marL="0" indent="0" algn="l">
              <a:spcBef>
                <a:spcPts val="0"/>
              </a:spcBef>
              <a:buNone/>
              <a:defRPr sz="1800" b="0" i="0">
                <a:solidFill>
                  <a:schemeClr val="bg1"/>
                </a:solidFill>
                <a:latin typeface="Calibri" charset="0"/>
                <a:ea typeface="Calibri" charset="0"/>
                <a:cs typeface="Calibri" charset="0"/>
              </a:defRPr>
            </a:lvl3pPr>
            <a:lvl4pPr marL="0" indent="0" algn="l">
              <a:spcBef>
                <a:spcPts val="0"/>
              </a:spcBef>
              <a:buFont typeface="Arial" panose="020B0604020202020204" pitchFamily="34" charset="0"/>
              <a:buNone/>
              <a:defRPr sz="1800" b="0" i="0">
                <a:solidFill>
                  <a:schemeClr val="bg1"/>
                </a:solidFill>
                <a:latin typeface="Calibri" charset="0"/>
                <a:ea typeface="Calibri" charset="0"/>
                <a:cs typeface="Calibri" charset="0"/>
              </a:defRPr>
            </a:lvl4pPr>
            <a:lvl5pPr marL="0" algn="l">
              <a:spcBef>
                <a:spcPts val="0"/>
              </a:spcBef>
              <a:defRPr sz="1800" b="0" i="0">
                <a:solidFill>
                  <a:schemeClr val="bg1"/>
                </a:solidFill>
                <a:latin typeface="Calibri" charset="0"/>
                <a:ea typeface="Calibri" charset="0"/>
                <a:cs typeface="Calibri" charset="0"/>
              </a:defRPr>
            </a:lvl5pPr>
            <a:lvl6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6pPr>
            <a:lvl7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7pPr>
            <a:lvl8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8pPr>
            <a:lvl9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p:txBody>
      </p:sp>
      <p:pic>
        <p:nvPicPr>
          <p:cNvPr id="8" name="Picture 7" descr="A white logo with a black background&#10;&#10;Description automatically generated">
            <a:extLst>
              <a:ext uri="{FF2B5EF4-FFF2-40B4-BE49-F238E27FC236}">
                <a16:creationId xmlns:a16="http://schemas.microsoft.com/office/drawing/2014/main" id="{2671D0F2-5643-6140-2F84-4700E705FD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3145" y="239367"/>
            <a:ext cx="835892" cy="814181"/>
          </a:xfrm>
          <a:prstGeom prst="rect">
            <a:avLst/>
          </a:prstGeom>
        </p:spPr>
      </p:pic>
      <p:pic>
        <p:nvPicPr>
          <p:cNvPr id="2" name="Picture 1">
            <a:extLst>
              <a:ext uri="{FF2B5EF4-FFF2-40B4-BE49-F238E27FC236}">
                <a16:creationId xmlns:a16="http://schemas.microsoft.com/office/drawing/2014/main" id="{C571FAEC-6AF5-F7F5-1C95-EA98B9A159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19" r="18805" b="3838"/>
          <a:stretch/>
        </p:blipFill>
        <p:spPr>
          <a:xfrm>
            <a:off x="7772399" y="2330374"/>
            <a:ext cx="4419602" cy="4541073"/>
          </a:xfrm>
          <a:prstGeom prst="rect">
            <a:avLst/>
          </a:prstGeom>
        </p:spPr>
      </p:pic>
    </p:spTree>
    <p:extLst>
      <p:ext uri="{BB962C8B-B14F-4D97-AF65-F5344CB8AC3E}">
        <p14:creationId xmlns:p14="http://schemas.microsoft.com/office/powerpoint/2010/main" val="40744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A5C0FFC-82B6-411D-9567-161CBA952FCD}"/>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Title 1"/>
          <p:cNvSpPr>
            <a:spLocks noGrp="1"/>
          </p:cNvSpPr>
          <p:nvPr>
            <p:ph type="ctrTitle" hasCustomPrompt="1"/>
          </p:nvPr>
        </p:nvSpPr>
        <p:spPr>
          <a:xfrm>
            <a:off x="628650" y="1588527"/>
            <a:ext cx="7886700" cy="701603"/>
          </a:xfrm>
        </p:spPr>
        <p:txBody>
          <a:bodyPr anchor="b"/>
          <a:lstStyle>
            <a:lvl1pPr algn="l">
              <a:defRPr sz="3730" b="1" u="none">
                <a:solidFill>
                  <a:schemeClr val="bg1"/>
                </a:solidFill>
              </a:defRPr>
            </a:lvl1pPr>
          </a:lstStyle>
          <a:p>
            <a:r>
              <a:rPr lang="en-US" dirty="0"/>
              <a:t>Click to add title.</a:t>
            </a:r>
            <a:endParaRPr lang="en-GB" dirty="0"/>
          </a:p>
        </p:txBody>
      </p:sp>
      <p:sp>
        <p:nvSpPr>
          <p:cNvPr id="30" name="Text Placeholder 26">
            <a:extLst>
              <a:ext uri="{FF2B5EF4-FFF2-40B4-BE49-F238E27FC236}">
                <a16:creationId xmlns:a16="http://schemas.microsoft.com/office/drawing/2014/main" id="{CAF5B31A-BCBA-441D-ACBB-F42E1305C36B}"/>
              </a:ext>
            </a:extLst>
          </p:cNvPr>
          <p:cNvSpPr>
            <a:spLocks noGrp="1"/>
          </p:cNvSpPr>
          <p:nvPr>
            <p:ph type="body" sz="quarter" idx="10"/>
          </p:nvPr>
        </p:nvSpPr>
        <p:spPr>
          <a:xfrm>
            <a:off x="628650" y="2290130"/>
            <a:ext cx="7886700" cy="919199"/>
          </a:xfrm>
        </p:spPr>
        <p:txBody>
          <a:bodyPr/>
          <a:lstStyle>
            <a:lvl1pPr algn="l">
              <a:spcBef>
                <a:spcPts val="0"/>
              </a:spcBef>
              <a:defRPr sz="2000" b="0" i="0">
                <a:solidFill>
                  <a:schemeClr val="bg1"/>
                </a:solidFill>
                <a:latin typeface="HK Grotesk" charset="0"/>
                <a:ea typeface="HK Grotesk" charset="0"/>
                <a:cs typeface="HK Grotesk" charset="0"/>
              </a:defRPr>
            </a:lvl1pPr>
            <a:lvl2pPr algn="l">
              <a:spcBef>
                <a:spcPts val="0"/>
              </a:spcBef>
              <a:defRPr sz="1800" b="0" i="0">
                <a:solidFill>
                  <a:schemeClr val="bg1"/>
                </a:solidFill>
                <a:latin typeface="Calibri" charset="0"/>
                <a:ea typeface="Calibri" charset="0"/>
                <a:cs typeface="Calibri" charset="0"/>
              </a:defRPr>
            </a:lvl2pPr>
            <a:lvl3pPr marL="0" indent="0" algn="l">
              <a:spcBef>
                <a:spcPts val="0"/>
              </a:spcBef>
              <a:buNone/>
              <a:defRPr sz="1800" b="0" i="0">
                <a:solidFill>
                  <a:schemeClr val="bg1"/>
                </a:solidFill>
                <a:latin typeface="Calibri" charset="0"/>
                <a:ea typeface="Calibri" charset="0"/>
                <a:cs typeface="Calibri" charset="0"/>
              </a:defRPr>
            </a:lvl3pPr>
            <a:lvl4pPr marL="0" indent="0" algn="l">
              <a:spcBef>
                <a:spcPts val="0"/>
              </a:spcBef>
              <a:buFont typeface="Arial" panose="020B0604020202020204" pitchFamily="34" charset="0"/>
              <a:buNone/>
              <a:defRPr sz="1800" b="0" i="0">
                <a:solidFill>
                  <a:schemeClr val="bg1"/>
                </a:solidFill>
                <a:latin typeface="Calibri" charset="0"/>
                <a:ea typeface="Calibri" charset="0"/>
                <a:cs typeface="Calibri" charset="0"/>
              </a:defRPr>
            </a:lvl4pPr>
            <a:lvl5pPr marL="0" algn="l">
              <a:spcBef>
                <a:spcPts val="0"/>
              </a:spcBef>
              <a:defRPr sz="1800" b="0" i="0">
                <a:solidFill>
                  <a:schemeClr val="bg1"/>
                </a:solidFill>
                <a:latin typeface="Calibri" charset="0"/>
                <a:ea typeface="Calibri" charset="0"/>
                <a:cs typeface="Calibri" charset="0"/>
              </a:defRPr>
            </a:lvl5pPr>
            <a:lvl6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6pPr>
            <a:lvl7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7pPr>
            <a:lvl8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8pPr>
            <a:lvl9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p:txBody>
      </p:sp>
      <p:pic>
        <p:nvPicPr>
          <p:cNvPr id="5" name="Picture 4" descr="A white logo with a black background&#10;&#10;Description automatically generated">
            <a:extLst>
              <a:ext uri="{FF2B5EF4-FFF2-40B4-BE49-F238E27FC236}">
                <a16:creationId xmlns:a16="http://schemas.microsoft.com/office/drawing/2014/main" id="{FDE3E25B-0CE8-AA8F-7282-6B18125AAD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3145" y="239367"/>
            <a:ext cx="835892" cy="814181"/>
          </a:xfrm>
          <a:prstGeom prst="rect">
            <a:avLst/>
          </a:prstGeom>
        </p:spPr>
      </p:pic>
      <p:pic>
        <p:nvPicPr>
          <p:cNvPr id="2" name="Picture 1">
            <a:extLst>
              <a:ext uri="{FF2B5EF4-FFF2-40B4-BE49-F238E27FC236}">
                <a16:creationId xmlns:a16="http://schemas.microsoft.com/office/drawing/2014/main" id="{DECED781-FC8E-019A-2498-36AE5611EF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19" r="18805" b="3838"/>
          <a:stretch/>
        </p:blipFill>
        <p:spPr>
          <a:xfrm>
            <a:off x="7772399" y="2330374"/>
            <a:ext cx="4419602" cy="4541073"/>
          </a:xfrm>
          <a:prstGeom prst="rect">
            <a:avLst/>
          </a:prstGeom>
        </p:spPr>
      </p:pic>
    </p:spTree>
    <p:extLst>
      <p:ext uri="{BB962C8B-B14F-4D97-AF65-F5344CB8AC3E}">
        <p14:creationId xmlns:p14="http://schemas.microsoft.com/office/powerpoint/2010/main" val="2886316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5C0FFC-82B6-411D-9567-161CBA952FC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itle 1"/>
          <p:cNvSpPr>
            <a:spLocks noGrp="1"/>
          </p:cNvSpPr>
          <p:nvPr>
            <p:ph type="ctrTitle" hasCustomPrompt="1"/>
          </p:nvPr>
        </p:nvSpPr>
        <p:spPr>
          <a:xfrm>
            <a:off x="628650" y="1588527"/>
            <a:ext cx="7886700" cy="701603"/>
          </a:xfrm>
        </p:spPr>
        <p:txBody>
          <a:bodyPr anchor="b"/>
          <a:lstStyle>
            <a:lvl1pPr algn="l">
              <a:defRPr sz="3730" b="1" u="none">
                <a:solidFill>
                  <a:schemeClr val="bg1"/>
                </a:solidFill>
              </a:defRPr>
            </a:lvl1pPr>
          </a:lstStyle>
          <a:p>
            <a:r>
              <a:rPr lang="en-US" dirty="0"/>
              <a:t>Click to add title.</a:t>
            </a:r>
            <a:endParaRPr lang="en-GB" dirty="0"/>
          </a:p>
        </p:txBody>
      </p:sp>
      <p:sp>
        <p:nvSpPr>
          <p:cNvPr id="8" name="Text Placeholder 26">
            <a:extLst>
              <a:ext uri="{FF2B5EF4-FFF2-40B4-BE49-F238E27FC236}">
                <a16:creationId xmlns:a16="http://schemas.microsoft.com/office/drawing/2014/main" id="{CAF5B31A-BCBA-441D-ACBB-F42E1305C36B}"/>
              </a:ext>
            </a:extLst>
          </p:cNvPr>
          <p:cNvSpPr>
            <a:spLocks noGrp="1"/>
          </p:cNvSpPr>
          <p:nvPr>
            <p:ph type="body" sz="quarter" idx="10"/>
          </p:nvPr>
        </p:nvSpPr>
        <p:spPr>
          <a:xfrm>
            <a:off x="628650" y="2290130"/>
            <a:ext cx="7886700" cy="919199"/>
          </a:xfrm>
        </p:spPr>
        <p:txBody>
          <a:bodyPr/>
          <a:lstStyle>
            <a:lvl1pPr algn="l">
              <a:spcBef>
                <a:spcPts val="0"/>
              </a:spcBef>
              <a:defRPr sz="2000" b="0" i="0">
                <a:solidFill>
                  <a:schemeClr val="bg1"/>
                </a:solidFill>
                <a:latin typeface="HK Grotesk" charset="0"/>
                <a:ea typeface="HK Grotesk" charset="0"/>
                <a:cs typeface="HK Grotesk" charset="0"/>
              </a:defRPr>
            </a:lvl1pPr>
            <a:lvl2pPr algn="l">
              <a:spcBef>
                <a:spcPts val="0"/>
              </a:spcBef>
              <a:defRPr sz="1800" b="0" i="0">
                <a:solidFill>
                  <a:schemeClr val="bg1"/>
                </a:solidFill>
                <a:latin typeface="Calibri" charset="0"/>
                <a:ea typeface="Calibri" charset="0"/>
                <a:cs typeface="Calibri" charset="0"/>
              </a:defRPr>
            </a:lvl2pPr>
            <a:lvl3pPr marL="0" indent="0" algn="l">
              <a:spcBef>
                <a:spcPts val="0"/>
              </a:spcBef>
              <a:buNone/>
              <a:defRPr sz="1800" b="0" i="0">
                <a:solidFill>
                  <a:schemeClr val="bg1"/>
                </a:solidFill>
                <a:latin typeface="Calibri" charset="0"/>
                <a:ea typeface="Calibri" charset="0"/>
                <a:cs typeface="Calibri" charset="0"/>
              </a:defRPr>
            </a:lvl3pPr>
            <a:lvl4pPr marL="0" indent="0" algn="l">
              <a:spcBef>
                <a:spcPts val="0"/>
              </a:spcBef>
              <a:buFont typeface="Arial" panose="020B0604020202020204" pitchFamily="34" charset="0"/>
              <a:buNone/>
              <a:defRPr sz="1800" b="0" i="0">
                <a:solidFill>
                  <a:schemeClr val="bg1"/>
                </a:solidFill>
                <a:latin typeface="Calibri" charset="0"/>
                <a:ea typeface="Calibri" charset="0"/>
                <a:cs typeface="Calibri" charset="0"/>
              </a:defRPr>
            </a:lvl4pPr>
            <a:lvl5pPr marL="0" algn="l">
              <a:spcBef>
                <a:spcPts val="0"/>
              </a:spcBef>
              <a:defRPr sz="1800" b="0" i="0">
                <a:solidFill>
                  <a:schemeClr val="bg1"/>
                </a:solidFill>
                <a:latin typeface="Calibri" charset="0"/>
                <a:ea typeface="Calibri" charset="0"/>
                <a:cs typeface="Calibri" charset="0"/>
              </a:defRPr>
            </a:lvl5pPr>
            <a:lvl6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6pPr>
            <a:lvl7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7pPr>
            <a:lvl8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8pPr>
            <a:lvl9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p:txBody>
      </p:sp>
      <p:pic>
        <p:nvPicPr>
          <p:cNvPr id="4" name="Picture 3" descr="A white logo with a black background&#10;&#10;Description automatically generated">
            <a:extLst>
              <a:ext uri="{FF2B5EF4-FFF2-40B4-BE49-F238E27FC236}">
                <a16:creationId xmlns:a16="http://schemas.microsoft.com/office/drawing/2014/main" id="{C18A6C09-CC1E-6C54-4546-445233E1C9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3145" y="239367"/>
            <a:ext cx="835892" cy="814181"/>
          </a:xfrm>
          <a:prstGeom prst="rect">
            <a:avLst/>
          </a:prstGeom>
        </p:spPr>
      </p:pic>
      <p:pic>
        <p:nvPicPr>
          <p:cNvPr id="2" name="Picture 1">
            <a:extLst>
              <a:ext uri="{FF2B5EF4-FFF2-40B4-BE49-F238E27FC236}">
                <a16:creationId xmlns:a16="http://schemas.microsoft.com/office/drawing/2014/main" id="{2DF37E02-4A13-02CA-CCF5-A6590AE18E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19" r="18805" b="3838"/>
          <a:stretch/>
        </p:blipFill>
        <p:spPr>
          <a:xfrm>
            <a:off x="7772399" y="2330374"/>
            <a:ext cx="4419602" cy="4541073"/>
          </a:xfrm>
          <a:prstGeom prst="rect">
            <a:avLst/>
          </a:prstGeom>
        </p:spPr>
      </p:pic>
    </p:spTree>
    <p:extLst>
      <p:ext uri="{BB962C8B-B14F-4D97-AF65-F5344CB8AC3E}">
        <p14:creationId xmlns:p14="http://schemas.microsoft.com/office/powerpoint/2010/main" val="1187755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5C0FFC-82B6-411D-9567-161CBA952FCD}"/>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itle 1"/>
          <p:cNvSpPr>
            <a:spLocks noGrp="1"/>
          </p:cNvSpPr>
          <p:nvPr>
            <p:ph type="ctrTitle" hasCustomPrompt="1"/>
          </p:nvPr>
        </p:nvSpPr>
        <p:spPr>
          <a:xfrm>
            <a:off x="628650" y="1588527"/>
            <a:ext cx="7886700" cy="701603"/>
          </a:xfrm>
        </p:spPr>
        <p:txBody>
          <a:bodyPr anchor="b"/>
          <a:lstStyle>
            <a:lvl1pPr algn="l">
              <a:defRPr sz="3730" b="1" u="none">
                <a:solidFill>
                  <a:schemeClr val="bg1"/>
                </a:solidFill>
              </a:defRPr>
            </a:lvl1pPr>
          </a:lstStyle>
          <a:p>
            <a:r>
              <a:rPr lang="en-US" dirty="0"/>
              <a:t>Click to add title.</a:t>
            </a:r>
            <a:endParaRPr lang="en-GB" dirty="0"/>
          </a:p>
        </p:txBody>
      </p:sp>
      <p:sp>
        <p:nvSpPr>
          <p:cNvPr id="8" name="Text Placeholder 26">
            <a:extLst>
              <a:ext uri="{FF2B5EF4-FFF2-40B4-BE49-F238E27FC236}">
                <a16:creationId xmlns:a16="http://schemas.microsoft.com/office/drawing/2014/main" id="{CAF5B31A-BCBA-441D-ACBB-F42E1305C36B}"/>
              </a:ext>
            </a:extLst>
          </p:cNvPr>
          <p:cNvSpPr>
            <a:spLocks noGrp="1"/>
          </p:cNvSpPr>
          <p:nvPr>
            <p:ph type="body" sz="quarter" idx="10"/>
          </p:nvPr>
        </p:nvSpPr>
        <p:spPr>
          <a:xfrm>
            <a:off x="628650" y="2290130"/>
            <a:ext cx="7886700" cy="919199"/>
          </a:xfrm>
        </p:spPr>
        <p:txBody>
          <a:bodyPr/>
          <a:lstStyle>
            <a:lvl1pPr algn="l">
              <a:spcBef>
                <a:spcPts val="0"/>
              </a:spcBef>
              <a:defRPr sz="2000" b="0" i="0">
                <a:solidFill>
                  <a:schemeClr val="bg1"/>
                </a:solidFill>
                <a:latin typeface="HK Grotesk" charset="0"/>
                <a:ea typeface="HK Grotesk" charset="0"/>
                <a:cs typeface="HK Grotesk" charset="0"/>
              </a:defRPr>
            </a:lvl1pPr>
            <a:lvl2pPr algn="l">
              <a:spcBef>
                <a:spcPts val="0"/>
              </a:spcBef>
              <a:defRPr sz="1800" b="0" i="0">
                <a:solidFill>
                  <a:schemeClr val="bg1"/>
                </a:solidFill>
                <a:latin typeface="Calibri" charset="0"/>
                <a:ea typeface="Calibri" charset="0"/>
                <a:cs typeface="Calibri" charset="0"/>
              </a:defRPr>
            </a:lvl2pPr>
            <a:lvl3pPr marL="0" indent="0" algn="l">
              <a:spcBef>
                <a:spcPts val="0"/>
              </a:spcBef>
              <a:buNone/>
              <a:defRPr sz="1800" b="0" i="0">
                <a:solidFill>
                  <a:schemeClr val="bg1"/>
                </a:solidFill>
                <a:latin typeface="Calibri" charset="0"/>
                <a:ea typeface="Calibri" charset="0"/>
                <a:cs typeface="Calibri" charset="0"/>
              </a:defRPr>
            </a:lvl3pPr>
            <a:lvl4pPr marL="0" indent="0" algn="l">
              <a:spcBef>
                <a:spcPts val="0"/>
              </a:spcBef>
              <a:buFont typeface="Arial" panose="020B0604020202020204" pitchFamily="34" charset="0"/>
              <a:buNone/>
              <a:defRPr sz="1800" b="0" i="0">
                <a:solidFill>
                  <a:schemeClr val="bg1"/>
                </a:solidFill>
                <a:latin typeface="Calibri" charset="0"/>
                <a:ea typeface="Calibri" charset="0"/>
                <a:cs typeface="Calibri" charset="0"/>
              </a:defRPr>
            </a:lvl4pPr>
            <a:lvl5pPr marL="0" algn="l">
              <a:spcBef>
                <a:spcPts val="0"/>
              </a:spcBef>
              <a:defRPr sz="1800" b="0" i="0">
                <a:solidFill>
                  <a:schemeClr val="bg1"/>
                </a:solidFill>
                <a:latin typeface="Calibri" charset="0"/>
                <a:ea typeface="Calibri" charset="0"/>
                <a:cs typeface="Calibri" charset="0"/>
              </a:defRPr>
            </a:lvl5pPr>
            <a:lvl6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6pPr>
            <a:lvl7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7pPr>
            <a:lvl8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8pPr>
            <a:lvl9pPr algn="ctr">
              <a:spcBef>
                <a:spcPts val="0"/>
              </a:spcBef>
              <a:defRPr sz="1800">
                <a:solidFill>
                  <a:schemeClr val="bg1"/>
                </a:solidFill>
                <a:latin typeface="Lato" panose="020F0502020204030203" pitchFamily="34" charset="0"/>
                <a:ea typeface="Lato" panose="020F0502020204030203" pitchFamily="34" charset="0"/>
                <a:cs typeface="Lato" panose="020F0502020204030203" pitchFamily="34" charset="0"/>
              </a:defRPr>
            </a:lvl9pPr>
          </a:lstStyle>
          <a:p>
            <a:pPr lvl="0"/>
            <a:r>
              <a:rPr lang="en-US"/>
              <a:t>Click to edit Master text styles</a:t>
            </a:r>
          </a:p>
        </p:txBody>
      </p:sp>
      <p:pic>
        <p:nvPicPr>
          <p:cNvPr id="4" name="Picture 3" descr="A white logo with a black background&#10;&#10;Description automatically generated">
            <a:extLst>
              <a:ext uri="{FF2B5EF4-FFF2-40B4-BE49-F238E27FC236}">
                <a16:creationId xmlns:a16="http://schemas.microsoft.com/office/drawing/2014/main" id="{78061910-F20B-A484-37E5-CFBB8AEE7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3145" y="239367"/>
            <a:ext cx="835892" cy="814181"/>
          </a:xfrm>
          <a:prstGeom prst="rect">
            <a:avLst/>
          </a:prstGeom>
        </p:spPr>
      </p:pic>
      <p:pic>
        <p:nvPicPr>
          <p:cNvPr id="2" name="Picture 1">
            <a:extLst>
              <a:ext uri="{FF2B5EF4-FFF2-40B4-BE49-F238E27FC236}">
                <a16:creationId xmlns:a16="http://schemas.microsoft.com/office/drawing/2014/main" id="{652DFEA1-B41F-6075-0C0A-8B3B2300AB1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19" r="18805" b="3838"/>
          <a:stretch/>
        </p:blipFill>
        <p:spPr>
          <a:xfrm>
            <a:off x="7772399" y="2330374"/>
            <a:ext cx="4419602" cy="4541073"/>
          </a:xfrm>
          <a:prstGeom prst="rect">
            <a:avLst/>
          </a:prstGeom>
        </p:spPr>
      </p:pic>
    </p:spTree>
    <p:extLst>
      <p:ext uri="{BB962C8B-B14F-4D97-AF65-F5344CB8AC3E}">
        <p14:creationId xmlns:p14="http://schemas.microsoft.com/office/powerpoint/2010/main" val="35912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3762"/>
            <a:ext cx="10458600" cy="866920"/>
          </a:xfrm>
          <a:prstGeom prst="rect">
            <a:avLst/>
          </a:prstGeom>
        </p:spPr>
        <p:txBody>
          <a:bodyPr vert="horz" lIns="91440" tIns="45720" rIns="91440" bIns="45720" rtlCol="0" anchor="b">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458600" cy="392747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Box 5">
            <a:extLst>
              <a:ext uri="{FF2B5EF4-FFF2-40B4-BE49-F238E27FC236}">
                <a16:creationId xmlns:a16="http://schemas.microsoft.com/office/drawing/2014/main" id="{FD9BFF36-EFD9-B3FD-6848-BE242026895D}"/>
              </a:ext>
            </a:extLst>
          </p:cNvPr>
          <p:cNvSpPr txBox="1"/>
          <p:nvPr>
            <p:extLst>
              <p:ext uri="{1162E1C5-73C7-4A58-AE30-91384D911F3F}">
                <p184:classification xmlns:p184="http://schemas.microsoft.com/office/powerpoint/2018/4/main" val="hdr"/>
              </p:ext>
            </p:extLst>
          </p:nvPr>
        </p:nvSpPr>
        <p:spPr>
          <a:xfrm>
            <a:off x="5896737" y="63500"/>
            <a:ext cx="423863" cy="152400"/>
          </a:xfrm>
          <a:prstGeom prst="rect">
            <a:avLst/>
          </a:prstGeom>
        </p:spPr>
        <p:txBody>
          <a:bodyPr horzOverflow="overflow" lIns="0" tIns="0" rIns="0" bIns="0">
            <a:spAutoFit/>
          </a:bodyPr>
          <a:lstStyle/>
          <a:p>
            <a:pPr algn="l"/>
            <a:r>
              <a:rPr lang="en-GB" sz="1000">
                <a:solidFill>
                  <a:srgbClr val="0000FF">
                    <a:alpha val="50000"/>
                  </a:srgbClr>
                </a:solidFill>
                <a:latin typeface="Aptos" panose="020B0004020202020204" pitchFamily="34" charset="0"/>
              </a:rPr>
              <a:t>Official</a:t>
            </a:r>
          </a:p>
        </p:txBody>
      </p:sp>
      <p:sp>
        <p:nvSpPr>
          <p:cNvPr id="7" name="TextBox 6">
            <a:extLst>
              <a:ext uri="{FF2B5EF4-FFF2-40B4-BE49-F238E27FC236}">
                <a16:creationId xmlns:a16="http://schemas.microsoft.com/office/drawing/2014/main" id="{4864DB91-9CBA-EBA0-9295-A2E86FCB3ED7}"/>
              </a:ext>
            </a:extLst>
          </p:cNvPr>
          <p:cNvSpPr txBox="1"/>
          <p:nvPr>
            <p:extLst>
              <p:ext uri="{1162E1C5-73C7-4A58-AE30-91384D911F3F}">
                <p184:classification xmlns:p184="http://schemas.microsoft.com/office/powerpoint/2018/4/main" val="ftr"/>
              </p:ext>
            </p:extLst>
          </p:nvPr>
        </p:nvSpPr>
        <p:spPr>
          <a:xfrm>
            <a:off x="5896737" y="6642100"/>
            <a:ext cx="423863" cy="152400"/>
          </a:xfrm>
          <a:prstGeom prst="rect">
            <a:avLst/>
          </a:prstGeom>
        </p:spPr>
        <p:txBody>
          <a:bodyPr horzOverflow="overflow" lIns="0" tIns="0" rIns="0" bIns="0">
            <a:spAutoFit/>
          </a:bodyPr>
          <a:lstStyle/>
          <a:p>
            <a:pPr algn="l"/>
            <a:r>
              <a:rPr lang="en-GB" sz="1000">
                <a:solidFill>
                  <a:srgbClr val="0000FF">
                    <a:alpha val="50000"/>
                  </a:srgbClr>
                </a:solidFill>
                <a:latin typeface="Aptos" panose="020B0004020202020204" pitchFamily="34" charset="0"/>
              </a:rPr>
              <a:t>Official</a:t>
            </a:r>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2" r:id="rId3"/>
    <p:sldLayoutId id="2147483691" r:id="rId4"/>
    <p:sldLayoutId id="2147483670" r:id="rId5"/>
    <p:sldLayoutId id="2147483671" r:id="rId6"/>
    <p:sldLayoutId id="2147483674" r:id="rId7"/>
    <p:sldLayoutId id="2147483675" r:id="rId8"/>
    <p:sldLayoutId id="2147483689" r:id="rId9"/>
    <p:sldLayoutId id="2147483650" r:id="rId10"/>
    <p:sldLayoutId id="2147483680" r:id="rId11"/>
    <p:sldLayoutId id="2147483684" r:id="rId12"/>
    <p:sldLayoutId id="2147483678" r:id="rId13"/>
    <p:sldLayoutId id="2147483676" r:id="rId14"/>
    <p:sldLayoutId id="2147483693" r:id="rId15"/>
    <p:sldLayoutId id="2147483685" r:id="rId16"/>
    <p:sldLayoutId id="2147483686" r:id="rId17"/>
    <p:sldLayoutId id="2147483681" r:id="rId18"/>
    <p:sldLayoutId id="2147483687" r:id="rId19"/>
    <p:sldLayoutId id="2147483688" r:id="rId20"/>
    <p:sldLayoutId id="2147483692" r:id="rId21"/>
    <p:sldLayoutId id="2147483655" r:id="rId22"/>
  </p:sldLayoutIdLst>
  <p:hf hdr="0" ftr="0" dt="0"/>
  <p:txStyles>
    <p:titleStyle>
      <a:lvl1pPr algn="l" defTabSz="914400" rtl="0" eaLnBrk="1" latinLnBrk="0" hangingPunct="1">
        <a:lnSpc>
          <a:spcPct val="90000"/>
        </a:lnSpc>
        <a:spcBef>
          <a:spcPct val="0"/>
        </a:spcBef>
        <a:buNone/>
        <a:defRPr sz="3200" b="1" i="0" u="none" kern="1200">
          <a:solidFill>
            <a:schemeClr val="tx2"/>
          </a:solidFill>
          <a:latin typeface="Oxygen" charset="0"/>
          <a:ea typeface="Oxygen" charset="0"/>
          <a:cs typeface="Oxygen"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HK Grotesk" charset="0"/>
          <a:ea typeface="HK Grotesk" charset="0"/>
          <a:cs typeface="HK Grotesk" charset="0"/>
        </a:defRPr>
      </a:lvl1pPr>
      <a:lvl2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2pPr>
      <a:lvl3pPr marL="252000" indent="-2520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HK Grotesk" charset="0"/>
          <a:ea typeface="HK Grotesk" charset="0"/>
          <a:cs typeface="HK Grotesk" charset="0"/>
        </a:defRPr>
      </a:lvl3pPr>
      <a:lvl4pPr marL="504000" indent="-252000" algn="l" defTabSz="914400" rtl="0" eaLnBrk="1" latinLnBrk="0" hangingPunct="1">
        <a:lnSpc>
          <a:spcPct val="100000"/>
        </a:lnSpc>
        <a:spcBef>
          <a:spcPts val="1000"/>
        </a:spcBef>
        <a:buFont typeface="Lato Light" panose="020F0502020204030203" pitchFamily="34" charset="0"/>
        <a:buChar char="–"/>
        <a:defRPr sz="1800" b="0" i="0" kern="1200">
          <a:solidFill>
            <a:schemeClr val="tx1"/>
          </a:solidFill>
          <a:latin typeface="HK Grotesk" charset="0"/>
          <a:ea typeface="HK Grotesk" charset="0"/>
          <a:cs typeface="HK Grotesk" charset="0"/>
        </a:defRPr>
      </a:lvl4pPr>
      <a:lvl5pPr marL="252000" indent="-252000" algn="l" defTabSz="914400" rtl="0" eaLnBrk="1" latinLnBrk="0" hangingPunct="1">
        <a:lnSpc>
          <a:spcPct val="100000"/>
        </a:lnSpc>
        <a:spcBef>
          <a:spcPts val="1000"/>
        </a:spcBef>
        <a:buFont typeface="+mj-lt"/>
        <a:buAutoNum type="arabicPeriod"/>
        <a:defRPr sz="1800" b="0" i="0" kern="1200">
          <a:solidFill>
            <a:schemeClr val="tx1"/>
          </a:solidFill>
          <a:latin typeface="HK Grotesk" charset="0"/>
          <a:ea typeface="HK Grotesk" charset="0"/>
          <a:cs typeface="HK Grotesk" charset="0"/>
        </a:defRPr>
      </a:lvl5pPr>
      <a:lvl6pPr marL="25200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6pPr>
      <a:lvl7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7pPr>
      <a:lvl8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8pPr>
      <a:lvl9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microsoft.com/office/2018/10/relationships/comments" Target="../comments/modernComment_13A_BA3AAB19.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2048-8B6F-4CD0-8155-235878EBAC05}"/>
              </a:ext>
            </a:extLst>
          </p:cNvPr>
          <p:cNvSpPr>
            <a:spLocks noGrp="1"/>
          </p:cNvSpPr>
          <p:nvPr>
            <p:ph type="ctrTitle"/>
          </p:nvPr>
        </p:nvSpPr>
        <p:spPr>
          <a:xfrm>
            <a:off x="628649" y="1588527"/>
            <a:ext cx="8600191" cy="701603"/>
          </a:xfrm>
        </p:spPr>
        <p:txBody>
          <a:bodyPr/>
          <a:lstStyle/>
          <a:p>
            <a:r>
              <a:rPr lang="en-GB" dirty="0"/>
              <a:t>Hazardous Chemicals</a:t>
            </a:r>
          </a:p>
        </p:txBody>
      </p:sp>
      <p:sp>
        <p:nvSpPr>
          <p:cNvPr id="3" name="Text Placeholder 2">
            <a:extLst>
              <a:ext uri="{FF2B5EF4-FFF2-40B4-BE49-F238E27FC236}">
                <a16:creationId xmlns:a16="http://schemas.microsoft.com/office/drawing/2014/main" id="{E0F7606D-DFFD-4ACB-A03F-48D4F64F5CB5}"/>
              </a:ext>
            </a:extLst>
          </p:cNvPr>
          <p:cNvSpPr>
            <a:spLocks noGrp="1"/>
          </p:cNvSpPr>
          <p:nvPr>
            <p:ph type="body" sz="quarter" idx="10"/>
          </p:nvPr>
        </p:nvSpPr>
        <p:spPr/>
        <p:txBody>
          <a:bodyPr/>
          <a:lstStyle/>
          <a:p>
            <a:r>
              <a:rPr lang="en-GB" dirty="0"/>
              <a:t>Storage, Maintenance and Management Guideline v1</a:t>
            </a:r>
          </a:p>
          <a:p>
            <a:pPr lvl="1"/>
            <a:r>
              <a:rPr lang="en-GB" dirty="0"/>
              <a:t>Level Two, Descriptive </a:t>
            </a:r>
          </a:p>
        </p:txBody>
      </p:sp>
    </p:spTree>
    <p:extLst>
      <p:ext uri="{BB962C8B-B14F-4D97-AF65-F5344CB8AC3E}">
        <p14:creationId xmlns:p14="http://schemas.microsoft.com/office/powerpoint/2010/main" val="291848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Signage</a:t>
            </a:r>
            <a:r>
              <a:rPr lang="en-US"/>
              <a:t>, Placards </a:t>
            </a:r>
            <a:r>
              <a:rPr lang="en-US" dirty="0"/>
              <a:t>and Labelling.</a:t>
            </a:r>
          </a:p>
        </p:txBody>
      </p:sp>
    </p:spTree>
    <p:extLst>
      <p:ext uri="{BB962C8B-B14F-4D97-AF65-F5344CB8AC3E}">
        <p14:creationId xmlns:p14="http://schemas.microsoft.com/office/powerpoint/2010/main" val="2224951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703F5D2-2408-8377-E093-8B31EB15FF5C}"/>
              </a:ext>
            </a:extLst>
          </p:cNvPr>
          <p:cNvSpPr txBox="1"/>
          <p:nvPr/>
        </p:nvSpPr>
        <p:spPr>
          <a:xfrm>
            <a:off x="146802" y="2292772"/>
            <a:ext cx="5949198" cy="4247317"/>
          </a:xfrm>
          <a:prstGeom prst="rect">
            <a:avLst/>
          </a:prstGeom>
          <a:noFill/>
          <a:ln>
            <a:solidFill>
              <a:schemeClr val="tx1"/>
            </a:solidFill>
          </a:ln>
        </p:spPr>
        <p:txBody>
          <a:bodyPr wrap="square" rtlCol="0">
            <a:spAutoFit/>
          </a:bodyPr>
          <a:lstStyle/>
          <a:p>
            <a:r>
              <a:rPr lang="en-GB" b="0" dirty="0"/>
              <a:t>Safety signs provide information to workers and visitors about how they can manage risks from hazardous chemicals.</a:t>
            </a:r>
          </a:p>
          <a:p>
            <a:endParaRPr lang="en-GB" dirty="0"/>
          </a:p>
          <a:p>
            <a:endParaRPr lang="en-GB" b="0" dirty="0"/>
          </a:p>
          <a:p>
            <a:endParaRPr lang="en-GB" dirty="0"/>
          </a:p>
          <a:p>
            <a:endParaRPr lang="en-GB" b="0" dirty="0"/>
          </a:p>
          <a:p>
            <a:endParaRPr lang="en-GB" dirty="0"/>
          </a:p>
          <a:p>
            <a:endParaRPr lang="en-GB" b="0" dirty="0"/>
          </a:p>
          <a:p>
            <a:endParaRPr lang="en-GB" dirty="0"/>
          </a:p>
          <a:p>
            <a:endParaRPr lang="en-GB" b="0" dirty="0"/>
          </a:p>
          <a:p>
            <a:endParaRPr lang="en-GB" dirty="0"/>
          </a:p>
          <a:p>
            <a:endParaRPr lang="en-GB" b="0" dirty="0"/>
          </a:p>
          <a:p>
            <a:endParaRPr lang="en-GB" dirty="0"/>
          </a:p>
          <a:p>
            <a:endParaRPr lang="en-GB" b="0" dirty="0"/>
          </a:p>
        </p:txBody>
      </p:sp>
      <p:sp>
        <p:nvSpPr>
          <p:cNvPr id="4" name="TextBox 3">
            <a:extLst>
              <a:ext uri="{FF2B5EF4-FFF2-40B4-BE49-F238E27FC236}">
                <a16:creationId xmlns:a16="http://schemas.microsoft.com/office/drawing/2014/main" id="{AE3B58C2-4B4D-5C0C-E57C-51F6478FB476}"/>
              </a:ext>
            </a:extLst>
          </p:cNvPr>
          <p:cNvSpPr txBox="1"/>
          <p:nvPr/>
        </p:nvSpPr>
        <p:spPr>
          <a:xfrm>
            <a:off x="6671023" y="2292772"/>
            <a:ext cx="5374175" cy="4247317"/>
          </a:xfrm>
          <a:prstGeom prst="rect">
            <a:avLst/>
          </a:prstGeom>
          <a:noFill/>
          <a:ln>
            <a:solidFill>
              <a:schemeClr val="accent1"/>
            </a:solidFill>
          </a:ln>
        </p:spPr>
        <p:txBody>
          <a:bodyPr wrap="square" rtlCol="0">
            <a:spAutoFit/>
          </a:bodyPr>
          <a:lstStyle/>
          <a:p>
            <a:r>
              <a:rPr lang="en-GB" b="0" dirty="0"/>
              <a:t>Placards provide information to emergency service workers.</a:t>
            </a:r>
          </a:p>
          <a:p>
            <a:endParaRPr lang="en-GB" dirty="0"/>
          </a:p>
          <a:p>
            <a:endParaRPr lang="en-GB" b="0" dirty="0"/>
          </a:p>
          <a:p>
            <a:endParaRPr lang="en-GB" dirty="0"/>
          </a:p>
          <a:p>
            <a:endParaRPr lang="en-GB" b="0" dirty="0"/>
          </a:p>
          <a:p>
            <a:endParaRPr lang="en-GB" dirty="0"/>
          </a:p>
          <a:p>
            <a:endParaRPr lang="en-GB" b="0" dirty="0"/>
          </a:p>
          <a:p>
            <a:endParaRPr lang="en-GB" dirty="0"/>
          </a:p>
          <a:p>
            <a:endParaRPr lang="en-GB" b="0" dirty="0"/>
          </a:p>
          <a:p>
            <a:endParaRPr lang="en-GB" dirty="0"/>
          </a:p>
          <a:p>
            <a:endParaRPr lang="en-GB" b="0" dirty="0"/>
          </a:p>
          <a:p>
            <a:endParaRPr lang="en-GB" dirty="0"/>
          </a:p>
          <a:p>
            <a:endParaRPr lang="en-GB" b="0" dirty="0"/>
          </a:p>
          <a:p>
            <a:endParaRPr lang="en-AU" dirty="0"/>
          </a:p>
        </p:txBody>
      </p:sp>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What Safety Signs are Required?</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5725" y="1279249"/>
            <a:ext cx="11884127" cy="814555"/>
          </a:xfrm>
        </p:spPr>
        <p:txBody>
          <a:bodyPr/>
          <a:lstStyle/>
          <a:p>
            <a:r>
              <a:rPr lang="en-GB" b="0" dirty="0"/>
              <a:t>There are 2 broad types of safety signage required in workplaces that store and use hazardous chemicals. These are </a:t>
            </a:r>
            <a:r>
              <a:rPr lang="en-GB" b="0" dirty="0">
                <a:solidFill>
                  <a:schemeClr val="accent2">
                    <a:lumMod val="60000"/>
                    <a:lumOff val="40000"/>
                  </a:schemeClr>
                </a:solidFill>
              </a:rPr>
              <a:t>safety signs </a:t>
            </a:r>
            <a:r>
              <a:rPr lang="en-GB" b="0" dirty="0"/>
              <a:t>and </a:t>
            </a:r>
            <a:r>
              <a:rPr lang="en-GB" b="0" dirty="0">
                <a:solidFill>
                  <a:schemeClr val="accent2">
                    <a:lumMod val="60000"/>
                    <a:lumOff val="40000"/>
                  </a:schemeClr>
                </a:solidFill>
              </a:rPr>
              <a:t>placards</a:t>
            </a:r>
            <a:r>
              <a:rPr lang="en-GB" b="0" dirty="0"/>
              <a:t>.</a:t>
            </a:r>
          </a:p>
          <a:p>
            <a:endParaRPr lang="en-GB" b="0" dirty="0"/>
          </a:p>
          <a:p>
            <a:endParaRPr lang="en-GB" b="0" dirty="0"/>
          </a:p>
          <a:p>
            <a:endParaRPr lang="en-GB" b="0" dirty="0"/>
          </a:p>
        </p:txBody>
      </p:sp>
      <p:pic>
        <p:nvPicPr>
          <p:cNvPr id="1026" name="Picture 2" descr="Dangerous Goods Placards and Panels - Transport and Storage Signs">
            <a:extLst>
              <a:ext uri="{FF2B5EF4-FFF2-40B4-BE49-F238E27FC236}">
                <a16:creationId xmlns:a16="http://schemas.microsoft.com/office/drawing/2014/main" id="{31E92ECB-9F08-18B6-EF13-DEEB42EE8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961" y="3205601"/>
            <a:ext cx="4311132" cy="31359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1109C0-4D1E-BA1F-6470-073976FCB4E8}"/>
              </a:ext>
            </a:extLst>
          </p:cNvPr>
          <p:cNvPicPr>
            <a:picLocks noChangeAspect="1"/>
          </p:cNvPicPr>
          <p:nvPr/>
        </p:nvPicPr>
        <p:blipFill rotWithShape="1">
          <a:blip r:embed="rId4"/>
          <a:srcRect l="1509" t="14183" r="1449" b="13760"/>
          <a:stretch/>
        </p:blipFill>
        <p:spPr>
          <a:xfrm>
            <a:off x="685800" y="3452248"/>
            <a:ext cx="1661135" cy="1233455"/>
          </a:xfrm>
          <a:prstGeom prst="rect">
            <a:avLst/>
          </a:prstGeom>
        </p:spPr>
      </p:pic>
      <p:pic>
        <p:nvPicPr>
          <p:cNvPr id="6" name="Picture 5">
            <a:extLst>
              <a:ext uri="{FF2B5EF4-FFF2-40B4-BE49-F238E27FC236}">
                <a16:creationId xmlns:a16="http://schemas.microsoft.com/office/drawing/2014/main" id="{001117FD-62EC-0B35-4204-7A533E68EC97}"/>
              </a:ext>
            </a:extLst>
          </p:cNvPr>
          <p:cNvPicPr>
            <a:picLocks noChangeAspect="1"/>
          </p:cNvPicPr>
          <p:nvPr/>
        </p:nvPicPr>
        <p:blipFill>
          <a:blip r:embed="rId5"/>
          <a:stretch>
            <a:fillRect/>
          </a:stretch>
        </p:blipFill>
        <p:spPr>
          <a:xfrm>
            <a:off x="2326310" y="4830224"/>
            <a:ext cx="1161879" cy="1562318"/>
          </a:xfrm>
          <a:prstGeom prst="rect">
            <a:avLst/>
          </a:prstGeom>
        </p:spPr>
      </p:pic>
      <p:pic>
        <p:nvPicPr>
          <p:cNvPr id="7" name="Picture 6">
            <a:extLst>
              <a:ext uri="{FF2B5EF4-FFF2-40B4-BE49-F238E27FC236}">
                <a16:creationId xmlns:a16="http://schemas.microsoft.com/office/drawing/2014/main" id="{51C222DD-0360-B7C4-BBBD-7BE34020D8BF}"/>
              </a:ext>
            </a:extLst>
          </p:cNvPr>
          <p:cNvPicPr>
            <a:picLocks noChangeAspect="1"/>
          </p:cNvPicPr>
          <p:nvPr/>
        </p:nvPicPr>
        <p:blipFill rotWithShape="1">
          <a:blip r:embed="rId6"/>
          <a:srcRect l="17500" t="6960" r="20826" b="8535"/>
          <a:stretch/>
        </p:blipFill>
        <p:spPr>
          <a:xfrm>
            <a:off x="492493" y="4816900"/>
            <a:ext cx="1161879" cy="1591992"/>
          </a:xfrm>
          <a:prstGeom prst="rect">
            <a:avLst/>
          </a:prstGeom>
        </p:spPr>
      </p:pic>
      <p:pic>
        <p:nvPicPr>
          <p:cNvPr id="8" name="Picture 7">
            <a:extLst>
              <a:ext uri="{FF2B5EF4-FFF2-40B4-BE49-F238E27FC236}">
                <a16:creationId xmlns:a16="http://schemas.microsoft.com/office/drawing/2014/main" id="{73940622-7305-7FB2-9F9C-8F1A645A8F13}"/>
              </a:ext>
            </a:extLst>
          </p:cNvPr>
          <p:cNvPicPr>
            <a:picLocks noChangeAspect="1"/>
          </p:cNvPicPr>
          <p:nvPr/>
        </p:nvPicPr>
        <p:blipFill>
          <a:blip r:embed="rId7"/>
          <a:stretch>
            <a:fillRect/>
          </a:stretch>
        </p:blipFill>
        <p:spPr>
          <a:xfrm>
            <a:off x="3473252" y="3459073"/>
            <a:ext cx="1758171" cy="1314489"/>
          </a:xfrm>
          <a:prstGeom prst="rect">
            <a:avLst/>
          </a:prstGeom>
        </p:spPr>
      </p:pic>
      <p:pic>
        <p:nvPicPr>
          <p:cNvPr id="9" name="Picture 8">
            <a:extLst>
              <a:ext uri="{FF2B5EF4-FFF2-40B4-BE49-F238E27FC236}">
                <a16:creationId xmlns:a16="http://schemas.microsoft.com/office/drawing/2014/main" id="{ED34C802-6DDC-C176-CD7F-3AE1EA845252}"/>
              </a:ext>
            </a:extLst>
          </p:cNvPr>
          <p:cNvPicPr>
            <a:picLocks noChangeAspect="1"/>
          </p:cNvPicPr>
          <p:nvPr/>
        </p:nvPicPr>
        <p:blipFill rotWithShape="1">
          <a:blip r:embed="rId8"/>
          <a:srcRect l="18934" t="11429" r="16848" b="11293"/>
          <a:stretch/>
        </p:blipFill>
        <p:spPr>
          <a:xfrm>
            <a:off x="3933159" y="4830224"/>
            <a:ext cx="1298264" cy="1562318"/>
          </a:xfrm>
          <a:prstGeom prst="rect">
            <a:avLst/>
          </a:prstGeom>
        </p:spPr>
      </p:pic>
    </p:spTree>
    <p:extLst>
      <p:ext uri="{BB962C8B-B14F-4D97-AF65-F5344CB8AC3E}">
        <p14:creationId xmlns:p14="http://schemas.microsoft.com/office/powerpoint/2010/main" val="3124407065"/>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What are Safety Signs for?</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2" y="1456531"/>
            <a:ext cx="8520406" cy="3944937"/>
          </a:xfrm>
        </p:spPr>
        <p:txBody>
          <a:bodyPr/>
          <a:lstStyle/>
          <a:p>
            <a:r>
              <a:rPr lang="en-GB" b="0" dirty="0"/>
              <a:t>Safety signs are a risk control measure for using, handling, generating and storing hazardous chemicals.</a:t>
            </a:r>
          </a:p>
          <a:p>
            <a:r>
              <a:rPr lang="en-GB" b="0" dirty="0"/>
              <a:t>They provide:</a:t>
            </a:r>
          </a:p>
          <a:p>
            <a:pPr lvl="2"/>
            <a:r>
              <a:rPr lang="en-GB" b="0" dirty="0"/>
              <a:t>Warnings about hazards</a:t>
            </a:r>
          </a:p>
          <a:p>
            <a:pPr lvl="2"/>
            <a:r>
              <a:rPr lang="en-GB" dirty="0"/>
              <a:t>Emergency response information and locations</a:t>
            </a:r>
          </a:p>
          <a:p>
            <a:pPr lvl="2"/>
            <a:r>
              <a:rPr lang="en-GB" b="0" dirty="0"/>
              <a:t>Information about responsibilities related to hazardous chemicals</a:t>
            </a:r>
            <a:endParaRPr lang="en-GB" dirty="0"/>
          </a:p>
          <a:p>
            <a:pPr marL="0" lvl="2" indent="0">
              <a:buNone/>
            </a:pPr>
            <a:r>
              <a:rPr lang="en-GB" b="0" dirty="0"/>
              <a:t>Safety signs are to be displayed next to the hazard or entry to the storage location so that </a:t>
            </a:r>
            <a:r>
              <a:rPr lang="en-GB" dirty="0"/>
              <a:t>it is clearly visible to people approaching the hazard</a:t>
            </a:r>
            <a:endParaRPr lang="en-GB" b="0" dirty="0"/>
          </a:p>
        </p:txBody>
      </p:sp>
      <p:pic>
        <p:nvPicPr>
          <p:cNvPr id="5" name="Picture 4">
            <a:extLst>
              <a:ext uri="{FF2B5EF4-FFF2-40B4-BE49-F238E27FC236}">
                <a16:creationId xmlns:a16="http://schemas.microsoft.com/office/drawing/2014/main" id="{9B1109C0-4D1E-BA1F-6470-073976FCB4E8}"/>
              </a:ext>
            </a:extLst>
          </p:cNvPr>
          <p:cNvPicPr>
            <a:picLocks noChangeAspect="1"/>
          </p:cNvPicPr>
          <p:nvPr/>
        </p:nvPicPr>
        <p:blipFill rotWithShape="1">
          <a:blip r:embed="rId2"/>
          <a:srcRect l="1509" t="14183" r="1449" b="13760"/>
          <a:stretch/>
        </p:blipFill>
        <p:spPr>
          <a:xfrm>
            <a:off x="182854" y="4899837"/>
            <a:ext cx="2500604" cy="1856792"/>
          </a:xfrm>
          <a:prstGeom prst="rect">
            <a:avLst/>
          </a:prstGeom>
        </p:spPr>
      </p:pic>
      <p:pic>
        <p:nvPicPr>
          <p:cNvPr id="6" name="Picture 5">
            <a:extLst>
              <a:ext uri="{FF2B5EF4-FFF2-40B4-BE49-F238E27FC236}">
                <a16:creationId xmlns:a16="http://schemas.microsoft.com/office/drawing/2014/main" id="{001117FD-62EC-0B35-4204-7A533E68EC97}"/>
              </a:ext>
            </a:extLst>
          </p:cNvPr>
          <p:cNvPicPr>
            <a:picLocks noChangeAspect="1"/>
          </p:cNvPicPr>
          <p:nvPr/>
        </p:nvPicPr>
        <p:blipFill>
          <a:blip r:embed="rId3"/>
          <a:stretch>
            <a:fillRect/>
          </a:stretch>
        </p:blipFill>
        <p:spPr>
          <a:xfrm>
            <a:off x="10153371" y="4773561"/>
            <a:ext cx="1401049" cy="1883917"/>
          </a:xfrm>
          <a:prstGeom prst="rect">
            <a:avLst/>
          </a:prstGeom>
        </p:spPr>
      </p:pic>
      <p:pic>
        <p:nvPicPr>
          <p:cNvPr id="7" name="Picture 6">
            <a:extLst>
              <a:ext uri="{FF2B5EF4-FFF2-40B4-BE49-F238E27FC236}">
                <a16:creationId xmlns:a16="http://schemas.microsoft.com/office/drawing/2014/main" id="{51C222DD-0360-B7C4-BBBD-7BE34020D8BF}"/>
              </a:ext>
            </a:extLst>
          </p:cNvPr>
          <p:cNvPicPr>
            <a:picLocks noChangeAspect="1"/>
          </p:cNvPicPr>
          <p:nvPr/>
        </p:nvPicPr>
        <p:blipFill>
          <a:blip r:embed="rId4"/>
          <a:stretch>
            <a:fillRect/>
          </a:stretch>
        </p:blipFill>
        <p:spPr>
          <a:xfrm>
            <a:off x="7613521" y="4573041"/>
            <a:ext cx="2284958" cy="2284958"/>
          </a:xfrm>
          <a:prstGeom prst="rect">
            <a:avLst/>
          </a:prstGeom>
        </p:spPr>
      </p:pic>
      <p:pic>
        <p:nvPicPr>
          <p:cNvPr id="8" name="Picture 7">
            <a:extLst>
              <a:ext uri="{FF2B5EF4-FFF2-40B4-BE49-F238E27FC236}">
                <a16:creationId xmlns:a16="http://schemas.microsoft.com/office/drawing/2014/main" id="{73940622-7305-7FB2-9F9C-8F1A645A8F13}"/>
              </a:ext>
            </a:extLst>
          </p:cNvPr>
          <p:cNvPicPr>
            <a:picLocks noChangeAspect="1"/>
          </p:cNvPicPr>
          <p:nvPr/>
        </p:nvPicPr>
        <p:blipFill>
          <a:blip r:embed="rId5"/>
          <a:stretch>
            <a:fillRect/>
          </a:stretch>
        </p:blipFill>
        <p:spPr>
          <a:xfrm>
            <a:off x="5066324" y="4899837"/>
            <a:ext cx="2547197" cy="1904401"/>
          </a:xfrm>
          <a:prstGeom prst="rect">
            <a:avLst/>
          </a:prstGeom>
        </p:spPr>
      </p:pic>
      <p:pic>
        <p:nvPicPr>
          <p:cNvPr id="9" name="Picture 8">
            <a:extLst>
              <a:ext uri="{FF2B5EF4-FFF2-40B4-BE49-F238E27FC236}">
                <a16:creationId xmlns:a16="http://schemas.microsoft.com/office/drawing/2014/main" id="{ED34C802-6DDC-C176-CD7F-3AE1EA845252}"/>
              </a:ext>
            </a:extLst>
          </p:cNvPr>
          <p:cNvPicPr>
            <a:picLocks noChangeAspect="1"/>
          </p:cNvPicPr>
          <p:nvPr/>
        </p:nvPicPr>
        <p:blipFill rotWithShape="1">
          <a:blip r:embed="rId6"/>
          <a:srcRect l="18934" t="11429" r="16848" b="11293"/>
          <a:stretch/>
        </p:blipFill>
        <p:spPr>
          <a:xfrm>
            <a:off x="2995964" y="4781758"/>
            <a:ext cx="1725326" cy="2076241"/>
          </a:xfrm>
          <a:prstGeom prst="rect">
            <a:avLst/>
          </a:prstGeom>
        </p:spPr>
      </p:pic>
      <p:pic>
        <p:nvPicPr>
          <p:cNvPr id="4" name="Picture 3">
            <a:extLst>
              <a:ext uri="{FF2B5EF4-FFF2-40B4-BE49-F238E27FC236}">
                <a16:creationId xmlns:a16="http://schemas.microsoft.com/office/drawing/2014/main" id="{CEA7959F-5AA4-66C9-0520-B593FA3B6A4A}"/>
              </a:ext>
            </a:extLst>
          </p:cNvPr>
          <p:cNvPicPr>
            <a:picLocks noChangeAspect="1"/>
          </p:cNvPicPr>
          <p:nvPr/>
        </p:nvPicPr>
        <p:blipFill rotWithShape="1">
          <a:blip r:embed="rId7"/>
          <a:srcRect t="11672" b="11735"/>
          <a:stretch/>
        </p:blipFill>
        <p:spPr>
          <a:xfrm>
            <a:off x="9898479" y="1279249"/>
            <a:ext cx="2137121" cy="1636888"/>
          </a:xfrm>
          <a:prstGeom prst="rect">
            <a:avLst/>
          </a:prstGeom>
        </p:spPr>
      </p:pic>
      <p:pic>
        <p:nvPicPr>
          <p:cNvPr id="10" name="Picture 9">
            <a:extLst>
              <a:ext uri="{FF2B5EF4-FFF2-40B4-BE49-F238E27FC236}">
                <a16:creationId xmlns:a16="http://schemas.microsoft.com/office/drawing/2014/main" id="{2EAC602E-1582-29A3-9ACC-7002663B88B1}"/>
              </a:ext>
            </a:extLst>
          </p:cNvPr>
          <p:cNvPicPr>
            <a:picLocks noChangeAspect="1"/>
          </p:cNvPicPr>
          <p:nvPr/>
        </p:nvPicPr>
        <p:blipFill rotWithShape="1">
          <a:blip r:embed="rId8"/>
          <a:srcRect t="36830" b="37040"/>
          <a:stretch/>
        </p:blipFill>
        <p:spPr>
          <a:xfrm>
            <a:off x="9269462" y="3429000"/>
            <a:ext cx="2284958" cy="597075"/>
          </a:xfrm>
          <a:prstGeom prst="rect">
            <a:avLst/>
          </a:prstGeom>
        </p:spPr>
      </p:pic>
    </p:spTree>
    <p:extLst>
      <p:ext uri="{BB962C8B-B14F-4D97-AF65-F5344CB8AC3E}">
        <p14:creationId xmlns:p14="http://schemas.microsoft.com/office/powerpoint/2010/main" val="2531810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What are Placards for?</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2" y="1456531"/>
            <a:ext cx="8520406" cy="3944937"/>
          </a:xfrm>
        </p:spPr>
        <p:txBody>
          <a:bodyPr/>
          <a:lstStyle/>
          <a:p>
            <a:r>
              <a:rPr lang="en-GB" b="0" dirty="0"/>
              <a:t>Placards must be installed where hazardous chemicals are stored in quantities that are in excess of those outlined in the WHS Regulations.</a:t>
            </a:r>
          </a:p>
          <a:p>
            <a:r>
              <a:rPr lang="en-GB" b="0" dirty="0"/>
              <a:t>A section of the regulations called Schedule 11 outlines different categories of hazardous chemicals and the quantities where placards are required.</a:t>
            </a:r>
          </a:p>
          <a:p>
            <a:r>
              <a:rPr lang="en-GB" b="0" dirty="0"/>
              <a:t>Placards use the form, dimensions and class labels as set out in the Australian Dangerous Goods Code.</a:t>
            </a:r>
          </a:p>
          <a:p>
            <a:r>
              <a:rPr lang="en-GB" b="0" dirty="0"/>
              <a:t>There are different types of placards. Most commonly at Hydro, you will see:</a:t>
            </a:r>
          </a:p>
          <a:p>
            <a:pPr marL="285750" indent="-285750">
              <a:buFont typeface="Arial" panose="020B0604020202020204" pitchFamily="34" charset="0"/>
              <a:buChar char="•"/>
            </a:pPr>
            <a:r>
              <a:rPr lang="en-GB" b="0" dirty="0"/>
              <a:t>Outer warning placards</a:t>
            </a:r>
          </a:p>
          <a:p>
            <a:pPr marL="285750" indent="-285750">
              <a:buFont typeface="Arial" panose="020B0604020202020204" pitchFamily="34" charset="0"/>
              <a:buChar char="•"/>
            </a:pPr>
            <a:r>
              <a:rPr lang="en-GB" b="0" dirty="0"/>
              <a:t>Bulk Storage / Container placards</a:t>
            </a:r>
          </a:p>
          <a:p>
            <a:pPr marL="285750" indent="-285750">
              <a:buFont typeface="Arial" panose="020B0604020202020204" pitchFamily="34" charset="0"/>
              <a:buChar char="•"/>
            </a:pPr>
            <a:r>
              <a:rPr lang="en-GB" b="0" dirty="0"/>
              <a:t>Placards for packaged goods </a:t>
            </a:r>
          </a:p>
          <a:p>
            <a:pPr marL="285750" indent="-285750">
              <a:buFont typeface="Arial" panose="020B0604020202020204" pitchFamily="34" charset="0"/>
              <a:buChar char="•"/>
            </a:pPr>
            <a:r>
              <a:rPr lang="en-GB" b="0" dirty="0"/>
              <a:t>Placards for flammable liquids category 4 (diesel)</a:t>
            </a:r>
          </a:p>
        </p:txBody>
      </p:sp>
      <p:pic>
        <p:nvPicPr>
          <p:cNvPr id="12" name="Picture 11">
            <a:extLst>
              <a:ext uri="{FF2B5EF4-FFF2-40B4-BE49-F238E27FC236}">
                <a16:creationId xmlns:a16="http://schemas.microsoft.com/office/drawing/2014/main" id="{38593142-033A-9225-773E-1B004559162B}"/>
              </a:ext>
            </a:extLst>
          </p:cNvPr>
          <p:cNvPicPr>
            <a:picLocks noChangeAspect="1"/>
          </p:cNvPicPr>
          <p:nvPr/>
        </p:nvPicPr>
        <p:blipFill>
          <a:blip r:embed="rId2"/>
          <a:stretch>
            <a:fillRect/>
          </a:stretch>
        </p:blipFill>
        <p:spPr>
          <a:xfrm>
            <a:off x="8808098" y="1321115"/>
            <a:ext cx="1884492" cy="1830867"/>
          </a:xfrm>
          <a:prstGeom prst="rect">
            <a:avLst/>
          </a:prstGeom>
        </p:spPr>
      </p:pic>
      <p:pic>
        <p:nvPicPr>
          <p:cNvPr id="13" name="Picture 12">
            <a:extLst>
              <a:ext uri="{FF2B5EF4-FFF2-40B4-BE49-F238E27FC236}">
                <a16:creationId xmlns:a16="http://schemas.microsoft.com/office/drawing/2014/main" id="{217BDA1C-44C4-8495-D9C7-4578CE46B6E3}"/>
              </a:ext>
            </a:extLst>
          </p:cNvPr>
          <p:cNvPicPr>
            <a:picLocks noChangeAspect="1"/>
          </p:cNvPicPr>
          <p:nvPr/>
        </p:nvPicPr>
        <p:blipFill>
          <a:blip r:embed="rId3"/>
          <a:stretch>
            <a:fillRect/>
          </a:stretch>
        </p:blipFill>
        <p:spPr>
          <a:xfrm>
            <a:off x="10317258" y="2581274"/>
            <a:ext cx="1695450" cy="1695450"/>
          </a:xfrm>
          <a:prstGeom prst="rect">
            <a:avLst/>
          </a:prstGeom>
        </p:spPr>
      </p:pic>
      <p:pic>
        <p:nvPicPr>
          <p:cNvPr id="14" name="Picture 13">
            <a:extLst>
              <a:ext uri="{FF2B5EF4-FFF2-40B4-BE49-F238E27FC236}">
                <a16:creationId xmlns:a16="http://schemas.microsoft.com/office/drawing/2014/main" id="{F59997A8-8B5C-3B50-3262-90A8F1F55709}"/>
              </a:ext>
            </a:extLst>
          </p:cNvPr>
          <p:cNvPicPr>
            <a:picLocks noChangeAspect="1"/>
          </p:cNvPicPr>
          <p:nvPr/>
        </p:nvPicPr>
        <p:blipFill>
          <a:blip r:embed="rId4"/>
          <a:stretch>
            <a:fillRect/>
          </a:stretch>
        </p:blipFill>
        <p:spPr>
          <a:xfrm>
            <a:off x="8275281" y="3316912"/>
            <a:ext cx="1704098" cy="1704098"/>
          </a:xfrm>
          <a:prstGeom prst="rect">
            <a:avLst/>
          </a:prstGeom>
        </p:spPr>
      </p:pic>
      <p:pic>
        <p:nvPicPr>
          <p:cNvPr id="15" name="Picture 14">
            <a:extLst>
              <a:ext uri="{FF2B5EF4-FFF2-40B4-BE49-F238E27FC236}">
                <a16:creationId xmlns:a16="http://schemas.microsoft.com/office/drawing/2014/main" id="{7022059A-5CF8-88E5-1040-C149696394EF}"/>
              </a:ext>
            </a:extLst>
          </p:cNvPr>
          <p:cNvPicPr>
            <a:picLocks noChangeAspect="1"/>
          </p:cNvPicPr>
          <p:nvPr/>
        </p:nvPicPr>
        <p:blipFill rotWithShape="1">
          <a:blip r:embed="rId5"/>
          <a:srcRect l="6215" t="17869" r="5674" b="15670"/>
          <a:stretch/>
        </p:blipFill>
        <p:spPr>
          <a:xfrm>
            <a:off x="1670755" y="5650088"/>
            <a:ext cx="4289778" cy="1207912"/>
          </a:xfrm>
          <a:prstGeom prst="rect">
            <a:avLst/>
          </a:prstGeom>
        </p:spPr>
      </p:pic>
      <p:pic>
        <p:nvPicPr>
          <p:cNvPr id="4" name="Picture 3">
            <a:extLst>
              <a:ext uri="{FF2B5EF4-FFF2-40B4-BE49-F238E27FC236}">
                <a16:creationId xmlns:a16="http://schemas.microsoft.com/office/drawing/2014/main" id="{A0CF0285-BA22-26CA-C1E9-A4D472502553}"/>
              </a:ext>
            </a:extLst>
          </p:cNvPr>
          <p:cNvPicPr>
            <a:picLocks noChangeAspect="1"/>
          </p:cNvPicPr>
          <p:nvPr/>
        </p:nvPicPr>
        <p:blipFill>
          <a:blip r:embed="rId6"/>
          <a:stretch>
            <a:fillRect/>
          </a:stretch>
        </p:blipFill>
        <p:spPr>
          <a:xfrm>
            <a:off x="7559827" y="5012363"/>
            <a:ext cx="2757431" cy="1836990"/>
          </a:xfrm>
          <a:prstGeom prst="rect">
            <a:avLst/>
          </a:prstGeom>
        </p:spPr>
      </p:pic>
    </p:spTree>
    <p:extLst>
      <p:ext uri="{BB962C8B-B14F-4D97-AF65-F5344CB8AC3E}">
        <p14:creationId xmlns:p14="http://schemas.microsoft.com/office/powerpoint/2010/main" val="3106226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Outer Warning Placards</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2" y="1456531"/>
            <a:ext cx="8520406" cy="3944937"/>
          </a:xfrm>
        </p:spPr>
        <p:txBody>
          <a:bodyPr/>
          <a:lstStyle/>
          <a:p>
            <a:r>
              <a:rPr lang="en-GB" b="0" dirty="0"/>
              <a:t>An outer warning placard is required at each entrance to the workplace where hazardous chemicals are stored in excess of the placard quantities for a hazardous chemical outlined in schedule 11.</a:t>
            </a:r>
          </a:p>
          <a:p>
            <a:r>
              <a:rPr lang="en-GB" b="0" dirty="0"/>
              <a:t>An outer warning placard must meet the requirements in the image below.</a:t>
            </a:r>
          </a:p>
        </p:txBody>
      </p:sp>
      <p:pic>
        <p:nvPicPr>
          <p:cNvPr id="15" name="Picture 14">
            <a:extLst>
              <a:ext uri="{FF2B5EF4-FFF2-40B4-BE49-F238E27FC236}">
                <a16:creationId xmlns:a16="http://schemas.microsoft.com/office/drawing/2014/main" id="{7022059A-5CF8-88E5-1040-C149696394EF}"/>
              </a:ext>
            </a:extLst>
          </p:cNvPr>
          <p:cNvPicPr>
            <a:picLocks noChangeAspect="1"/>
          </p:cNvPicPr>
          <p:nvPr/>
        </p:nvPicPr>
        <p:blipFill rotWithShape="1">
          <a:blip r:embed="rId2"/>
          <a:srcRect l="6215" t="17869" r="5674" b="15670"/>
          <a:stretch/>
        </p:blipFill>
        <p:spPr>
          <a:xfrm>
            <a:off x="6096000" y="3826933"/>
            <a:ext cx="5862419" cy="1650735"/>
          </a:xfrm>
          <a:prstGeom prst="rect">
            <a:avLst/>
          </a:prstGeom>
        </p:spPr>
      </p:pic>
      <p:pic>
        <p:nvPicPr>
          <p:cNvPr id="4" name="Picture 3">
            <a:extLst>
              <a:ext uri="{FF2B5EF4-FFF2-40B4-BE49-F238E27FC236}">
                <a16:creationId xmlns:a16="http://schemas.microsoft.com/office/drawing/2014/main" id="{4E0D7683-68B8-9179-BC1B-1DDA3453536A}"/>
              </a:ext>
            </a:extLst>
          </p:cNvPr>
          <p:cNvPicPr>
            <a:picLocks noChangeAspect="1"/>
          </p:cNvPicPr>
          <p:nvPr/>
        </p:nvPicPr>
        <p:blipFill rotWithShape="1">
          <a:blip r:embed="rId3"/>
          <a:srcRect b="7301"/>
          <a:stretch/>
        </p:blipFill>
        <p:spPr>
          <a:xfrm>
            <a:off x="1228725" y="3826933"/>
            <a:ext cx="3638550" cy="2472267"/>
          </a:xfrm>
          <a:prstGeom prst="rect">
            <a:avLst/>
          </a:prstGeom>
        </p:spPr>
      </p:pic>
    </p:spTree>
    <p:extLst>
      <p:ext uri="{BB962C8B-B14F-4D97-AF65-F5344CB8AC3E}">
        <p14:creationId xmlns:p14="http://schemas.microsoft.com/office/powerpoint/2010/main" val="2071019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Bulk Storage / Container Placards</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217392" y="1329874"/>
            <a:ext cx="6183408" cy="3877468"/>
          </a:xfrm>
        </p:spPr>
        <p:txBody>
          <a:bodyPr/>
          <a:lstStyle/>
          <a:p>
            <a:r>
              <a:rPr lang="en-GB" b="0" dirty="0"/>
              <a:t>Bulk storage placards are required when hazardous chemicals are stored in bulk containers such as tanks or Intermediate Bulk Container’s (IBC’s).</a:t>
            </a:r>
          </a:p>
          <a:p>
            <a:r>
              <a:rPr lang="en-GB" b="0" dirty="0"/>
              <a:t>Where the storage vessel is over 500kg or Litres, a placard which meets the requirements below must be displayed on or next to the tank, container or storage area.</a:t>
            </a:r>
          </a:p>
          <a:p>
            <a:endParaRPr lang="en-GB" b="0" dirty="0"/>
          </a:p>
        </p:txBody>
      </p:sp>
      <p:pic>
        <p:nvPicPr>
          <p:cNvPr id="5" name="Picture 4">
            <a:extLst>
              <a:ext uri="{FF2B5EF4-FFF2-40B4-BE49-F238E27FC236}">
                <a16:creationId xmlns:a16="http://schemas.microsoft.com/office/drawing/2014/main" id="{54E894C7-3D5F-7AF7-C330-04EA5F49CEB8}"/>
              </a:ext>
            </a:extLst>
          </p:cNvPr>
          <p:cNvPicPr>
            <a:picLocks noChangeAspect="1"/>
          </p:cNvPicPr>
          <p:nvPr/>
        </p:nvPicPr>
        <p:blipFill>
          <a:blip r:embed="rId2"/>
          <a:stretch>
            <a:fillRect/>
          </a:stretch>
        </p:blipFill>
        <p:spPr>
          <a:xfrm>
            <a:off x="57995" y="3268608"/>
            <a:ext cx="5916708" cy="3589392"/>
          </a:xfrm>
          <a:prstGeom prst="rect">
            <a:avLst/>
          </a:prstGeom>
        </p:spPr>
      </p:pic>
      <p:pic>
        <p:nvPicPr>
          <p:cNvPr id="7" name="Picture 6">
            <a:extLst>
              <a:ext uri="{FF2B5EF4-FFF2-40B4-BE49-F238E27FC236}">
                <a16:creationId xmlns:a16="http://schemas.microsoft.com/office/drawing/2014/main" id="{2EB4AA20-BEB7-6B57-D7DC-2C3B48C2430B}"/>
              </a:ext>
            </a:extLst>
          </p:cNvPr>
          <p:cNvPicPr>
            <a:picLocks noChangeAspect="1"/>
          </p:cNvPicPr>
          <p:nvPr/>
        </p:nvPicPr>
        <p:blipFill rotWithShape="1">
          <a:blip r:embed="rId3"/>
          <a:srcRect l="7279" t="6470" r="3451" b="5678"/>
          <a:stretch/>
        </p:blipFill>
        <p:spPr>
          <a:xfrm>
            <a:off x="6067500" y="4157367"/>
            <a:ext cx="2882253" cy="1570332"/>
          </a:xfrm>
          <a:prstGeom prst="rect">
            <a:avLst/>
          </a:prstGeom>
        </p:spPr>
      </p:pic>
      <p:pic>
        <p:nvPicPr>
          <p:cNvPr id="4" name="Picture 3">
            <a:extLst>
              <a:ext uri="{FF2B5EF4-FFF2-40B4-BE49-F238E27FC236}">
                <a16:creationId xmlns:a16="http://schemas.microsoft.com/office/drawing/2014/main" id="{38C95961-AAF2-BB87-4017-A1831C4CD558}"/>
              </a:ext>
            </a:extLst>
          </p:cNvPr>
          <p:cNvPicPr>
            <a:picLocks noChangeAspect="1"/>
          </p:cNvPicPr>
          <p:nvPr/>
        </p:nvPicPr>
        <p:blipFill>
          <a:blip r:embed="rId4"/>
          <a:stretch>
            <a:fillRect/>
          </a:stretch>
        </p:blipFill>
        <p:spPr>
          <a:xfrm>
            <a:off x="9173102" y="2832803"/>
            <a:ext cx="3018898" cy="4025197"/>
          </a:xfrm>
          <a:prstGeom prst="rect">
            <a:avLst/>
          </a:prstGeom>
        </p:spPr>
      </p:pic>
    </p:spTree>
    <p:extLst>
      <p:ext uri="{BB962C8B-B14F-4D97-AF65-F5344CB8AC3E}">
        <p14:creationId xmlns:p14="http://schemas.microsoft.com/office/powerpoint/2010/main" val="2031069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Combustible Liquid Placards</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2" y="1456531"/>
            <a:ext cx="8520406" cy="3944937"/>
          </a:xfrm>
        </p:spPr>
        <p:txBody>
          <a:bodyPr/>
          <a:lstStyle/>
          <a:p>
            <a:r>
              <a:rPr lang="en-GB" b="0" dirty="0"/>
              <a:t>Where Flammable Liquid Category 4 are stored, the “combustible liquid” placard as shown below must be displayed on or next to the container or storage area.</a:t>
            </a:r>
          </a:p>
          <a:p>
            <a:r>
              <a:rPr lang="en-GB" b="0" dirty="0"/>
              <a:t>Diesel is a good example of a Flammable Liquid Category 4.</a:t>
            </a:r>
          </a:p>
          <a:p>
            <a:endParaRPr lang="en-GB" b="0" dirty="0"/>
          </a:p>
        </p:txBody>
      </p:sp>
      <p:pic>
        <p:nvPicPr>
          <p:cNvPr id="5" name="Picture 4">
            <a:extLst>
              <a:ext uri="{FF2B5EF4-FFF2-40B4-BE49-F238E27FC236}">
                <a16:creationId xmlns:a16="http://schemas.microsoft.com/office/drawing/2014/main" id="{BD5A61D6-091E-3CA7-1360-511952DC2380}"/>
              </a:ext>
            </a:extLst>
          </p:cNvPr>
          <p:cNvPicPr>
            <a:picLocks noChangeAspect="1"/>
          </p:cNvPicPr>
          <p:nvPr/>
        </p:nvPicPr>
        <p:blipFill>
          <a:blip r:embed="rId2"/>
          <a:stretch>
            <a:fillRect/>
          </a:stretch>
        </p:blipFill>
        <p:spPr>
          <a:xfrm>
            <a:off x="401380" y="3917244"/>
            <a:ext cx="5553333" cy="1484224"/>
          </a:xfrm>
          <a:prstGeom prst="rect">
            <a:avLst/>
          </a:prstGeom>
        </p:spPr>
      </p:pic>
      <p:pic>
        <p:nvPicPr>
          <p:cNvPr id="4" name="Picture 3">
            <a:extLst>
              <a:ext uri="{FF2B5EF4-FFF2-40B4-BE49-F238E27FC236}">
                <a16:creationId xmlns:a16="http://schemas.microsoft.com/office/drawing/2014/main" id="{0AA6537A-727F-1197-728E-EFB0274E6908}"/>
              </a:ext>
            </a:extLst>
          </p:cNvPr>
          <p:cNvPicPr>
            <a:picLocks noChangeAspect="1"/>
          </p:cNvPicPr>
          <p:nvPr/>
        </p:nvPicPr>
        <p:blipFill>
          <a:blip r:embed="rId3"/>
          <a:stretch>
            <a:fillRect/>
          </a:stretch>
        </p:blipFill>
        <p:spPr>
          <a:xfrm>
            <a:off x="7481005" y="2642649"/>
            <a:ext cx="3694995" cy="3970741"/>
          </a:xfrm>
          <a:prstGeom prst="rect">
            <a:avLst/>
          </a:prstGeom>
        </p:spPr>
      </p:pic>
    </p:spTree>
    <p:extLst>
      <p:ext uri="{BB962C8B-B14F-4D97-AF65-F5344CB8AC3E}">
        <p14:creationId xmlns:p14="http://schemas.microsoft.com/office/powerpoint/2010/main" val="1125085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Placards for packaged goods</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2" y="1456531"/>
            <a:ext cx="8520406" cy="3944937"/>
          </a:xfrm>
        </p:spPr>
        <p:txBody>
          <a:bodyPr/>
          <a:lstStyle/>
          <a:p>
            <a:r>
              <a:rPr lang="en-GB" b="0" dirty="0"/>
              <a:t>Where we are storing placard quantity hazardous chemicals in containers with a capacity of less than 500kg or 500 litres, the storage area must display an information placard for the relevant chemicals as shown below.</a:t>
            </a:r>
          </a:p>
          <a:p>
            <a:r>
              <a:rPr lang="en-GB" b="0" dirty="0"/>
              <a:t>The placard must be displayed on a white or silver background.</a:t>
            </a:r>
          </a:p>
          <a:p>
            <a:endParaRPr lang="en-GB" b="0" dirty="0"/>
          </a:p>
        </p:txBody>
      </p:sp>
      <p:pic>
        <p:nvPicPr>
          <p:cNvPr id="6" name="Picture 5">
            <a:extLst>
              <a:ext uri="{FF2B5EF4-FFF2-40B4-BE49-F238E27FC236}">
                <a16:creationId xmlns:a16="http://schemas.microsoft.com/office/drawing/2014/main" id="{C23D1367-B342-B34A-BB68-B6094159211F}"/>
              </a:ext>
            </a:extLst>
          </p:cNvPr>
          <p:cNvPicPr>
            <a:picLocks noChangeAspect="1"/>
          </p:cNvPicPr>
          <p:nvPr/>
        </p:nvPicPr>
        <p:blipFill>
          <a:blip r:embed="rId2"/>
          <a:stretch>
            <a:fillRect/>
          </a:stretch>
        </p:blipFill>
        <p:spPr>
          <a:xfrm>
            <a:off x="838200" y="3718807"/>
            <a:ext cx="7591425" cy="1971675"/>
          </a:xfrm>
          <a:prstGeom prst="rect">
            <a:avLst/>
          </a:prstGeom>
        </p:spPr>
      </p:pic>
    </p:spTree>
    <p:extLst>
      <p:ext uri="{BB962C8B-B14F-4D97-AF65-F5344CB8AC3E}">
        <p14:creationId xmlns:p14="http://schemas.microsoft.com/office/powerpoint/2010/main" val="3687257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err="1"/>
              <a:t>Chemalert</a:t>
            </a:r>
            <a:r>
              <a:rPr lang="en-GB" dirty="0"/>
              <a:t> Placard Report</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2" y="1456531"/>
            <a:ext cx="7395552" cy="3944937"/>
          </a:xfrm>
        </p:spPr>
        <p:txBody>
          <a:bodyPr/>
          <a:lstStyle/>
          <a:p>
            <a:r>
              <a:rPr lang="en-GB" b="0" dirty="0"/>
              <a:t>To assist in identifying the placards that would be required, you can run a Placarding Report by following the instructions outlined in the “How to generate Stock Reports” and selecting the “Placarding Reports” from the reports drop down</a:t>
            </a:r>
          </a:p>
        </p:txBody>
      </p:sp>
      <p:pic>
        <p:nvPicPr>
          <p:cNvPr id="5" name="Picture 4">
            <a:extLst>
              <a:ext uri="{FF2B5EF4-FFF2-40B4-BE49-F238E27FC236}">
                <a16:creationId xmlns:a16="http://schemas.microsoft.com/office/drawing/2014/main" id="{B593030F-274F-A1D7-43C4-03263E2893D6}"/>
              </a:ext>
            </a:extLst>
          </p:cNvPr>
          <p:cNvPicPr>
            <a:picLocks noChangeAspect="1"/>
          </p:cNvPicPr>
          <p:nvPr/>
        </p:nvPicPr>
        <p:blipFill>
          <a:blip r:embed="rId2"/>
          <a:stretch>
            <a:fillRect/>
          </a:stretch>
        </p:blipFill>
        <p:spPr>
          <a:xfrm>
            <a:off x="7960400" y="1184768"/>
            <a:ext cx="4052308" cy="5673232"/>
          </a:xfrm>
          <a:prstGeom prst="rect">
            <a:avLst/>
          </a:prstGeom>
        </p:spPr>
      </p:pic>
      <p:pic>
        <p:nvPicPr>
          <p:cNvPr id="8" name="Picture 7">
            <a:extLst>
              <a:ext uri="{FF2B5EF4-FFF2-40B4-BE49-F238E27FC236}">
                <a16:creationId xmlns:a16="http://schemas.microsoft.com/office/drawing/2014/main" id="{8E2A5EE2-7A57-8B2F-4979-2F2FA3497F0A}"/>
              </a:ext>
            </a:extLst>
          </p:cNvPr>
          <p:cNvPicPr>
            <a:picLocks noChangeAspect="1"/>
          </p:cNvPicPr>
          <p:nvPr/>
        </p:nvPicPr>
        <p:blipFill>
          <a:blip r:embed="rId3"/>
          <a:stretch>
            <a:fillRect/>
          </a:stretch>
        </p:blipFill>
        <p:spPr>
          <a:xfrm>
            <a:off x="0" y="3428999"/>
            <a:ext cx="7960400" cy="2595149"/>
          </a:xfrm>
          <a:prstGeom prst="rect">
            <a:avLst/>
          </a:prstGeom>
        </p:spPr>
      </p:pic>
    </p:spTree>
    <p:extLst>
      <p:ext uri="{BB962C8B-B14F-4D97-AF65-F5344CB8AC3E}">
        <p14:creationId xmlns:p14="http://schemas.microsoft.com/office/powerpoint/2010/main" val="2052637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Hazardous Chemical Labelling</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1" y="1456531"/>
            <a:ext cx="9468047" cy="1972469"/>
          </a:xfrm>
        </p:spPr>
        <p:txBody>
          <a:bodyPr/>
          <a:lstStyle/>
          <a:p>
            <a:r>
              <a:rPr lang="en-GB" b="0" dirty="0"/>
              <a:t>Labels on chemical containers and pipe work must meet the requirements of the Globally Harmonised System (GHS) of classification and labelling of chemicals.</a:t>
            </a:r>
          </a:p>
          <a:p>
            <a:endParaRPr lang="en-GB" b="0" dirty="0"/>
          </a:p>
        </p:txBody>
      </p:sp>
      <p:pic>
        <p:nvPicPr>
          <p:cNvPr id="5" name="Picture 4">
            <a:extLst>
              <a:ext uri="{FF2B5EF4-FFF2-40B4-BE49-F238E27FC236}">
                <a16:creationId xmlns:a16="http://schemas.microsoft.com/office/drawing/2014/main" id="{D205DFE3-DDED-936D-5DF9-901BC9B80E28}"/>
              </a:ext>
            </a:extLst>
          </p:cNvPr>
          <p:cNvPicPr>
            <a:picLocks noChangeAspect="1"/>
          </p:cNvPicPr>
          <p:nvPr/>
        </p:nvPicPr>
        <p:blipFill rotWithShape="1">
          <a:blip r:embed="rId2"/>
          <a:srcRect l="4818" t="8709" b="4071"/>
          <a:stretch/>
        </p:blipFill>
        <p:spPr>
          <a:xfrm>
            <a:off x="8443004" y="2821787"/>
            <a:ext cx="3452259" cy="1972469"/>
          </a:xfrm>
          <a:prstGeom prst="rect">
            <a:avLst/>
          </a:prstGeom>
        </p:spPr>
      </p:pic>
      <p:sp>
        <p:nvSpPr>
          <p:cNvPr id="4" name="TextBox 3">
            <a:extLst>
              <a:ext uri="{FF2B5EF4-FFF2-40B4-BE49-F238E27FC236}">
                <a16:creationId xmlns:a16="http://schemas.microsoft.com/office/drawing/2014/main" id="{F4D1C68D-64FF-E574-090B-CD54365C74FF}"/>
              </a:ext>
            </a:extLst>
          </p:cNvPr>
          <p:cNvSpPr txBox="1"/>
          <p:nvPr/>
        </p:nvSpPr>
        <p:spPr>
          <a:xfrm>
            <a:off x="179291" y="2484090"/>
            <a:ext cx="5176007" cy="2862322"/>
          </a:xfrm>
          <a:prstGeom prst="rect">
            <a:avLst/>
          </a:prstGeom>
          <a:noFill/>
        </p:spPr>
        <p:txBody>
          <a:bodyPr wrap="square" rtlCol="0">
            <a:spAutoFit/>
          </a:bodyPr>
          <a:lstStyle/>
          <a:p>
            <a:endParaRPr lang="en-GB" dirty="0"/>
          </a:p>
          <a:p>
            <a:r>
              <a:rPr lang="en-GB" b="0" dirty="0"/>
              <a:t>Hazardous chemicals which are decanted into a new container must have a label attached which complies with the GHS (unless used immediately and the container cleaned so that is as if the container never contained the chemical)</a:t>
            </a:r>
          </a:p>
          <a:p>
            <a:endParaRPr lang="en-GB" dirty="0"/>
          </a:p>
          <a:p>
            <a:r>
              <a:rPr lang="en-GB" b="0" dirty="0"/>
              <a:t>Labels can be printed through </a:t>
            </a:r>
            <a:r>
              <a:rPr lang="en-GB" b="0" dirty="0" err="1"/>
              <a:t>Chemalert</a:t>
            </a:r>
            <a:r>
              <a:rPr lang="en-GB" b="0" dirty="0"/>
              <a:t> by following the “How to Generate Labels” guide.</a:t>
            </a:r>
          </a:p>
          <a:p>
            <a:endParaRPr lang="en-AU" dirty="0"/>
          </a:p>
        </p:txBody>
      </p:sp>
      <p:pic>
        <p:nvPicPr>
          <p:cNvPr id="9" name="Picture 8">
            <a:extLst>
              <a:ext uri="{FF2B5EF4-FFF2-40B4-BE49-F238E27FC236}">
                <a16:creationId xmlns:a16="http://schemas.microsoft.com/office/drawing/2014/main" id="{3CB594BA-26F3-1342-F94F-CAD4CB57C905}"/>
              </a:ext>
            </a:extLst>
          </p:cNvPr>
          <p:cNvPicPr>
            <a:picLocks noChangeAspect="1"/>
          </p:cNvPicPr>
          <p:nvPr/>
        </p:nvPicPr>
        <p:blipFill>
          <a:blip r:embed="rId3"/>
          <a:stretch>
            <a:fillRect/>
          </a:stretch>
        </p:blipFill>
        <p:spPr>
          <a:xfrm>
            <a:off x="5355298" y="2792410"/>
            <a:ext cx="2941414" cy="4064414"/>
          </a:xfrm>
          <a:prstGeom prst="rect">
            <a:avLst/>
          </a:prstGeom>
        </p:spPr>
      </p:pic>
    </p:spTree>
    <p:extLst>
      <p:ext uri="{BB962C8B-B14F-4D97-AF65-F5344CB8AC3E}">
        <p14:creationId xmlns:p14="http://schemas.microsoft.com/office/powerpoint/2010/main" val="23221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Overview.</a:t>
            </a:r>
          </a:p>
        </p:txBody>
      </p:sp>
      <p:sp>
        <p:nvSpPr>
          <p:cNvPr id="6" name="TextBox 5">
            <a:extLst>
              <a:ext uri="{FF2B5EF4-FFF2-40B4-BE49-F238E27FC236}">
                <a16:creationId xmlns:a16="http://schemas.microsoft.com/office/drawing/2014/main" id="{F79EDB64-9D3C-45DE-A5F5-2D0BDF70185F}"/>
              </a:ext>
            </a:extLst>
          </p:cNvPr>
          <p:cNvSpPr txBox="1"/>
          <p:nvPr/>
        </p:nvSpPr>
        <p:spPr>
          <a:xfrm>
            <a:off x="624526" y="2250649"/>
            <a:ext cx="8538328" cy="2585323"/>
          </a:xfrm>
          <a:prstGeom prst="rect">
            <a:avLst/>
          </a:prstGeom>
          <a:noFill/>
        </p:spPr>
        <p:txBody>
          <a:bodyPr wrap="square">
            <a:spAutoFit/>
          </a:bodyPr>
          <a:lstStyle/>
          <a:p>
            <a:pPr marL="342900" lvl="0" indent="-342900" algn="l">
              <a:buSzPts val="1600"/>
              <a:buFont typeface="Wingdings" panose="05000000000000000000" pitchFamily="2" charset="2"/>
              <a:buChar char=""/>
            </a:pPr>
            <a:r>
              <a:rPr lang="en-AU" sz="1800" dirty="0">
                <a:effectLst/>
                <a:latin typeface="HK Grotesk Light" panose="00000400000000000000" pitchFamily="50" charset="0"/>
                <a:ea typeface="Arial" panose="020B0604020202020204" pitchFamily="34" charset="0"/>
                <a:cs typeface="Arial" panose="020B0604020202020204" pitchFamily="34" charset="0"/>
              </a:rPr>
              <a:t>Provides general handling and use information regarding the hazardous chemical storage risks in the Hydro Tasmania workplace </a:t>
            </a:r>
          </a:p>
          <a:p>
            <a:pPr marL="342900" lvl="0" indent="-342900" algn="l">
              <a:buSzPts val="1600"/>
              <a:buFont typeface="Wingdings" panose="05000000000000000000" pitchFamily="2" charset="2"/>
              <a:buChar char=""/>
            </a:pPr>
            <a:endParaRPr lang="en-AU" sz="1800" dirty="0">
              <a:effectLst/>
              <a:latin typeface="HK Grotesk Light" panose="00000400000000000000" pitchFamily="50" charset="0"/>
              <a:ea typeface="Arial" panose="020B0604020202020204" pitchFamily="34" charset="0"/>
              <a:cs typeface="Arial" panose="020B0604020202020204" pitchFamily="34" charset="0"/>
            </a:endParaRPr>
          </a:p>
          <a:p>
            <a:pPr marL="342900" lvl="0" indent="-342900" algn="l">
              <a:buSzPts val="1600"/>
              <a:buFont typeface="Wingdings" panose="05000000000000000000" pitchFamily="2" charset="2"/>
              <a:buChar char=""/>
            </a:pPr>
            <a:r>
              <a:rPr lang="en-AU" sz="1800" dirty="0">
                <a:effectLst/>
                <a:latin typeface="HK Grotesk Light" panose="00000400000000000000" pitchFamily="50" charset="0"/>
                <a:ea typeface="Arial" panose="020B0604020202020204" pitchFamily="34" charset="0"/>
                <a:cs typeface="Arial" panose="020B0604020202020204" pitchFamily="34" charset="0"/>
              </a:rPr>
              <a:t>Provides general information on the storage and management for hazardous chemicals including, flammables, aerosols, bulk containers, cylinders, placarding, and signage.</a:t>
            </a:r>
          </a:p>
          <a:p>
            <a:pPr marL="342900" lvl="0" indent="-342900" algn="l">
              <a:buSzPts val="1600"/>
              <a:buFont typeface="Wingdings" panose="05000000000000000000" pitchFamily="2" charset="2"/>
              <a:buChar char=""/>
            </a:pPr>
            <a:endParaRPr lang="en-AU" sz="1800" dirty="0">
              <a:effectLst/>
              <a:latin typeface="HK Grotesk Light" panose="00000400000000000000" pitchFamily="50" charset="0"/>
              <a:ea typeface="Arial" panose="020B0604020202020204" pitchFamily="34" charset="0"/>
              <a:cs typeface="Arial" panose="020B0604020202020204" pitchFamily="34" charset="0"/>
            </a:endParaRPr>
          </a:p>
          <a:p>
            <a:pPr marL="342900" lvl="0" indent="-342900" algn="l">
              <a:buSzPts val="1600"/>
              <a:buFont typeface="Wingdings" panose="05000000000000000000" pitchFamily="2" charset="2"/>
              <a:buChar char=""/>
            </a:pPr>
            <a:r>
              <a:rPr lang="en-AU" sz="1800" dirty="0">
                <a:effectLst/>
                <a:latin typeface="HK Grotesk Light" panose="00000400000000000000" pitchFamily="50" charset="0"/>
                <a:ea typeface="Arial" panose="020B0604020202020204" pitchFamily="34" charset="0"/>
                <a:cs typeface="Arial" panose="020B0604020202020204" pitchFamily="34" charset="0"/>
              </a:rPr>
              <a:t>Provides general information on maintaining hazardous chemical controls such as bunds, spill kits, and emergency provisions.</a:t>
            </a:r>
          </a:p>
        </p:txBody>
      </p:sp>
    </p:spTree>
    <p:extLst>
      <p:ext uri="{BB962C8B-B14F-4D97-AF65-F5344CB8AC3E}">
        <p14:creationId xmlns:p14="http://schemas.microsoft.com/office/powerpoint/2010/main" val="15947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Storage</a:t>
            </a:r>
          </a:p>
        </p:txBody>
      </p:sp>
    </p:spTree>
    <p:extLst>
      <p:ext uri="{BB962C8B-B14F-4D97-AF65-F5344CB8AC3E}">
        <p14:creationId xmlns:p14="http://schemas.microsoft.com/office/powerpoint/2010/main" val="392820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a:xfrm>
            <a:off x="838200" y="86418"/>
            <a:ext cx="10458600" cy="866920"/>
          </a:xfrm>
        </p:spPr>
        <p:txBody>
          <a:bodyPr/>
          <a:lstStyle/>
          <a:p>
            <a:r>
              <a:rPr lang="en-GB" dirty="0"/>
              <a:t>Why is it important to store hazardous chemicals correctly?</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2" y="1456531"/>
            <a:ext cx="10590308" cy="3442640"/>
          </a:xfrm>
        </p:spPr>
        <p:txBody>
          <a:bodyPr/>
          <a:lstStyle/>
          <a:p>
            <a:r>
              <a:rPr lang="en-GB" b="0" dirty="0"/>
              <a:t>Correct storage of chemicals is important to reduce the likelihood of spills or leaks occurring and to reduce risks related to fire or other emergency situations. </a:t>
            </a:r>
          </a:p>
          <a:p>
            <a:r>
              <a:rPr lang="en-GB" b="0" dirty="0"/>
              <a:t>There are many controls that can be in place to help ensure these risks are managed during storage. Some of these to be covered here include:</a:t>
            </a:r>
          </a:p>
          <a:p>
            <a:pPr marL="285750" indent="-285750">
              <a:buFont typeface="Arial" panose="020B0604020202020204" pitchFamily="34" charset="0"/>
              <a:buChar char="•"/>
            </a:pPr>
            <a:r>
              <a:rPr lang="en-GB" b="0" dirty="0"/>
              <a:t>Segregation or separation of chemicals</a:t>
            </a:r>
          </a:p>
          <a:p>
            <a:pPr marL="285750" indent="-285750">
              <a:buFont typeface="Arial" panose="020B0604020202020204" pitchFamily="34" charset="0"/>
              <a:buChar char="•"/>
            </a:pPr>
            <a:r>
              <a:rPr lang="en-GB" b="0" dirty="0"/>
              <a:t>Storage containers</a:t>
            </a:r>
          </a:p>
          <a:p>
            <a:pPr marL="285750" indent="-285750">
              <a:buFont typeface="Arial" panose="020B0604020202020204" pitchFamily="34" charset="0"/>
              <a:buChar char="•"/>
            </a:pPr>
            <a:r>
              <a:rPr lang="en-GB" b="0" dirty="0"/>
              <a:t>Storing chemicals in bulk</a:t>
            </a:r>
          </a:p>
          <a:p>
            <a:pPr marL="285750" indent="-285750">
              <a:buFont typeface="Arial" panose="020B0604020202020204" pitchFamily="34" charset="0"/>
              <a:buChar char="•"/>
            </a:pPr>
            <a:r>
              <a:rPr lang="en-GB" b="0" dirty="0"/>
              <a:t>Bunding</a:t>
            </a:r>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endParaRPr lang="en-GB" b="0" dirty="0"/>
          </a:p>
          <a:p>
            <a:endParaRPr lang="en-GB" b="0" dirty="0"/>
          </a:p>
          <a:p>
            <a:endParaRPr lang="en-GB" b="0" dirty="0"/>
          </a:p>
        </p:txBody>
      </p:sp>
    </p:spTree>
    <p:extLst>
      <p:ext uri="{BB962C8B-B14F-4D97-AF65-F5344CB8AC3E}">
        <p14:creationId xmlns:p14="http://schemas.microsoft.com/office/powerpoint/2010/main" val="3080272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What is segregation?</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2" y="1329314"/>
            <a:ext cx="7572136" cy="5230511"/>
          </a:xfrm>
        </p:spPr>
        <p:txBody>
          <a:bodyPr/>
          <a:lstStyle/>
          <a:p>
            <a:r>
              <a:rPr lang="en-GB" b="0" dirty="0"/>
              <a:t>Segregation is the process of separating or isolating incompatible substances.</a:t>
            </a:r>
          </a:p>
          <a:p>
            <a:r>
              <a:rPr lang="en-GB" b="0" dirty="0"/>
              <a:t>It is one method used to reduce the likelihood that incompatible substances could mix and cause a reaction such as an explosion or releasing toxic, flammable or corrosive gases.</a:t>
            </a:r>
          </a:p>
          <a:p>
            <a:r>
              <a:rPr lang="en-GB" b="0" dirty="0"/>
              <a:t>In general, segregation charts can assist in the identification of incompatible substances or groups of chemicals that should be stored separately. </a:t>
            </a:r>
          </a:p>
          <a:p>
            <a:r>
              <a:rPr lang="en-GB" b="0" dirty="0" err="1"/>
              <a:t>Chemalert</a:t>
            </a:r>
            <a:r>
              <a:rPr lang="en-GB" b="0" dirty="0"/>
              <a:t> can also assist in identifying incompatible substances by running a Storage Incompatibilities report. The instructions for this can be found in the “How to generate Stock Reports” guide.</a:t>
            </a:r>
          </a:p>
          <a:p>
            <a:r>
              <a:rPr lang="en-GB" b="0" dirty="0"/>
              <a:t>Note that rules for storage of what are considered “minor storage” quantities allow for some flexibility when storing incompatible substances together. However, where proper storage cabinets or enough space is available, the segregation rules should always be followed.</a:t>
            </a:r>
          </a:p>
          <a:p>
            <a:endParaRPr lang="en-GB" b="0" dirty="0"/>
          </a:p>
          <a:p>
            <a:endParaRPr lang="en-GB" b="0" dirty="0"/>
          </a:p>
        </p:txBody>
      </p:sp>
      <p:pic>
        <p:nvPicPr>
          <p:cNvPr id="5" name="Picture 4">
            <a:extLst>
              <a:ext uri="{FF2B5EF4-FFF2-40B4-BE49-F238E27FC236}">
                <a16:creationId xmlns:a16="http://schemas.microsoft.com/office/drawing/2014/main" id="{70295D7F-2389-F50F-7752-B67E056975E3}"/>
              </a:ext>
            </a:extLst>
          </p:cNvPr>
          <p:cNvPicPr>
            <a:picLocks noChangeAspect="1"/>
          </p:cNvPicPr>
          <p:nvPr/>
        </p:nvPicPr>
        <p:blipFill>
          <a:blip r:embed="rId2"/>
          <a:stretch>
            <a:fillRect/>
          </a:stretch>
        </p:blipFill>
        <p:spPr>
          <a:xfrm>
            <a:off x="8009620" y="1212800"/>
            <a:ext cx="4003088" cy="5645200"/>
          </a:xfrm>
          <a:prstGeom prst="rect">
            <a:avLst/>
          </a:prstGeom>
        </p:spPr>
      </p:pic>
    </p:spTree>
    <p:extLst>
      <p:ext uri="{BB962C8B-B14F-4D97-AF65-F5344CB8AC3E}">
        <p14:creationId xmlns:p14="http://schemas.microsoft.com/office/powerpoint/2010/main" val="1116572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Segregation Charts</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2" y="1456531"/>
            <a:ext cx="4837325" cy="3442640"/>
          </a:xfrm>
        </p:spPr>
        <p:txBody>
          <a:bodyPr/>
          <a:lstStyle/>
          <a:p>
            <a:r>
              <a:rPr lang="en-GB" b="0" dirty="0"/>
              <a:t>Segregation charts, like the one shown here, provide general guidance around what substances may be incompatible.</a:t>
            </a:r>
          </a:p>
          <a:p>
            <a:r>
              <a:rPr lang="en-GB" b="0" dirty="0"/>
              <a:t>Find each of the classes of substance you are checking the compatibility for by looking at the SDS (See section 14 for Dangerous Goods classification).</a:t>
            </a:r>
          </a:p>
          <a:p>
            <a:r>
              <a:rPr lang="en-GB" b="0" dirty="0"/>
              <a:t>Where they intersect on the chart will inform you of the segregation requirements.</a:t>
            </a:r>
          </a:p>
          <a:p>
            <a:r>
              <a:rPr lang="en-GB" b="0" dirty="0"/>
              <a:t>In all cases, it is recommended to check the SDS for storage information (further handling and storage information is available in section 2 and section 7 of the SDS).</a:t>
            </a:r>
          </a:p>
        </p:txBody>
      </p:sp>
      <p:pic>
        <p:nvPicPr>
          <p:cNvPr id="4" name="Picture 3">
            <a:extLst>
              <a:ext uri="{FF2B5EF4-FFF2-40B4-BE49-F238E27FC236}">
                <a16:creationId xmlns:a16="http://schemas.microsoft.com/office/drawing/2014/main" id="{933E232A-458F-21E9-2F98-73A142FE2095}"/>
              </a:ext>
            </a:extLst>
          </p:cNvPr>
          <p:cNvPicPr>
            <a:picLocks noChangeAspect="1"/>
          </p:cNvPicPr>
          <p:nvPr/>
        </p:nvPicPr>
        <p:blipFill>
          <a:blip r:embed="rId2"/>
          <a:stretch>
            <a:fillRect/>
          </a:stretch>
        </p:blipFill>
        <p:spPr>
          <a:xfrm>
            <a:off x="4993661" y="1797134"/>
            <a:ext cx="7019047" cy="4586887"/>
          </a:xfrm>
          <a:prstGeom prst="rect">
            <a:avLst/>
          </a:prstGeom>
        </p:spPr>
      </p:pic>
    </p:spTree>
    <p:extLst>
      <p:ext uri="{BB962C8B-B14F-4D97-AF65-F5344CB8AC3E}">
        <p14:creationId xmlns:p14="http://schemas.microsoft.com/office/powerpoint/2010/main" val="348901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How to Segregate</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2" y="1456531"/>
            <a:ext cx="6440964" cy="3442640"/>
          </a:xfrm>
        </p:spPr>
        <p:txBody>
          <a:bodyPr/>
          <a:lstStyle/>
          <a:p>
            <a:r>
              <a:rPr lang="en-GB" b="0" dirty="0"/>
              <a:t>At Hydro Tasmania, the easiest method to ensure that we are segregating our chemicals correctly is to ensure we are storing the correct chemicals in the correct storage locations.</a:t>
            </a:r>
          </a:p>
          <a:p>
            <a:endParaRPr lang="en-GB" b="0" dirty="0"/>
          </a:p>
          <a:p>
            <a:r>
              <a:rPr lang="en-GB" b="0" dirty="0"/>
              <a:t>Using the supplied chemical storage cabinets and checking the SDS to check for any subsidiary risks that need to be accounted for (some chemicals may have more than 1 risk).</a:t>
            </a:r>
          </a:p>
          <a:p>
            <a:endParaRPr lang="en-GB" b="0" dirty="0"/>
          </a:p>
          <a:p>
            <a:r>
              <a:rPr lang="en-GB" b="0" dirty="0"/>
              <a:t>Where cabinets are not available, general principles of segregation should apply, such as:</a:t>
            </a:r>
          </a:p>
          <a:p>
            <a:pPr marL="285750" indent="-285750">
              <a:spcBef>
                <a:spcPts val="0"/>
              </a:spcBef>
              <a:buFont typeface="Arial" panose="020B0604020202020204" pitchFamily="34" charset="0"/>
              <a:buChar char="•"/>
            </a:pPr>
            <a:r>
              <a:rPr lang="en-GB" b="0" dirty="0"/>
              <a:t>Ensure incompatible substances are sufficiently separated by distance or a physical barrier.</a:t>
            </a:r>
          </a:p>
          <a:p>
            <a:pPr marL="285750" indent="-285750">
              <a:spcBef>
                <a:spcPts val="0"/>
              </a:spcBef>
              <a:buFont typeface="Arial" panose="020B0604020202020204" pitchFamily="34" charset="0"/>
              <a:buChar char="•"/>
            </a:pPr>
            <a:r>
              <a:rPr lang="en-GB" b="0" dirty="0"/>
              <a:t>Ensure storage containers are in good condition</a:t>
            </a:r>
          </a:p>
          <a:p>
            <a:pPr marL="285750" indent="-285750">
              <a:spcBef>
                <a:spcPts val="0"/>
              </a:spcBef>
              <a:buFont typeface="Arial" panose="020B0604020202020204" pitchFamily="34" charset="0"/>
              <a:buChar char="•"/>
            </a:pPr>
            <a:r>
              <a:rPr lang="en-GB" b="0" dirty="0"/>
              <a:t>Ensure there is bunding or some form of spill containment in place</a:t>
            </a:r>
          </a:p>
          <a:p>
            <a:pPr marL="285750" indent="-285750">
              <a:spcBef>
                <a:spcPts val="0"/>
              </a:spcBef>
              <a:buFont typeface="Arial" panose="020B0604020202020204" pitchFamily="34" charset="0"/>
              <a:buChar char="•"/>
            </a:pPr>
            <a:r>
              <a:rPr lang="en-GB" b="0" dirty="0"/>
              <a:t>Ensure incompatible substances are not stored above each other</a:t>
            </a:r>
          </a:p>
          <a:p>
            <a:endParaRPr lang="en-GB" b="0" dirty="0"/>
          </a:p>
        </p:txBody>
      </p:sp>
      <p:pic>
        <p:nvPicPr>
          <p:cNvPr id="1026" name="Picture 2" descr="Fork Gas Storage Cage - 2 Cylinders">
            <a:extLst>
              <a:ext uri="{FF2B5EF4-FFF2-40B4-BE49-F238E27FC236}">
                <a16:creationId xmlns:a16="http://schemas.microsoft.com/office/drawing/2014/main" id="{FBF9282B-54AC-AEB4-C9B2-C6F54193F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0474" y="1456531"/>
            <a:ext cx="2633472" cy="2633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DCC9C41-AF6B-6C62-EDB9-A2EB9F9E7E95}"/>
              </a:ext>
            </a:extLst>
          </p:cNvPr>
          <p:cNvPicPr>
            <a:picLocks noChangeAspect="1"/>
          </p:cNvPicPr>
          <p:nvPr/>
        </p:nvPicPr>
        <p:blipFill>
          <a:blip r:embed="rId3"/>
          <a:stretch>
            <a:fillRect/>
          </a:stretch>
        </p:blipFill>
        <p:spPr>
          <a:xfrm>
            <a:off x="10075349" y="4320047"/>
            <a:ext cx="1562660" cy="2286000"/>
          </a:xfrm>
          <a:prstGeom prst="rect">
            <a:avLst/>
          </a:prstGeom>
        </p:spPr>
      </p:pic>
      <p:pic>
        <p:nvPicPr>
          <p:cNvPr id="6" name="Picture 5">
            <a:extLst>
              <a:ext uri="{FF2B5EF4-FFF2-40B4-BE49-F238E27FC236}">
                <a16:creationId xmlns:a16="http://schemas.microsoft.com/office/drawing/2014/main" id="{13E84B18-8E4A-2BD8-7ECB-8F799792610C}"/>
              </a:ext>
            </a:extLst>
          </p:cNvPr>
          <p:cNvPicPr>
            <a:picLocks noChangeAspect="1"/>
          </p:cNvPicPr>
          <p:nvPr/>
        </p:nvPicPr>
        <p:blipFill>
          <a:blip r:embed="rId4"/>
          <a:stretch>
            <a:fillRect/>
          </a:stretch>
        </p:blipFill>
        <p:spPr>
          <a:xfrm>
            <a:off x="6620256" y="4340829"/>
            <a:ext cx="3186618" cy="2484191"/>
          </a:xfrm>
          <a:prstGeom prst="rect">
            <a:avLst/>
          </a:prstGeom>
        </p:spPr>
      </p:pic>
      <p:pic>
        <p:nvPicPr>
          <p:cNvPr id="4" name="Picture 3">
            <a:extLst>
              <a:ext uri="{FF2B5EF4-FFF2-40B4-BE49-F238E27FC236}">
                <a16:creationId xmlns:a16="http://schemas.microsoft.com/office/drawing/2014/main" id="{5EC0A6D6-F786-C1C9-6790-6ECF541F3C24}"/>
              </a:ext>
            </a:extLst>
          </p:cNvPr>
          <p:cNvPicPr>
            <a:picLocks noChangeAspect="1"/>
          </p:cNvPicPr>
          <p:nvPr/>
        </p:nvPicPr>
        <p:blipFill rotWithShape="1">
          <a:blip r:embed="rId5"/>
          <a:srcRect l="2827" t="19553" r="3268" b="23553"/>
          <a:stretch/>
        </p:blipFill>
        <p:spPr>
          <a:xfrm>
            <a:off x="7209110" y="1908608"/>
            <a:ext cx="2008909" cy="1217125"/>
          </a:xfrm>
          <a:prstGeom prst="rect">
            <a:avLst/>
          </a:prstGeom>
        </p:spPr>
      </p:pic>
    </p:spTree>
    <p:extLst>
      <p:ext uri="{BB962C8B-B14F-4D97-AF65-F5344CB8AC3E}">
        <p14:creationId xmlns:p14="http://schemas.microsoft.com/office/powerpoint/2010/main" val="1563400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Gas Cylinder Storage</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1" y="1498095"/>
            <a:ext cx="11117509" cy="3442640"/>
          </a:xfrm>
        </p:spPr>
        <p:txBody>
          <a:bodyPr/>
          <a:lstStyle/>
          <a:p>
            <a:pPr marL="285750" indent="-285750">
              <a:buFont typeface="Arial" panose="020B0604020202020204" pitchFamily="34" charset="0"/>
              <a:buChar char="•"/>
            </a:pPr>
            <a:r>
              <a:rPr lang="en-GB" b="0" dirty="0"/>
              <a:t>Cylinders should be stored vertically (Acetylene and LPG must never be stored horizontally).</a:t>
            </a:r>
          </a:p>
          <a:p>
            <a:pPr marL="285750" indent="-285750">
              <a:buFont typeface="Arial" panose="020B0604020202020204" pitchFamily="34" charset="0"/>
              <a:buChar char="•"/>
            </a:pPr>
            <a:r>
              <a:rPr lang="en-GB" b="0" dirty="0"/>
              <a:t>Gas cylinders are best stored outside or in an open and well-ventilated location with some weather protection, in dedicated cage or storage area with securing chains</a:t>
            </a:r>
          </a:p>
          <a:p>
            <a:pPr marL="285750" indent="-285750">
              <a:buFont typeface="Arial" panose="020B0604020202020204" pitchFamily="34" charset="0"/>
              <a:buChar char="•"/>
            </a:pPr>
            <a:r>
              <a:rPr lang="en-GB" b="0" dirty="0"/>
              <a:t>Cylinders should be stored away from heat sources and from vehicle or machinery traffic.</a:t>
            </a:r>
          </a:p>
          <a:p>
            <a:pPr marL="285750" indent="-285750">
              <a:buFont typeface="Arial" panose="020B0604020202020204" pitchFamily="34" charset="0"/>
              <a:buChar char="•"/>
            </a:pPr>
            <a:r>
              <a:rPr lang="en-GB" b="0" dirty="0"/>
              <a:t>Empty cylinders should be clearly labelled or stored separately from full cylinders.</a:t>
            </a:r>
          </a:p>
          <a:p>
            <a:pPr marL="285750" indent="-285750">
              <a:buFont typeface="Arial" panose="020B0604020202020204" pitchFamily="34" charset="0"/>
              <a:buChar char="•"/>
            </a:pPr>
            <a:r>
              <a:rPr lang="en-GB" b="0" dirty="0"/>
              <a:t>Segregation requirements for empty cylinders are the same as for full.</a:t>
            </a:r>
          </a:p>
          <a:p>
            <a:pPr marL="285750" indent="-285750">
              <a:buFont typeface="Arial" panose="020B0604020202020204" pitchFamily="34" charset="0"/>
              <a:buChar char="•"/>
            </a:pPr>
            <a:r>
              <a:rPr lang="en-GB" b="0" dirty="0"/>
              <a:t>Gases must be segregated by their hazard class (flammable, toxic, oxidising) and separated by at least 3 metres or a purpose-built screen wall.</a:t>
            </a:r>
          </a:p>
        </p:txBody>
      </p:sp>
      <p:pic>
        <p:nvPicPr>
          <p:cNvPr id="1026" name="Picture 2" descr="Storemasta Single Sided 6 Cylinder Gas Cylinder Storage Cage AG2SS">
            <a:extLst>
              <a:ext uri="{FF2B5EF4-FFF2-40B4-BE49-F238E27FC236}">
                <a16:creationId xmlns:a16="http://schemas.microsoft.com/office/drawing/2014/main" id="{726285AE-8187-6F17-6A72-624311824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1228" y="4441272"/>
            <a:ext cx="2416728" cy="24167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A1CFDE-488C-8B98-4CD9-E0859C771913}"/>
              </a:ext>
            </a:extLst>
          </p:cNvPr>
          <p:cNvPicPr>
            <a:picLocks noChangeAspect="1"/>
          </p:cNvPicPr>
          <p:nvPr/>
        </p:nvPicPr>
        <p:blipFill>
          <a:blip r:embed="rId3"/>
          <a:stretch>
            <a:fillRect/>
          </a:stretch>
        </p:blipFill>
        <p:spPr>
          <a:xfrm>
            <a:off x="5304790" y="4441272"/>
            <a:ext cx="2822173" cy="2116630"/>
          </a:xfrm>
          <a:prstGeom prst="rect">
            <a:avLst/>
          </a:prstGeom>
        </p:spPr>
      </p:pic>
    </p:spTree>
    <p:extLst>
      <p:ext uri="{BB962C8B-B14F-4D97-AF65-F5344CB8AC3E}">
        <p14:creationId xmlns:p14="http://schemas.microsoft.com/office/powerpoint/2010/main" val="3940943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AU" sz="2800" b="1" kern="0" dirty="0">
                <a:effectLst/>
                <a:latin typeface="Oxygen" panose="02000503000000000000" pitchFamily="2" charset="0"/>
                <a:ea typeface="Arial" panose="020B0604020202020204" pitchFamily="34" charset="0"/>
                <a:cs typeface="Arial" panose="020B0604020202020204" pitchFamily="34" charset="0"/>
              </a:rPr>
              <a:t>Bulk storage </a:t>
            </a:r>
            <a:endParaRPr lang="en-GB" sz="2800" dirty="0"/>
          </a:p>
        </p:txBody>
      </p:sp>
      <p:sp>
        <p:nvSpPr>
          <p:cNvPr id="3" name="Content Placeholder 2">
            <a:extLst>
              <a:ext uri="{FF2B5EF4-FFF2-40B4-BE49-F238E27FC236}">
                <a16:creationId xmlns:a16="http://schemas.microsoft.com/office/drawing/2014/main" id="{F9EF9E11-3F31-BA1A-78AA-3DA1F18E7760}"/>
              </a:ext>
            </a:extLst>
          </p:cNvPr>
          <p:cNvSpPr txBox="1">
            <a:spLocks/>
          </p:cNvSpPr>
          <p:nvPr/>
        </p:nvSpPr>
        <p:spPr>
          <a:xfrm>
            <a:off x="442330" y="1661481"/>
            <a:ext cx="6472819" cy="4701071"/>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HK Grotesk" charset="0"/>
                <a:ea typeface="HK Grotesk" charset="0"/>
                <a:cs typeface="HK Grotesk" charset="0"/>
              </a:defRPr>
            </a:lvl1pPr>
            <a:lvl2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2pPr>
            <a:lvl3pPr marL="252000" indent="-2520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HK Grotesk" charset="0"/>
                <a:ea typeface="HK Grotesk" charset="0"/>
                <a:cs typeface="HK Grotesk" charset="0"/>
              </a:defRPr>
            </a:lvl3pPr>
            <a:lvl4pPr marL="504000" indent="-252000" algn="l" defTabSz="914400" rtl="0" eaLnBrk="1" latinLnBrk="0" hangingPunct="1">
              <a:lnSpc>
                <a:spcPct val="100000"/>
              </a:lnSpc>
              <a:spcBef>
                <a:spcPts val="1000"/>
              </a:spcBef>
              <a:buFont typeface="Lato Light" panose="020F0502020204030203" pitchFamily="34" charset="0"/>
              <a:buChar char="–"/>
              <a:defRPr sz="1800" b="0" i="0" kern="1200">
                <a:solidFill>
                  <a:schemeClr val="tx1"/>
                </a:solidFill>
                <a:latin typeface="HK Grotesk" charset="0"/>
                <a:ea typeface="HK Grotesk" charset="0"/>
                <a:cs typeface="HK Grotesk" charset="0"/>
              </a:defRPr>
            </a:lvl4pPr>
            <a:lvl5pPr marL="252000" indent="-252000" algn="l" defTabSz="914400" rtl="0" eaLnBrk="1" latinLnBrk="0" hangingPunct="1">
              <a:lnSpc>
                <a:spcPct val="100000"/>
              </a:lnSpc>
              <a:spcBef>
                <a:spcPts val="1000"/>
              </a:spcBef>
              <a:buFont typeface="+mj-lt"/>
              <a:buAutoNum type="arabicPeriod"/>
              <a:defRPr sz="1800" b="0" i="0" kern="1200">
                <a:solidFill>
                  <a:schemeClr val="tx1"/>
                </a:solidFill>
                <a:latin typeface="HK Grotesk" charset="0"/>
                <a:ea typeface="HK Grotesk" charset="0"/>
                <a:cs typeface="HK Grotesk" charset="0"/>
              </a:defRPr>
            </a:lvl5pPr>
            <a:lvl6pPr marL="25200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6pPr>
            <a:lvl7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7pPr>
            <a:lvl8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8pPr>
            <a:lvl9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9pPr>
          </a:lstStyle>
          <a:p>
            <a:pPr>
              <a:spcBef>
                <a:spcPts val="1200"/>
              </a:spcBef>
            </a:pPr>
            <a:r>
              <a:rPr lang="en-US" dirty="0">
                <a:solidFill>
                  <a:srgbClr val="242424"/>
                </a:solidFill>
                <a:latin typeface="HK Grotesk Light"/>
                <a:cs typeface="Times New Roman"/>
              </a:rPr>
              <a:t>Key requirements for Bulk chemical storage </a:t>
            </a:r>
          </a:p>
          <a:p>
            <a:pPr marL="285750" indent="-285750" fontAlgn="base">
              <a:buFont typeface="Arial" panose="020B0604020202020204" pitchFamily="34" charset="0"/>
              <a:buChar char="•"/>
            </a:pPr>
            <a:r>
              <a:rPr lang="en-US" b="0" dirty="0">
                <a:solidFill>
                  <a:srgbClr val="000000"/>
                </a:solidFill>
                <a:latin typeface="HK Grotesk Light" panose="00000400000000000000"/>
              </a:rPr>
              <a:t>Hazardous chemicals are stored in bulk if it’s in:  </a:t>
            </a:r>
          </a:p>
          <a:p>
            <a:pPr lvl="3" fontAlgn="base">
              <a:buSzPct val="86000"/>
              <a:buFont typeface="Arial" panose="020B0604020202020204" pitchFamily="34" charset="0"/>
              <a:buChar char="•"/>
            </a:pPr>
            <a:r>
              <a:rPr lang="en-US" dirty="0">
                <a:solidFill>
                  <a:srgbClr val="242424"/>
                </a:solidFill>
                <a:latin typeface="HK Grotesk Light" panose="00000400000000000000"/>
              </a:rPr>
              <a:t>a container with a capacity over 500L or 500kg or  </a:t>
            </a:r>
          </a:p>
          <a:p>
            <a:pPr lvl="3" fontAlgn="base">
              <a:buSzPct val="86000"/>
              <a:buFont typeface="Arial" panose="020B0604020202020204" pitchFamily="34" charset="0"/>
              <a:buChar char="•"/>
            </a:pPr>
            <a:r>
              <a:rPr lang="en-US" dirty="0">
                <a:solidFill>
                  <a:srgbClr val="242424"/>
                </a:solidFill>
                <a:latin typeface="HK Grotesk Light" panose="00000400000000000000"/>
              </a:rPr>
              <a:t>an undivided quantity over 500kg, if the chemical is a solid. </a:t>
            </a:r>
          </a:p>
          <a:p>
            <a:pPr marL="285750" indent="-285750" fontAlgn="base">
              <a:lnSpc>
                <a:spcPct val="110000"/>
              </a:lnSpc>
              <a:buFont typeface="Arial" panose="020B0604020202020204" pitchFamily="34" charset="0"/>
              <a:buChar char="•"/>
            </a:pPr>
            <a:r>
              <a:rPr lang="en-US" b="0" dirty="0">
                <a:solidFill>
                  <a:srgbClr val="000000"/>
                </a:solidFill>
                <a:latin typeface="HK Grotesk Light" panose="00000400000000000000"/>
              </a:rPr>
              <a:t>Bulk storages of Hazardous chemicals must be: </a:t>
            </a:r>
          </a:p>
          <a:p>
            <a:pPr lvl="3" fontAlgn="base">
              <a:lnSpc>
                <a:spcPct val="110000"/>
              </a:lnSpc>
              <a:buSzPct val="86000"/>
              <a:buFont typeface="Arial" panose="020B0604020202020204" pitchFamily="34" charset="0"/>
              <a:buChar char="•"/>
            </a:pPr>
            <a:r>
              <a:rPr lang="en-US" dirty="0">
                <a:solidFill>
                  <a:srgbClr val="242424"/>
                </a:solidFill>
                <a:latin typeface="HK Grotesk Light" panose="00000400000000000000"/>
              </a:rPr>
              <a:t>securely stored to prevent spills and contamination. </a:t>
            </a:r>
          </a:p>
          <a:p>
            <a:pPr lvl="3" fontAlgn="base">
              <a:lnSpc>
                <a:spcPct val="110000"/>
              </a:lnSpc>
              <a:buSzPct val="86000"/>
              <a:buFont typeface="Arial" panose="020B0604020202020204" pitchFamily="34" charset="0"/>
              <a:buChar char="•"/>
            </a:pPr>
            <a:r>
              <a:rPr lang="en-US" dirty="0">
                <a:solidFill>
                  <a:srgbClr val="242424"/>
                </a:solidFill>
                <a:latin typeface="HK Grotesk Light" panose="00000400000000000000"/>
              </a:rPr>
              <a:t>segregated from incompatible materials; and </a:t>
            </a:r>
          </a:p>
          <a:p>
            <a:pPr lvl="3" fontAlgn="base">
              <a:lnSpc>
                <a:spcPct val="110000"/>
              </a:lnSpc>
              <a:buSzPct val="86000"/>
              <a:buFont typeface="Arial" panose="020B0604020202020204" pitchFamily="34" charset="0"/>
              <a:buChar char="•"/>
            </a:pPr>
            <a:r>
              <a:rPr lang="en-US" dirty="0">
                <a:solidFill>
                  <a:srgbClr val="242424"/>
                </a:solidFill>
                <a:latin typeface="HK Grotesk Light" panose="00000400000000000000"/>
              </a:rPr>
              <a:t>identified with appropriate signage and placarding. </a:t>
            </a:r>
          </a:p>
          <a:p>
            <a:pPr marL="285750" indent="-285750" fontAlgn="base">
              <a:lnSpc>
                <a:spcPct val="120000"/>
              </a:lnSpc>
              <a:buFont typeface="Arial" panose="020B0604020202020204" pitchFamily="34" charset="0"/>
              <a:buChar char="•"/>
            </a:pPr>
            <a:r>
              <a:rPr lang="en-US" b="0" dirty="0">
                <a:solidFill>
                  <a:srgbClr val="000000"/>
                </a:solidFill>
                <a:latin typeface="HK Grotesk Light" panose="00000400000000000000"/>
              </a:rPr>
              <a:t>Workplaces must also keep a manifest when storing hazardous chemicals above a certain amount. </a:t>
            </a:r>
            <a:endParaRPr lang="en-AU" b="0" dirty="0">
              <a:solidFill>
                <a:srgbClr val="000000"/>
              </a:solidFill>
              <a:latin typeface="HK Grotesk Light" panose="00000400000000000000"/>
            </a:endParaRPr>
          </a:p>
        </p:txBody>
      </p:sp>
      <p:pic>
        <p:nvPicPr>
          <p:cNvPr id="4" name="Picture 2">
            <a:extLst>
              <a:ext uri="{FF2B5EF4-FFF2-40B4-BE49-F238E27FC236}">
                <a16:creationId xmlns:a16="http://schemas.microsoft.com/office/drawing/2014/main" id="{EACDF569-7292-21E5-8F9B-63D30950A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49" y="1989016"/>
            <a:ext cx="5394665" cy="404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214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AU" sz="2800" b="1" kern="0" dirty="0">
                <a:effectLst/>
                <a:latin typeface="Oxygen" panose="02000503000000000000" pitchFamily="2" charset="0"/>
                <a:ea typeface="Arial" panose="020B0604020202020204" pitchFamily="34" charset="0"/>
                <a:cs typeface="Arial" panose="020B0604020202020204" pitchFamily="34" charset="0"/>
              </a:rPr>
              <a:t>Bunds and encapsulation systems</a:t>
            </a:r>
            <a:endParaRPr lang="en-GB" sz="2800" dirty="0"/>
          </a:p>
        </p:txBody>
      </p:sp>
      <p:sp>
        <p:nvSpPr>
          <p:cNvPr id="5" name="Content Placeholder 2">
            <a:extLst>
              <a:ext uri="{FF2B5EF4-FFF2-40B4-BE49-F238E27FC236}">
                <a16:creationId xmlns:a16="http://schemas.microsoft.com/office/drawing/2014/main" id="{4EFBDA6B-FB7D-8D06-4B75-3EEAC8864006}"/>
              </a:ext>
            </a:extLst>
          </p:cNvPr>
          <p:cNvSpPr txBox="1">
            <a:spLocks/>
          </p:cNvSpPr>
          <p:nvPr/>
        </p:nvSpPr>
        <p:spPr>
          <a:xfrm>
            <a:off x="329936" y="1691814"/>
            <a:ext cx="7637571" cy="4701071"/>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HK Grotesk" charset="0"/>
                <a:ea typeface="HK Grotesk" charset="0"/>
                <a:cs typeface="HK Grotesk" charset="0"/>
              </a:defRPr>
            </a:lvl1pPr>
            <a:lvl2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2pPr>
            <a:lvl3pPr marL="252000" indent="-2520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HK Grotesk" charset="0"/>
                <a:ea typeface="HK Grotesk" charset="0"/>
                <a:cs typeface="HK Grotesk" charset="0"/>
              </a:defRPr>
            </a:lvl3pPr>
            <a:lvl4pPr marL="504000" indent="-252000" algn="l" defTabSz="914400" rtl="0" eaLnBrk="1" latinLnBrk="0" hangingPunct="1">
              <a:lnSpc>
                <a:spcPct val="100000"/>
              </a:lnSpc>
              <a:spcBef>
                <a:spcPts val="1000"/>
              </a:spcBef>
              <a:buFont typeface="Lato Light" panose="020F0502020204030203" pitchFamily="34" charset="0"/>
              <a:buChar char="–"/>
              <a:defRPr sz="1800" b="0" i="0" kern="1200">
                <a:solidFill>
                  <a:schemeClr val="tx1"/>
                </a:solidFill>
                <a:latin typeface="HK Grotesk" charset="0"/>
                <a:ea typeface="HK Grotesk" charset="0"/>
                <a:cs typeface="HK Grotesk" charset="0"/>
              </a:defRPr>
            </a:lvl4pPr>
            <a:lvl5pPr marL="252000" indent="-252000" algn="l" defTabSz="914400" rtl="0" eaLnBrk="1" latinLnBrk="0" hangingPunct="1">
              <a:lnSpc>
                <a:spcPct val="100000"/>
              </a:lnSpc>
              <a:spcBef>
                <a:spcPts val="1000"/>
              </a:spcBef>
              <a:buFont typeface="+mj-lt"/>
              <a:buAutoNum type="arabicPeriod"/>
              <a:defRPr sz="1800" b="0" i="0" kern="1200">
                <a:solidFill>
                  <a:schemeClr val="tx1"/>
                </a:solidFill>
                <a:latin typeface="HK Grotesk" charset="0"/>
                <a:ea typeface="HK Grotesk" charset="0"/>
                <a:cs typeface="HK Grotesk" charset="0"/>
              </a:defRPr>
            </a:lvl5pPr>
            <a:lvl6pPr marL="25200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6pPr>
            <a:lvl7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7pPr>
            <a:lvl8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8pPr>
            <a:lvl9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9pPr>
          </a:lstStyle>
          <a:p>
            <a:pPr fontAlgn="base"/>
            <a:r>
              <a:rPr lang="en-US" b="0" dirty="0">
                <a:solidFill>
                  <a:srgbClr val="000000"/>
                </a:solidFill>
                <a:latin typeface="HK Grotesk Light" panose="00000400000000000000"/>
              </a:rPr>
              <a:t>Bunding provides an impervious barrier that chemicals will not be able to pass through.  </a:t>
            </a:r>
          </a:p>
          <a:p>
            <a:pPr fontAlgn="base"/>
            <a:r>
              <a:rPr lang="en-US" dirty="0">
                <a:solidFill>
                  <a:srgbClr val="000000"/>
                </a:solidFill>
                <a:latin typeface="HK Grotesk Light" panose="00000400000000000000"/>
              </a:rPr>
              <a:t>Bunds are designed to: </a:t>
            </a:r>
          </a:p>
          <a:p>
            <a:pPr lvl="3" fontAlgn="base">
              <a:buSzPct val="86000"/>
              <a:buFont typeface="Arial" panose="020B0604020202020204" pitchFamily="34" charset="0"/>
              <a:buChar char="•"/>
            </a:pPr>
            <a:r>
              <a:rPr lang="en-US" dirty="0">
                <a:solidFill>
                  <a:srgbClr val="242424"/>
                </a:solidFill>
                <a:latin typeface="HK Grotesk Light" panose="00000400000000000000"/>
              </a:rPr>
              <a:t>Contain the leak or spill</a:t>
            </a:r>
            <a:endParaRPr lang="en-US" dirty="0">
              <a:solidFill>
                <a:srgbClr val="000000"/>
              </a:solidFill>
              <a:latin typeface="HK Grotesk Light" panose="00000400000000000000"/>
            </a:endParaRPr>
          </a:p>
          <a:p>
            <a:pPr lvl="3" fontAlgn="base">
              <a:buSzPct val="86000"/>
              <a:buFont typeface="Arial" panose="020B0604020202020204" pitchFamily="34" charset="0"/>
              <a:buChar char="•"/>
            </a:pPr>
            <a:r>
              <a:rPr lang="en-US" dirty="0" err="1">
                <a:solidFill>
                  <a:srgbClr val="242424"/>
                </a:solidFill>
                <a:latin typeface="HK Grotesk Light" panose="00000400000000000000"/>
              </a:rPr>
              <a:t>Minimise</a:t>
            </a:r>
            <a:r>
              <a:rPr lang="en-US" dirty="0">
                <a:solidFill>
                  <a:srgbClr val="242424"/>
                </a:solidFill>
                <a:latin typeface="HK Grotesk Light" panose="00000400000000000000"/>
              </a:rPr>
              <a:t> the risk of fire or explosion  </a:t>
            </a:r>
            <a:endParaRPr lang="en-US" dirty="0">
              <a:solidFill>
                <a:srgbClr val="000000"/>
              </a:solidFill>
              <a:latin typeface="HK Grotesk Light" panose="00000400000000000000"/>
            </a:endParaRPr>
          </a:p>
          <a:p>
            <a:pPr lvl="3" fontAlgn="base">
              <a:buSzPct val="86000"/>
              <a:buFont typeface="Arial" panose="020B0604020202020204" pitchFamily="34" charset="0"/>
              <a:buChar char="•"/>
            </a:pPr>
            <a:r>
              <a:rPr lang="en-US" dirty="0">
                <a:solidFill>
                  <a:srgbClr val="242424"/>
                </a:solidFill>
                <a:latin typeface="HK Grotesk Light" panose="00000400000000000000"/>
              </a:rPr>
              <a:t>Aid the recovery and clean-up of chemicals </a:t>
            </a:r>
            <a:endParaRPr lang="en-US" dirty="0">
              <a:solidFill>
                <a:srgbClr val="000000"/>
              </a:solidFill>
              <a:latin typeface="HK Grotesk Light" panose="00000400000000000000"/>
            </a:endParaRPr>
          </a:p>
          <a:p>
            <a:pPr fontAlgn="base"/>
            <a:r>
              <a:rPr lang="en-US" b="0" dirty="0">
                <a:solidFill>
                  <a:srgbClr val="000000"/>
                </a:solidFill>
                <a:latin typeface="HK Grotesk Light" panose="00000400000000000000"/>
              </a:rPr>
              <a:t>Two of the most common class of chemicals requiring bunding in Tasmania Hydro workplaces are:</a:t>
            </a:r>
          </a:p>
          <a:p>
            <a:pPr lvl="3" fontAlgn="base">
              <a:buSzPct val="86000"/>
              <a:buFont typeface="Arial" panose="020B0604020202020204" pitchFamily="34" charset="0"/>
              <a:buChar char="•"/>
            </a:pPr>
            <a:r>
              <a:rPr lang="en-US" dirty="0">
                <a:solidFill>
                  <a:srgbClr val="242424"/>
                </a:solidFill>
                <a:latin typeface="HK Grotesk Light" panose="00000400000000000000"/>
              </a:rPr>
              <a:t>Class 3 Flammable liquids and </a:t>
            </a:r>
          </a:p>
          <a:p>
            <a:pPr lvl="3" fontAlgn="base">
              <a:buSzPct val="86000"/>
              <a:buFont typeface="Arial" panose="020B0604020202020204" pitchFamily="34" charset="0"/>
              <a:buChar char="•"/>
            </a:pPr>
            <a:r>
              <a:rPr lang="en-US" dirty="0">
                <a:solidFill>
                  <a:srgbClr val="242424"/>
                </a:solidFill>
                <a:latin typeface="HK Grotesk Light" panose="00000400000000000000"/>
              </a:rPr>
              <a:t>Class 8 Corrosives. </a:t>
            </a:r>
          </a:p>
          <a:p>
            <a:pPr lvl="1" fontAlgn="base">
              <a:buSzPct val="86000"/>
              <a:buFont typeface="Courier New" panose="02070309020205020404" pitchFamily="49" charset="0"/>
              <a:buChar char="o"/>
            </a:pPr>
            <a:endParaRPr lang="en-US" dirty="0">
              <a:solidFill>
                <a:srgbClr val="242424"/>
              </a:solidFill>
              <a:latin typeface="HK Grotesk Light" panose="00000400000000000000"/>
            </a:endParaRPr>
          </a:p>
          <a:p>
            <a:pPr fontAlgn="base"/>
            <a:r>
              <a:rPr lang="en-US" b="0" dirty="0">
                <a:solidFill>
                  <a:srgbClr val="000000"/>
                </a:solidFill>
                <a:latin typeface="HK Grotesk Light" panose="00000400000000000000"/>
              </a:rPr>
              <a:t>The bunding requirements for these classes are </a:t>
            </a:r>
            <a:r>
              <a:rPr lang="en-US" b="0" dirty="0" err="1">
                <a:solidFill>
                  <a:srgbClr val="000000"/>
                </a:solidFill>
                <a:latin typeface="HK Grotesk Light" panose="00000400000000000000"/>
              </a:rPr>
              <a:t>summarised</a:t>
            </a:r>
            <a:r>
              <a:rPr lang="en-US" dirty="0">
                <a:solidFill>
                  <a:srgbClr val="000000"/>
                </a:solidFill>
                <a:latin typeface="HK Grotesk Light" panose="00000400000000000000"/>
              </a:rPr>
              <a:t> </a:t>
            </a:r>
            <a:r>
              <a:rPr lang="en-US" b="0" dirty="0">
                <a:solidFill>
                  <a:srgbClr val="000000"/>
                </a:solidFill>
                <a:latin typeface="HK Grotesk Light" panose="00000400000000000000"/>
              </a:rPr>
              <a:t>on the following pages. </a:t>
            </a:r>
          </a:p>
        </p:txBody>
      </p:sp>
      <p:pic>
        <p:nvPicPr>
          <p:cNvPr id="6" name="Picture 2" descr="IBC bund">
            <a:extLst>
              <a:ext uri="{FF2B5EF4-FFF2-40B4-BE49-F238E27FC236}">
                <a16:creationId xmlns:a16="http://schemas.microsoft.com/office/drawing/2014/main" id="{21FB2EA9-6370-7333-1FC6-BA27E68CCF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45"/>
          <a:stretch/>
        </p:blipFill>
        <p:spPr bwMode="auto">
          <a:xfrm>
            <a:off x="7737164" y="2156957"/>
            <a:ext cx="4454836" cy="37707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azardous Material Placards, Label - Corrosive 8">
            <a:extLst>
              <a:ext uri="{FF2B5EF4-FFF2-40B4-BE49-F238E27FC236}">
                <a16:creationId xmlns:a16="http://schemas.microsoft.com/office/drawing/2014/main" id="{7806FD9F-3C68-7DAD-02ED-F7FA6F706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738" y="4326227"/>
            <a:ext cx="942229" cy="918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ZCHEM Flammable Liquid (270MM) Diamond - Metal">
            <a:extLst>
              <a:ext uri="{FF2B5EF4-FFF2-40B4-BE49-F238E27FC236}">
                <a16:creationId xmlns:a16="http://schemas.microsoft.com/office/drawing/2014/main" id="{0B996592-AD33-3965-3541-73ECF1BC9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847" y="4339648"/>
            <a:ext cx="897546" cy="90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766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AU" sz="2800" b="1" kern="0" dirty="0">
                <a:effectLst/>
                <a:latin typeface="Oxygen" panose="02000503000000000000" pitchFamily="2" charset="0"/>
                <a:ea typeface="Arial" panose="020B0604020202020204" pitchFamily="34" charset="0"/>
                <a:cs typeface="Arial" panose="020B0604020202020204" pitchFamily="34" charset="0"/>
              </a:rPr>
              <a:t>Bunds and encapsulation systems</a:t>
            </a:r>
            <a:endParaRPr lang="en-GB" sz="2800" dirty="0"/>
          </a:p>
        </p:txBody>
      </p:sp>
      <p:sp>
        <p:nvSpPr>
          <p:cNvPr id="3" name="Content Placeholder 2">
            <a:extLst>
              <a:ext uri="{FF2B5EF4-FFF2-40B4-BE49-F238E27FC236}">
                <a16:creationId xmlns:a16="http://schemas.microsoft.com/office/drawing/2014/main" id="{B19DBD4C-BA75-AD0F-8263-16A47BD1D7F3}"/>
              </a:ext>
            </a:extLst>
          </p:cNvPr>
          <p:cNvSpPr txBox="1">
            <a:spLocks/>
          </p:cNvSpPr>
          <p:nvPr/>
        </p:nvSpPr>
        <p:spPr>
          <a:xfrm>
            <a:off x="271657" y="1771245"/>
            <a:ext cx="6835806" cy="470107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HK Grotesk" charset="0"/>
                <a:ea typeface="HK Grotesk" charset="0"/>
                <a:cs typeface="HK Grotesk" charset="0"/>
              </a:defRPr>
            </a:lvl1pPr>
            <a:lvl2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2pPr>
            <a:lvl3pPr marL="252000" indent="-2520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HK Grotesk" charset="0"/>
                <a:ea typeface="HK Grotesk" charset="0"/>
                <a:cs typeface="HK Grotesk" charset="0"/>
              </a:defRPr>
            </a:lvl3pPr>
            <a:lvl4pPr marL="504000" indent="-252000" algn="l" defTabSz="914400" rtl="0" eaLnBrk="1" latinLnBrk="0" hangingPunct="1">
              <a:lnSpc>
                <a:spcPct val="100000"/>
              </a:lnSpc>
              <a:spcBef>
                <a:spcPts val="1000"/>
              </a:spcBef>
              <a:buFont typeface="Lato Light" panose="020F0502020204030203" pitchFamily="34" charset="0"/>
              <a:buChar char="–"/>
              <a:defRPr sz="1800" b="0" i="0" kern="1200">
                <a:solidFill>
                  <a:schemeClr val="tx1"/>
                </a:solidFill>
                <a:latin typeface="HK Grotesk" charset="0"/>
                <a:ea typeface="HK Grotesk" charset="0"/>
                <a:cs typeface="HK Grotesk" charset="0"/>
              </a:defRPr>
            </a:lvl4pPr>
            <a:lvl5pPr marL="252000" indent="-252000" algn="l" defTabSz="914400" rtl="0" eaLnBrk="1" latinLnBrk="0" hangingPunct="1">
              <a:lnSpc>
                <a:spcPct val="100000"/>
              </a:lnSpc>
              <a:spcBef>
                <a:spcPts val="1000"/>
              </a:spcBef>
              <a:buFont typeface="+mj-lt"/>
              <a:buAutoNum type="arabicPeriod"/>
              <a:defRPr sz="1800" b="0" i="0" kern="1200">
                <a:solidFill>
                  <a:schemeClr val="tx1"/>
                </a:solidFill>
                <a:latin typeface="HK Grotesk" charset="0"/>
                <a:ea typeface="HK Grotesk" charset="0"/>
                <a:cs typeface="HK Grotesk" charset="0"/>
              </a:defRPr>
            </a:lvl5pPr>
            <a:lvl6pPr marL="25200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6pPr>
            <a:lvl7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7pPr>
            <a:lvl8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8pPr>
            <a:lvl9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9pPr>
          </a:lstStyle>
          <a:p>
            <a:pPr fontAlgn="base"/>
            <a:r>
              <a:rPr lang="en-US">
                <a:solidFill>
                  <a:srgbClr val="000000"/>
                </a:solidFill>
                <a:latin typeface="HK Grotesk Light" panose="00000400000000000000"/>
              </a:rPr>
              <a:t>Class 3 Flammable liquids (</a:t>
            </a:r>
            <a:r>
              <a:rPr lang="en-AU">
                <a:solidFill>
                  <a:srgbClr val="242424"/>
                </a:solidFill>
                <a:latin typeface="HK Grotesk Light" panose="00000400000000000000"/>
              </a:rPr>
              <a:t>AS 1940:2017 )</a:t>
            </a:r>
            <a:endParaRPr lang="en-US">
              <a:solidFill>
                <a:srgbClr val="000000"/>
              </a:solidFill>
              <a:latin typeface="HK Grotesk Light" panose="00000400000000000000"/>
            </a:endParaRPr>
          </a:p>
          <a:p>
            <a:pPr fontAlgn="base"/>
            <a:r>
              <a:rPr lang="en-US" b="0">
                <a:solidFill>
                  <a:srgbClr val="26292C"/>
                </a:solidFill>
                <a:latin typeface="HK Grotesk Light" panose="00000400000000000000"/>
              </a:rPr>
              <a:t>The capacity (of the bund) shall be at least 100% of the largest package, plus 25% of the aggregate capacity (up to 10 000 L), together with 10% of the capacity (10 000 L – 100 000 L) and 5% (above 100 000 L). </a:t>
            </a:r>
          </a:p>
          <a:p>
            <a:pPr fontAlgn="base"/>
            <a:r>
              <a:rPr lang="en-US" b="0">
                <a:solidFill>
                  <a:srgbClr val="26292C"/>
                </a:solidFill>
                <a:latin typeface="HK Grotesk Light" panose="00000400000000000000"/>
              </a:rPr>
              <a:t>This capacity shall be increased by volume equal to the output of auto or manual fire suppression systems over a 20-minute period. Drainage should be capable of carrying this output. </a:t>
            </a:r>
          </a:p>
          <a:p>
            <a:pPr fontAlgn="base"/>
            <a:r>
              <a:rPr lang="en-US" b="0">
                <a:solidFill>
                  <a:srgbClr val="26292C"/>
                </a:solidFill>
                <a:latin typeface="HK Grotesk Light" panose="00000400000000000000"/>
              </a:rPr>
              <a:t>If there is more than one storage connected to the common compound, drainage tank or pit, the capacity of the compound shall be equal to the largest compound for any one store, plus 20% of the capacity of the other stores. </a:t>
            </a:r>
            <a:endParaRPr lang="en-US" dirty="0">
              <a:solidFill>
                <a:srgbClr val="000000"/>
              </a:solidFill>
              <a:latin typeface="HK Grotesk Light" panose="00000400000000000000"/>
            </a:endParaRPr>
          </a:p>
        </p:txBody>
      </p:sp>
      <p:pic>
        <p:nvPicPr>
          <p:cNvPr id="4" name="Picture 2" descr="HAZCHEM Flammable Liquid (270MM) Diamond - Metal">
            <a:extLst>
              <a:ext uri="{FF2B5EF4-FFF2-40B4-BE49-F238E27FC236}">
                <a16:creationId xmlns:a16="http://schemas.microsoft.com/office/drawing/2014/main" id="{5F0CD4BC-CA3D-678D-D39B-CAF6329B0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929" y="2112981"/>
            <a:ext cx="3721628" cy="375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97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AU" sz="2800" b="1" kern="0" dirty="0">
                <a:effectLst/>
                <a:latin typeface="Oxygen" panose="02000503000000000000" pitchFamily="2" charset="0"/>
                <a:ea typeface="Arial" panose="020B0604020202020204" pitchFamily="34" charset="0"/>
                <a:cs typeface="Arial" panose="020B0604020202020204" pitchFamily="34" charset="0"/>
              </a:rPr>
              <a:t>Bunds and encapsulation systems</a:t>
            </a:r>
            <a:endParaRPr lang="en-GB" sz="2800" dirty="0"/>
          </a:p>
        </p:txBody>
      </p:sp>
      <p:sp>
        <p:nvSpPr>
          <p:cNvPr id="5" name="Content Placeholder 2">
            <a:extLst>
              <a:ext uri="{FF2B5EF4-FFF2-40B4-BE49-F238E27FC236}">
                <a16:creationId xmlns:a16="http://schemas.microsoft.com/office/drawing/2014/main" id="{AD069215-E25F-67B1-D281-2D87E127B1A9}"/>
              </a:ext>
            </a:extLst>
          </p:cNvPr>
          <p:cNvSpPr txBox="1">
            <a:spLocks/>
          </p:cNvSpPr>
          <p:nvPr/>
        </p:nvSpPr>
        <p:spPr>
          <a:xfrm>
            <a:off x="408817" y="1725525"/>
            <a:ext cx="6450344" cy="470107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HK Grotesk" charset="0"/>
                <a:ea typeface="HK Grotesk" charset="0"/>
                <a:cs typeface="HK Grotesk" charset="0"/>
              </a:defRPr>
            </a:lvl1pPr>
            <a:lvl2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2pPr>
            <a:lvl3pPr marL="252000" indent="-2520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HK Grotesk" charset="0"/>
                <a:ea typeface="HK Grotesk" charset="0"/>
                <a:cs typeface="HK Grotesk" charset="0"/>
              </a:defRPr>
            </a:lvl3pPr>
            <a:lvl4pPr marL="504000" indent="-252000" algn="l" defTabSz="914400" rtl="0" eaLnBrk="1" latinLnBrk="0" hangingPunct="1">
              <a:lnSpc>
                <a:spcPct val="100000"/>
              </a:lnSpc>
              <a:spcBef>
                <a:spcPts val="1000"/>
              </a:spcBef>
              <a:buFont typeface="Lato Light" panose="020F0502020204030203" pitchFamily="34" charset="0"/>
              <a:buChar char="–"/>
              <a:defRPr sz="1800" b="0" i="0" kern="1200">
                <a:solidFill>
                  <a:schemeClr val="tx1"/>
                </a:solidFill>
                <a:latin typeface="HK Grotesk" charset="0"/>
                <a:ea typeface="HK Grotesk" charset="0"/>
                <a:cs typeface="HK Grotesk" charset="0"/>
              </a:defRPr>
            </a:lvl4pPr>
            <a:lvl5pPr marL="252000" indent="-252000" algn="l" defTabSz="914400" rtl="0" eaLnBrk="1" latinLnBrk="0" hangingPunct="1">
              <a:lnSpc>
                <a:spcPct val="100000"/>
              </a:lnSpc>
              <a:spcBef>
                <a:spcPts val="1000"/>
              </a:spcBef>
              <a:buFont typeface="+mj-lt"/>
              <a:buAutoNum type="arabicPeriod"/>
              <a:defRPr sz="1800" b="0" i="0" kern="1200">
                <a:solidFill>
                  <a:schemeClr val="tx1"/>
                </a:solidFill>
                <a:latin typeface="HK Grotesk" charset="0"/>
                <a:ea typeface="HK Grotesk" charset="0"/>
                <a:cs typeface="HK Grotesk" charset="0"/>
              </a:defRPr>
            </a:lvl5pPr>
            <a:lvl6pPr marL="25200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6pPr>
            <a:lvl7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7pPr>
            <a:lvl8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8pPr>
            <a:lvl9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9pPr>
          </a:lstStyle>
          <a:p>
            <a:pPr fontAlgn="base"/>
            <a:r>
              <a:rPr lang="en-US" dirty="0">
                <a:solidFill>
                  <a:srgbClr val="000000"/>
                </a:solidFill>
                <a:latin typeface="HK Grotesk Light" panose="00000400000000000000"/>
              </a:rPr>
              <a:t>Class 8 Corrosives (</a:t>
            </a:r>
            <a:r>
              <a:rPr lang="en-AU" dirty="0">
                <a:solidFill>
                  <a:srgbClr val="242424"/>
                </a:solidFill>
                <a:latin typeface="HK Grotesk Light" panose="00000400000000000000"/>
              </a:rPr>
              <a:t>AS 3780:2008)</a:t>
            </a:r>
            <a:endParaRPr lang="en-US" dirty="0">
              <a:solidFill>
                <a:srgbClr val="000000"/>
              </a:solidFill>
              <a:latin typeface="HK Grotesk Light" panose="00000400000000000000"/>
            </a:endParaRPr>
          </a:p>
          <a:p>
            <a:pPr marL="285750" indent="-285750" fontAlgn="base">
              <a:buFont typeface="Arial" panose="020B0604020202020204" pitchFamily="34" charset="0"/>
              <a:buChar char="•"/>
            </a:pPr>
            <a:r>
              <a:rPr lang="en-US" b="0" dirty="0">
                <a:solidFill>
                  <a:srgbClr val="000000"/>
                </a:solidFill>
                <a:latin typeface="HK Grotesk Light" panose="00000400000000000000"/>
              </a:rPr>
              <a:t>The net capacity of the compound must be not less than 25% of aggregate volume of liquids, or of the capacity of largest container (whichever is the greater) — and must not exceed 5000 L where only packages are kept.  </a:t>
            </a:r>
          </a:p>
          <a:p>
            <a:pPr marL="285750" indent="-285750" fontAlgn="base">
              <a:buFont typeface="Arial" panose="020B0604020202020204" pitchFamily="34" charset="0"/>
              <a:buChar char="•"/>
            </a:pPr>
            <a:r>
              <a:rPr lang="en-US" b="0" dirty="0">
                <a:solidFill>
                  <a:srgbClr val="000000"/>
                </a:solidFill>
                <a:latin typeface="HK Grotesk Light" panose="00000400000000000000"/>
              </a:rPr>
              <a:t>Racks or shelves must be designed and constructed to prevent the accumulation or pooling of liquid, except where they're designed as spill trays or compounds. </a:t>
            </a:r>
          </a:p>
          <a:p>
            <a:pPr marL="285750" indent="-285750" fontAlgn="base">
              <a:buFont typeface="Arial" panose="020B0604020202020204" pitchFamily="34" charset="0"/>
              <a:buChar char="•"/>
            </a:pPr>
            <a:r>
              <a:rPr lang="en-US" b="0" dirty="0">
                <a:solidFill>
                  <a:srgbClr val="26292C"/>
                </a:solidFill>
                <a:latin typeface="HK Grotesk Light" panose="00000400000000000000"/>
              </a:rPr>
              <a:t>The following items shall be provided within 10m of, (but not nearer than 2m) where packages are opened:</a:t>
            </a:r>
          </a:p>
          <a:p>
            <a:pPr marL="537750" lvl="2" indent="-285750" fontAlgn="base"/>
            <a:r>
              <a:rPr lang="en-US" sz="1400" dirty="0">
                <a:solidFill>
                  <a:srgbClr val="26292C"/>
                </a:solidFill>
                <a:latin typeface="HK Grotesk Light" panose="00000400000000000000"/>
              </a:rPr>
              <a:t>An emergency shower and Eye wash facilities complying with AS4775</a:t>
            </a:r>
          </a:p>
          <a:p>
            <a:pPr marL="537750" lvl="2" indent="-285750" fontAlgn="base"/>
            <a:r>
              <a:rPr lang="en-US" sz="1400" dirty="0">
                <a:solidFill>
                  <a:srgbClr val="26292C"/>
                </a:solidFill>
                <a:latin typeface="HK Grotesk Light" panose="00000400000000000000"/>
              </a:rPr>
              <a:t>Water for washing hands</a:t>
            </a:r>
          </a:p>
          <a:p>
            <a:pPr marL="537750" lvl="2" indent="-285750" fontAlgn="base"/>
            <a:r>
              <a:rPr lang="en-US" sz="1400" dirty="0">
                <a:solidFill>
                  <a:srgbClr val="26292C"/>
                </a:solidFill>
                <a:latin typeface="HK Grotesk Light" panose="00000400000000000000"/>
              </a:rPr>
              <a:t>Appropriate gloves for handling the chemical</a:t>
            </a:r>
            <a:endParaRPr lang="en-US" sz="1400" dirty="0">
              <a:solidFill>
                <a:srgbClr val="000000"/>
              </a:solidFill>
              <a:latin typeface="HK Grotesk Light" panose="00000400000000000000"/>
            </a:endParaRPr>
          </a:p>
        </p:txBody>
      </p:sp>
      <p:pic>
        <p:nvPicPr>
          <p:cNvPr id="6" name="Picture 4" descr="Hazardous Material Placards, Label - Corrosive 8">
            <a:extLst>
              <a:ext uri="{FF2B5EF4-FFF2-40B4-BE49-F238E27FC236}">
                <a16:creationId xmlns:a16="http://schemas.microsoft.com/office/drawing/2014/main" id="{072F89E8-00FD-DD58-C117-80036192A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0649" y="2019328"/>
            <a:ext cx="3864857" cy="37671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B84C264-18C3-5CC7-15E6-96FE0211A00D}"/>
              </a:ext>
            </a:extLst>
          </p:cNvPr>
          <p:cNvSpPr txBox="1"/>
          <p:nvPr/>
        </p:nvSpPr>
        <p:spPr>
          <a:xfrm>
            <a:off x="408817" y="6241930"/>
            <a:ext cx="11304370" cy="369332"/>
          </a:xfrm>
          <a:prstGeom prst="rect">
            <a:avLst/>
          </a:prstGeom>
          <a:solidFill>
            <a:srgbClr val="FF0000"/>
          </a:solidFill>
        </p:spPr>
        <p:txBody>
          <a:bodyPr wrap="square" rtlCol="0">
            <a:spAutoFit/>
          </a:bodyPr>
          <a:lstStyle/>
          <a:p>
            <a:pPr algn="ctr"/>
            <a:r>
              <a:rPr lang="en-AU" dirty="0">
                <a:solidFill>
                  <a:schemeClr val="bg1"/>
                </a:solidFill>
              </a:rPr>
              <a:t>Acids and </a:t>
            </a:r>
            <a:r>
              <a:rPr lang="en-AU" dirty="0" err="1">
                <a:solidFill>
                  <a:schemeClr val="bg1"/>
                </a:solidFill>
              </a:rPr>
              <a:t>Alkalines</a:t>
            </a:r>
            <a:r>
              <a:rPr lang="en-AU" dirty="0">
                <a:solidFill>
                  <a:schemeClr val="bg1"/>
                </a:solidFill>
              </a:rPr>
              <a:t> (bases) are both Class 8 hazardous chemicals however they cannot be stored together.  </a:t>
            </a:r>
          </a:p>
        </p:txBody>
      </p:sp>
    </p:spTree>
    <p:extLst>
      <p:ext uri="{BB962C8B-B14F-4D97-AF65-F5344CB8AC3E}">
        <p14:creationId xmlns:p14="http://schemas.microsoft.com/office/powerpoint/2010/main" val="2182742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Couple of Takeaways</a:t>
            </a:r>
          </a:p>
        </p:txBody>
      </p:sp>
      <p:sp>
        <p:nvSpPr>
          <p:cNvPr id="3" name="Content Placeholder 2">
            <a:extLst>
              <a:ext uri="{FF2B5EF4-FFF2-40B4-BE49-F238E27FC236}">
                <a16:creationId xmlns:a16="http://schemas.microsoft.com/office/drawing/2014/main" id="{785F0518-94FB-4B79-3448-C8DCFCE37AD5}"/>
              </a:ext>
            </a:extLst>
          </p:cNvPr>
          <p:cNvSpPr>
            <a:spLocks noGrp="1"/>
          </p:cNvSpPr>
          <p:nvPr>
            <p:ph sz="quarter" idx="13"/>
          </p:nvPr>
        </p:nvSpPr>
        <p:spPr>
          <a:xfrm>
            <a:off x="224591" y="1844259"/>
            <a:ext cx="5406188" cy="3944937"/>
          </a:xfrm>
        </p:spPr>
        <p:txBody>
          <a:bodyPr/>
          <a:lstStyle/>
          <a:p>
            <a:pPr lvl="2"/>
            <a:r>
              <a:rPr lang="en-AU" dirty="0">
                <a:solidFill>
                  <a:srgbClr val="242424"/>
                </a:solidFill>
                <a:latin typeface="HK Grotesk Light" panose="00000400000000000000"/>
                <a:ea typeface="Times New Roman" panose="02020603050405020304" pitchFamily="18" charset="0"/>
                <a:cs typeface="Times New Roman"/>
              </a:rPr>
              <a:t>Store hazardous chemicals in accordance with the Safety Data Sheet (SDS).</a:t>
            </a:r>
            <a:endParaRPr lang="en-US" dirty="0"/>
          </a:p>
          <a:p>
            <a:pPr lvl="2"/>
            <a:r>
              <a:rPr lang="en-AU" dirty="0">
                <a:solidFill>
                  <a:srgbClr val="242424"/>
                </a:solidFill>
                <a:latin typeface="HK Grotesk Light" panose="00000400000000000000"/>
                <a:cs typeface="Times New Roman"/>
              </a:rPr>
              <a:t>Incompatible chemicals must be segregated when stored</a:t>
            </a:r>
          </a:p>
          <a:p>
            <a:pPr lvl="2"/>
            <a:r>
              <a:rPr lang="en-AU" dirty="0">
                <a:solidFill>
                  <a:srgbClr val="242424"/>
                </a:solidFill>
                <a:latin typeface="HK Grotesk Light" panose="00000400000000000000"/>
                <a:cs typeface="Times New Roman"/>
              </a:rPr>
              <a:t>Hazardous chemicals should be stored in appropriate storage locations (e.g., flammable lockers, cabinets, stores)</a:t>
            </a:r>
          </a:p>
          <a:p>
            <a:pPr lvl="2"/>
            <a:r>
              <a:rPr lang="en-AU" dirty="0">
                <a:solidFill>
                  <a:srgbClr val="242424"/>
                </a:solidFill>
                <a:latin typeface="HK Grotesk Light" panose="00000400000000000000"/>
                <a:cs typeface="Times New Roman"/>
              </a:rPr>
              <a:t>Hazardous chemicals must be contained in safe containers (i.e., containers that are in sound condition and compatible with the chemical).</a:t>
            </a:r>
          </a:p>
          <a:p>
            <a:pPr lvl="2"/>
            <a:r>
              <a:rPr lang="en-AU" dirty="0">
                <a:solidFill>
                  <a:srgbClr val="242424"/>
                </a:solidFill>
                <a:latin typeface="HK Grotesk Light" panose="00000400000000000000"/>
                <a:cs typeface="Times New Roman"/>
              </a:rPr>
              <a:t>Hazardous chemical containers must be appropriately labelled.</a:t>
            </a:r>
          </a:p>
        </p:txBody>
      </p:sp>
      <p:sp>
        <p:nvSpPr>
          <p:cNvPr id="4" name="Content Placeholder 2">
            <a:extLst>
              <a:ext uri="{FF2B5EF4-FFF2-40B4-BE49-F238E27FC236}">
                <a16:creationId xmlns:a16="http://schemas.microsoft.com/office/drawing/2014/main" id="{369B6274-8713-4E79-88BD-DF3313DE52BB}"/>
              </a:ext>
            </a:extLst>
          </p:cNvPr>
          <p:cNvSpPr txBox="1">
            <a:spLocks/>
          </p:cNvSpPr>
          <p:nvPr/>
        </p:nvSpPr>
        <p:spPr>
          <a:xfrm>
            <a:off x="5906804" y="1844259"/>
            <a:ext cx="5797118" cy="4701071"/>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HK Grotesk" charset="0"/>
                <a:ea typeface="HK Grotesk" charset="0"/>
                <a:cs typeface="HK Grotesk" charset="0"/>
              </a:defRPr>
            </a:lvl1pPr>
            <a:lvl2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2pPr>
            <a:lvl3pPr marL="252000" indent="-2520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HK Grotesk" charset="0"/>
                <a:ea typeface="HK Grotesk" charset="0"/>
                <a:cs typeface="HK Grotesk" charset="0"/>
              </a:defRPr>
            </a:lvl3pPr>
            <a:lvl4pPr marL="504000" indent="-252000" algn="l" defTabSz="914400" rtl="0" eaLnBrk="1" latinLnBrk="0" hangingPunct="1">
              <a:lnSpc>
                <a:spcPct val="100000"/>
              </a:lnSpc>
              <a:spcBef>
                <a:spcPts val="1000"/>
              </a:spcBef>
              <a:buFont typeface="Lato Light" panose="020F0502020204030203" pitchFamily="34" charset="0"/>
              <a:buChar char="–"/>
              <a:defRPr sz="1800" b="0" i="0" kern="1200">
                <a:solidFill>
                  <a:schemeClr val="tx1"/>
                </a:solidFill>
                <a:latin typeface="HK Grotesk" charset="0"/>
                <a:ea typeface="HK Grotesk" charset="0"/>
                <a:cs typeface="HK Grotesk" charset="0"/>
              </a:defRPr>
            </a:lvl4pPr>
            <a:lvl5pPr marL="252000" indent="-252000" algn="l" defTabSz="914400" rtl="0" eaLnBrk="1" latinLnBrk="0" hangingPunct="1">
              <a:lnSpc>
                <a:spcPct val="100000"/>
              </a:lnSpc>
              <a:spcBef>
                <a:spcPts val="1000"/>
              </a:spcBef>
              <a:buFont typeface="+mj-lt"/>
              <a:buAutoNum type="arabicPeriod"/>
              <a:defRPr sz="1800" b="0" i="0" kern="1200">
                <a:solidFill>
                  <a:schemeClr val="tx1"/>
                </a:solidFill>
                <a:latin typeface="HK Grotesk" charset="0"/>
                <a:ea typeface="HK Grotesk" charset="0"/>
                <a:cs typeface="HK Grotesk" charset="0"/>
              </a:defRPr>
            </a:lvl5pPr>
            <a:lvl6pPr marL="25200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6pPr>
            <a:lvl7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7pPr>
            <a:lvl8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8pPr>
            <a:lvl9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9pPr>
          </a:lstStyle>
          <a:p>
            <a:pPr lvl="2">
              <a:spcBef>
                <a:spcPts val="1200"/>
              </a:spcBef>
            </a:pPr>
            <a:r>
              <a:rPr lang="en-AU" dirty="0">
                <a:solidFill>
                  <a:srgbClr val="242424"/>
                </a:solidFill>
                <a:latin typeface="HK Grotesk Light"/>
                <a:cs typeface="Times New Roman"/>
              </a:rPr>
              <a:t>Hazardous chemicals stored in bulk have additional requirements (e.g., installation of placarding and signage, secure storage, and segregation requirements).</a:t>
            </a:r>
          </a:p>
          <a:p>
            <a:pPr lvl="2"/>
            <a:r>
              <a:rPr lang="en-AU" dirty="0">
                <a:latin typeface="HK Grotesk Light"/>
              </a:rPr>
              <a:t>Bunding and encapsulation systems apply for different classes of hazardous chemicals: These must be maintained so they remain effective.</a:t>
            </a:r>
          </a:p>
        </p:txBody>
      </p:sp>
      <p:sp>
        <p:nvSpPr>
          <p:cNvPr id="5" name="Content Placeholder 3">
            <a:extLst>
              <a:ext uri="{FF2B5EF4-FFF2-40B4-BE49-F238E27FC236}">
                <a16:creationId xmlns:a16="http://schemas.microsoft.com/office/drawing/2014/main" id="{6A4AE9C1-91D2-E89C-098C-0286AAA28C7C}"/>
              </a:ext>
            </a:extLst>
          </p:cNvPr>
          <p:cNvSpPr txBox="1">
            <a:spLocks/>
          </p:cNvSpPr>
          <p:nvPr/>
        </p:nvSpPr>
        <p:spPr>
          <a:xfrm>
            <a:off x="6217413" y="4147551"/>
            <a:ext cx="5474478" cy="1934271"/>
          </a:xfrm>
          <a:prstGeom prst="rect">
            <a:avLst/>
          </a:prstGeom>
          <a:ln w="38100"/>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K Grotesk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K Grotesk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K Grotesk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K Grotesk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K Grotesk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i="1" dirty="0">
                <a:solidFill>
                  <a:schemeClr val="accent2">
                    <a:lumMod val="75000"/>
                  </a:schemeClr>
                </a:solidFill>
                <a:latin typeface="HK Grotesk Light" panose="00000400000000000000"/>
                <a:cs typeface="Times New Roman"/>
              </a:rPr>
              <a:t>Even when not in use, chemicals can still pose a risk! </a:t>
            </a:r>
            <a:endParaRPr lang="en-GB" sz="1600" i="1" dirty="0">
              <a:solidFill>
                <a:schemeClr val="accent2">
                  <a:lumMod val="75000"/>
                </a:schemeClr>
              </a:solidFill>
            </a:endParaRPr>
          </a:p>
          <a:p>
            <a:pPr marL="0" indent="0">
              <a:spcBef>
                <a:spcPts val="1200"/>
              </a:spcBef>
              <a:buNone/>
            </a:pPr>
            <a:r>
              <a:rPr lang="en-AU" sz="1600" dirty="0">
                <a:solidFill>
                  <a:srgbClr val="242424"/>
                </a:solidFill>
                <a:latin typeface="HK Grotesk Light" panose="00000400000000000000"/>
                <a:cs typeface="Times New Roman"/>
              </a:rPr>
              <a:t>When incompatible chemicals mix, they may: </a:t>
            </a:r>
            <a:endParaRPr lang="en-AU" sz="1600" dirty="0">
              <a:latin typeface="HK Grotesk Light" panose="00000400000000000000"/>
              <a:cs typeface="Times New Roman"/>
            </a:endParaRPr>
          </a:p>
          <a:p>
            <a:pPr>
              <a:spcBef>
                <a:spcPts val="600"/>
              </a:spcBef>
            </a:pPr>
            <a:r>
              <a:rPr lang="en-AU" sz="1600" dirty="0">
                <a:solidFill>
                  <a:srgbClr val="242424"/>
                </a:solidFill>
                <a:latin typeface="HK Grotesk Light" panose="00000400000000000000"/>
                <a:cs typeface="Times New Roman"/>
              </a:rPr>
              <a:t>ignite or explode</a:t>
            </a:r>
            <a:endParaRPr lang="en-US" sz="1600" dirty="0">
              <a:latin typeface="HK Grotesk Light" panose="00000400000000000000"/>
              <a:cs typeface="Times New Roman"/>
            </a:endParaRPr>
          </a:p>
          <a:p>
            <a:pPr>
              <a:spcBef>
                <a:spcPts val="600"/>
              </a:spcBef>
            </a:pPr>
            <a:r>
              <a:rPr lang="en-AU" sz="1600" dirty="0">
                <a:solidFill>
                  <a:srgbClr val="242424"/>
                </a:solidFill>
                <a:latin typeface="HK Grotesk Light" panose="00000400000000000000"/>
                <a:cs typeface="Times New Roman"/>
              </a:rPr>
              <a:t>release toxic, flammable or corrosive gases, or</a:t>
            </a:r>
            <a:endParaRPr lang="en-US" sz="1600" dirty="0">
              <a:latin typeface="HK Grotesk Light" panose="00000400000000000000"/>
              <a:cs typeface="Times New Roman"/>
            </a:endParaRPr>
          </a:p>
          <a:p>
            <a:pPr>
              <a:spcBef>
                <a:spcPts val="600"/>
              </a:spcBef>
            </a:pPr>
            <a:r>
              <a:rPr lang="en-AU" sz="1600" dirty="0">
                <a:solidFill>
                  <a:srgbClr val="242424"/>
                </a:solidFill>
                <a:latin typeface="HK Grotesk Light" panose="00000400000000000000"/>
                <a:cs typeface="Times New Roman"/>
              </a:rPr>
              <a:t>corrode chemical containers, causing them to leak.</a:t>
            </a:r>
            <a:endParaRPr lang="en-GB" sz="1600" dirty="0">
              <a:solidFill>
                <a:srgbClr val="242424"/>
              </a:solidFill>
              <a:latin typeface="HK Grotesk Light" panose="00000400000000000000"/>
              <a:cs typeface="Times New Roman"/>
            </a:endParaRPr>
          </a:p>
        </p:txBody>
      </p:sp>
    </p:spTree>
    <p:extLst>
      <p:ext uri="{BB962C8B-B14F-4D97-AF65-F5344CB8AC3E}">
        <p14:creationId xmlns:p14="http://schemas.microsoft.com/office/powerpoint/2010/main" val="3356203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US" sz="2800" b="1" i="0" dirty="0">
                <a:solidFill>
                  <a:srgbClr val="000000"/>
                </a:solidFill>
                <a:effectLst/>
                <a:latin typeface="Oxygen" panose="02000503000000000000" pitchFamily="2" charset="0"/>
              </a:rPr>
              <a:t>Managing Acids and </a:t>
            </a:r>
            <a:r>
              <a:rPr lang="en-US" sz="2800" b="1" i="0" dirty="0" err="1">
                <a:solidFill>
                  <a:srgbClr val="000000"/>
                </a:solidFill>
                <a:effectLst/>
                <a:latin typeface="Oxygen" panose="02000503000000000000" pitchFamily="2" charset="0"/>
              </a:rPr>
              <a:t>Alkalines</a:t>
            </a:r>
            <a:endParaRPr lang="en-GB" sz="2800" dirty="0"/>
          </a:p>
        </p:txBody>
      </p:sp>
      <p:sp>
        <p:nvSpPr>
          <p:cNvPr id="3" name="Content Placeholder 2">
            <a:extLst>
              <a:ext uri="{FF2B5EF4-FFF2-40B4-BE49-F238E27FC236}">
                <a16:creationId xmlns:a16="http://schemas.microsoft.com/office/drawing/2014/main" id="{FA552B5E-EA40-7D74-EEF9-DE23CF79C7D6}"/>
              </a:ext>
            </a:extLst>
          </p:cNvPr>
          <p:cNvSpPr txBox="1">
            <a:spLocks/>
          </p:cNvSpPr>
          <p:nvPr/>
        </p:nvSpPr>
        <p:spPr>
          <a:xfrm>
            <a:off x="470238" y="1650662"/>
            <a:ext cx="4949077" cy="73763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HK Grotesk" charset="0"/>
                <a:ea typeface="HK Grotesk" charset="0"/>
                <a:cs typeface="HK Grotesk" charset="0"/>
              </a:defRPr>
            </a:lvl1pPr>
            <a:lvl2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2pPr>
            <a:lvl3pPr marL="252000" indent="-2520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HK Grotesk" charset="0"/>
                <a:ea typeface="HK Grotesk" charset="0"/>
                <a:cs typeface="HK Grotesk" charset="0"/>
              </a:defRPr>
            </a:lvl3pPr>
            <a:lvl4pPr marL="504000" indent="-252000" algn="l" defTabSz="914400" rtl="0" eaLnBrk="1" latinLnBrk="0" hangingPunct="1">
              <a:lnSpc>
                <a:spcPct val="100000"/>
              </a:lnSpc>
              <a:spcBef>
                <a:spcPts val="1000"/>
              </a:spcBef>
              <a:buFont typeface="Lato Light" panose="020F0502020204030203" pitchFamily="34" charset="0"/>
              <a:buChar char="–"/>
              <a:defRPr sz="1800" b="0" i="0" kern="1200">
                <a:solidFill>
                  <a:schemeClr val="tx1"/>
                </a:solidFill>
                <a:latin typeface="HK Grotesk" charset="0"/>
                <a:ea typeface="HK Grotesk" charset="0"/>
                <a:cs typeface="HK Grotesk" charset="0"/>
              </a:defRPr>
            </a:lvl4pPr>
            <a:lvl5pPr marL="252000" indent="-252000" algn="l" defTabSz="914400" rtl="0" eaLnBrk="1" latinLnBrk="0" hangingPunct="1">
              <a:lnSpc>
                <a:spcPct val="100000"/>
              </a:lnSpc>
              <a:spcBef>
                <a:spcPts val="1000"/>
              </a:spcBef>
              <a:buFont typeface="+mj-lt"/>
              <a:buAutoNum type="arabicPeriod"/>
              <a:defRPr sz="1800" b="0" i="0" kern="1200">
                <a:solidFill>
                  <a:schemeClr val="tx1"/>
                </a:solidFill>
                <a:latin typeface="HK Grotesk" charset="0"/>
                <a:ea typeface="HK Grotesk" charset="0"/>
                <a:cs typeface="HK Grotesk" charset="0"/>
              </a:defRPr>
            </a:lvl5pPr>
            <a:lvl6pPr marL="25200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6pPr>
            <a:lvl7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7pPr>
            <a:lvl8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8pPr>
            <a:lvl9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9pPr>
          </a:lstStyle>
          <a:p>
            <a:pPr fontAlgn="base"/>
            <a:r>
              <a:rPr lang="en-US" b="0">
                <a:solidFill>
                  <a:srgbClr val="000000"/>
                </a:solidFill>
                <a:latin typeface="HK Grotesk Light" panose="00000400000000000000"/>
              </a:rPr>
              <a:t>The following acids and alkalis are found in the Hydro Tasmania workplace:  </a:t>
            </a:r>
          </a:p>
          <a:p>
            <a:pPr fontAlgn="base"/>
            <a:endParaRPr lang="en-US" b="0" dirty="0">
              <a:solidFill>
                <a:srgbClr val="000000"/>
              </a:solidFill>
              <a:latin typeface="HK Grotesk Light" panose="00000400000000000000"/>
            </a:endParaRPr>
          </a:p>
        </p:txBody>
      </p:sp>
      <p:graphicFrame>
        <p:nvGraphicFramePr>
          <p:cNvPr id="4" name="Table 7">
            <a:extLst>
              <a:ext uri="{FF2B5EF4-FFF2-40B4-BE49-F238E27FC236}">
                <a16:creationId xmlns:a16="http://schemas.microsoft.com/office/drawing/2014/main" id="{09E9368A-0671-0460-929A-01646F6AF333}"/>
              </a:ext>
            </a:extLst>
          </p:cNvPr>
          <p:cNvGraphicFramePr>
            <a:graphicFrameLocks noGrp="1"/>
          </p:cNvGraphicFramePr>
          <p:nvPr/>
        </p:nvGraphicFramePr>
        <p:xfrm>
          <a:off x="523882" y="2513442"/>
          <a:ext cx="4841788" cy="1831116"/>
        </p:xfrm>
        <a:graphic>
          <a:graphicData uri="http://schemas.openxmlformats.org/drawingml/2006/table">
            <a:tbl>
              <a:tblPr firstRow="1" bandRow="1">
                <a:tableStyleId>{F5AB1C69-6EDB-4FF4-983F-18BD219EF322}</a:tableStyleId>
              </a:tblPr>
              <a:tblGrid>
                <a:gridCol w="2428197">
                  <a:extLst>
                    <a:ext uri="{9D8B030D-6E8A-4147-A177-3AD203B41FA5}">
                      <a16:colId xmlns:a16="http://schemas.microsoft.com/office/drawing/2014/main" val="455892786"/>
                    </a:ext>
                  </a:extLst>
                </a:gridCol>
                <a:gridCol w="2413591">
                  <a:extLst>
                    <a:ext uri="{9D8B030D-6E8A-4147-A177-3AD203B41FA5}">
                      <a16:colId xmlns:a16="http://schemas.microsoft.com/office/drawing/2014/main" val="1306201332"/>
                    </a:ext>
                  </a:extLst>
                </a:gridCol>
              </a:tblGrid>
              <a:tr h="193321">
                <a:tc>
                  <a:txBody>
                    <a:bodyPr/>
                    <a:lstStyle/>
                    <a:p>
                      <a:r>
                        <a:rPr lang="en-US" dirty="0" err="1">
                          <a:solidFill>
                            <a:schemeClr val="tx1"/>
                          </a:solidFill>
                        </a:rPr>
                        <a:t>Alkalines</a:t>
                      </a:r>
                      <a:r>
                        <a:rPr lang="en-US" dirty="0">
                          <a:solidFill>
                            <a:schemeClr val="tx1"/>
                          </a:solidFill>
                        </a:rPr>
                        <a:t> </a:t>
                      </a:r>
                      <a:endParaRPr lang="en-AU"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solidFill>
                            <a:schemeClr val="tx1"/>
                          </a:solidFill>
                        </a:rPr>
                        <a:t>Acids </a:t>
                      </a:r>
                      <a:endParaRPr lang="en-AU"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37340656"/>
                  </a:ext>
                </a:extLst>
              </a:tr>
              <a:tr h="732678">
                <a:tc>
                  <a:txBody>
                    <a:bodyPr/>
                    <a:lstStyle/>
                    <a:p>
                      <a:r>
                        <a:rPr lang="en-AU" sz="1800" b="0" i="0" kern="1200" dirty="0">
                          <a:solidFill>
                            <a:schemeClr val="dk1"/>
                          </a:solidFill>
                          <a:effectLst/>
                          <a:latin typeface="+mn-lt"/>
                          <a:ea typeface="+mn-ea"/>
                          <a:cs typeface="+mn-cs"/>
                        </a:rPr>
                        <a:t>Sodium Hypochlorite </a:t>
                      </a:r>
                      <a:endParaRPr lang="en-AU" dirty="0"/>
                    </a:p>
                  </a:txBody>
                  <a:tcPr>
                    <a:lnL w="12700" cap="flat" cmpd="sng" algn="ctr">
                      <a:solidFill>
                        <a:schemeClr val="tx1"/>
                      </a:solidFill>
                      <a:prstDash val="solid"/>
                      <a:round/>
                      <a:headEnd type="none" w="med" len="med"/>
                      <a:tailEnd type="none" w="med" len="med"/>
                    </a:lnL>
                  </a:tcPr>
                </a:tc>
                <a:tc>
                  <a:txBody>
                    <a:bodyPr/>
                    <a:lstStyle/>
                    <a:p>
                      <a:r>
                        <a:rPr lang="en-AU" sz="1800" b="0" i="0" kern="1200" dirty="0">
                          <a:solidFill>
                            <a:schemeClr val="dk1"/>
                          </a:solidFill>
                          <a:effectLst/>
                          <a:latin typeface="+mn-lt"/>
                          <a:ea typeface="+mn-ea"/>
                          <a:cs typeface="+mn-cs"/>
                        </a:rPr>
                        <a:t>Hydrochloric Acid</a:t>
                      </a:r>
                      <a:endParaRPr lang="en-AU"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6314670"/>
                  </a:ext>
                </a:extLst>
              </a:tr>
              <a:tr h="732678">
                <a:tc>
                  <a:txBody>
                    <a:bodyPr/>
                    <a:lstStyle/>
                    <a:p>
                      <a:r>
                        <a:rPr lang="en-AU" sz="1800" b="0" i="0" kern="1200" dirty="0">
                          <a:solidFill>
                            <a:schemeClr val="dk1"/>
                          </a:solidFill>
                          <a:effectLst/>
                          <a:latin typeface="+mn-lt"/>
                          <a:ea typeface="+mn-ea"/>
                          <a:cs typeface="+mn-cs"/>
                        </a:rPr>
                        <a:t>Sodium Hydroxide </a:t>
                      </a:r>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AU"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103236"/>
                  </a:ext>
                </a:extLst>
              </a:tr>
            </a:tbl>
          </a:graphicData>
        </a:graphic>
      </p:graphicFrame>
      <p:sp>
        <p:nvSpPr>
          <p:cNvPr id="8" name="Content Placeholder 2">
            <a:extLst>
              <a:ext uri="{FF2B5EF4-FFF2-40B4-BE49-F238E27FC236}">
                <a16:creationId xmlns:a16="http://schemas.microsoft.com/office/drawing/2014/main" id="{EDEA4696-0B36-ABF9-3757-A2C3160B2F42}"/>
              </a:ext>
            </a:extLst>
          </p:cNvPr>
          <p:cNvSpPr txBox="1">
            <a:spLocks/>
          </p:cNvSpPr>
          <p:nvPr/>
        </p:nvSpPr>
        <p:spPr>
          <a:xfrm>
            <a:off x="6347723" y="1650662"/>
            <a:ext cx="4949077" cy="7376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K Grotesk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K Grotesk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K Grotesk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K Grotesk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K Grotesk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1800" dirty="0">
                <a:solidFill>
                  <a:srgbClr val="000000"/>
                </a:solidFill>
                <a:latin typeface="HK Grotesk Light" panose="00000400000000000000"/>
              </a:rPr>
              <a:t>The segregation chart in this guideline has the following instruction for storing Class 8 items together: </a:t>
            </a:r>
          </a:p>
          <a:p>
            <a:pPr marL="0" indent="0" fontAlgn="base">
              <a:buFont typeface="Arial" panose="020B0604020202020204" pitchFamily="34" charset="0"/>
              <a:buNone/>
            </a:pPr>
            <a:endParaRPr lang="en-US" sz="1800" dirty="0">
              <a:solidFill>
                <a:srgbClr val="000000"/>
              </a:solidFill>
              <a:latin typeface="HK Grotesk Light" panose="00000400000000000000"/>
            </a:endParaRPr>
          </a:p>
        </p:txBody>
      </p:sp>
      <p:grpSp>
        <p:nvGrpSpPr>
          <p:cNvPr id="10" name="Group 9">
            <a:extLst>
              <a:ext uri="{FF2B5EF4-FFF2-40B4-BE49-F238E27FC236}">
                <a16:creationId xmlns:a16="http://schemas.microsoft.com/office/drawing/2014/main" id="{CFB97151-A2C8-179F-4263-C37F315A9A36}"/>
              </a:ext>
            </a:extLst>
          </p:cNvPr>
          <p:cNvGrpSpPr/>
          <p:nvPr/>
        </p:nvGrpSpPr>
        <p:grpSpPr>
          <a:xfrm>
            <a:off x="6347723" y="2513442"/>
            <a:ext cx="5449186" cy="1616338"/>
            <a:chOff x="5608675" y="3566928"/>
            <a:chExt cx="5449186" cy="1616338"/>
          </a:xfrm>
        </p:grpSpPr>
        <p:pic>
          <p:nvPicPr>
            <p:cNvPr id="11" name="Picture 10">
              <a:extLst>
                <a:ext uri="{FF2B5EF4-FFF2-40B4-BE49-F238E27FC236}">
                  <a16:creationId xmlns:a16="http://schemas.microsoft.com/office/drawing/2014/main" id="{FCAB7B5B-7669-A1EA-78E1-279FF1ABC4E6}"/>
                </a:ext>
              </a:extLst>
            </p:cNvPr>
            <p:cNvPicPr>
              <a:picLocks noChangeAspect="1"/>
            </p:cNvPicPr>
            <p:nvPr/>
          </p:nvPicPr>
          <p:blipFill rotWithShape="1">
            <a:blip r:embed="rId2"/>
            <a:srcRect l="1857" r="71332"/>
            <a:stretch/>
          </p:blipFill>
          <p:spPr>
            <a:xfrm>
              <a:off x="5608675" y="3566928"/>
              <a:ext cx="1674628" cy="1272337"/>
            </a:xfrm>
            <a:prstGeom prst="rect">
              <a:avLst/>
            </a:prstGeom>
          </p:spPr>
        </p:pic>
        <p:sp>
          <p:nvSpPr>
            <p:cNvPr id="12" name="TextBox 11">
              <a:extLst>
                <a:ext uri="{FF2B5EF4-FFF2-40B4-BE49-F238E27FC236}">
                  <a16:creationId xmlns:a16="http://schemas.microsoft.com/office/drawing/2014/main" id="{EBE2003B-8E51-867F-F6F4-27F10E7DF48F}"/>
                </a:ext>
              </a:extLst>
            </p:cNvPr>
            <p:cNvSpPr txBox="1"/>
            <p:nvPr/>
          </p:nvSpPr>
          <p:spPr>
            <a:xfrm>
              <a:off x="7283303" y="3705938"/>
              <a:ext cx="3774558" cy="1477328"/>
            </a:xfrm>
            <a:prstGeom prst="rect">
              <a:avLst/>
            </a:prstGeom>
            <a:noFill/>
          </p:spPr>
          <p:txBody>
            <a:bodyPr wrap="square" rtlCol="0">
              <a:spAutoFit/>
            </a:bodyPr>
            <a:lstStyle/>
            <a:p>
              <a:r>
                <a:rPr lang="en-AU" dirty="0"/>
                <a:t>Dangerous goods of the same class could be incompatible or react dangerously; consult the SDS or suppliers about requirements for individual substances</a:t>
              </a:r>
            </a:p>
          </p:txBody>
        </p:sp>
      </p:grpSp>
      <p:pic>
        <p:nvPicPr>
          <p:cNvPr id="13" name="Picture 4" descr="Hazardous Material Placards, Label - Corrosive 8">
            <a:extLst>
              <a:ext uri="{FF2B5EF4-FFF2-40B4-BE49-F238E27FC236}">
                <a16:creationId xmlns:a16="http://schemas.microsoft.com/office/drawing/2014/main" id="{5B5C1D85-5A72-3AA5-B5F6-53C8E8EBF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830" y="4393934"/>
            <a:ext cx="1952090" cy="1902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46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Transport</a:t>
            </a:r>
          </a:p>
        </p:txBody>
      </p:sp>
    </p:spTree>
    <p:extLst>
      <p:ext uri="{BB962C8B-B14F-4D97-AF65-F5344CB8AC3E}">
        <p14:creationId xmlns:p14="http://schemas.microsoft.com/office/powerpoint/2010/main" val="2820989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Dangerous Goods Transport</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1" y="1498095"/>
            <a:ext cx="11117509" cy="4793648"/>
          </a:xfrm>
        </p:spPr>
        <p:txBody>
          <a:bodyPr/>
          <a:lstStyle/>
          <a:p>
            <a:pPr marL="285750" indent="-285750">
              <a:buFont typeface="Arial" panose="020B0604020202020204" pitchFamily="34" charset="0"/>
              <a:buChar char="•"/>
            </a:pPr>
            <a:r>
              <a:rPr lang="en-GB" b="0" dirty="0"/>
              <a:t>The Australian Dangerous Goods Code sets out the National Standards and requirements for transporting dangerous goods by road or rail.</a:t>
            </a:r>
          </a:p>
          <a:p>
            <a:pPr marL="285750" indent="-285750">
              <a:buFont typeface="Arial" panose="020B0604020202020204" pitchFamily="34" charset="0"/>
              <a:buChar char="•"/>
            </a:pPr>
            <a:r>
              <a:rPr lang="en-GB" b="0" dirty="0"/>
              <a:t>National and State legislation regulates how these codes are applied and may differ slightly from state to state.</a:t>
            </a:r>
          </a:p>
          <a:p>
            <a:pPr marL="285750" indent="-285750">
              <a:buFont typeface="Arial" panose="020B0604020202020204" pitchFamily="34" charset="0"/>
              <a:buChar char="•"/>
            </a:pPr>
            <a:r>
              <a:rPr lang="en-GB" b="0" dirty="0"/>
              <a:t>As the risk relating to transport of dangerous goods increases, (</a:t>
            </a:r>
            <a:r>
              <a:rPr lang="en-GB" b="0" dirty="0" err="1"/>
              <a:t>ie</a:t>
            </a:r>
            <a:r>
              <a:rPr lang="en-GB" b="0" dirty="0"/>
              <a:t>. more dangerous substances, mixed loads, larger quantities), so too does the level of control required to manage the risks.</a:t>
            </a:r>
          </a:p>
          <a:p>
            <a:pPr marL="285750" indent="-285750">
              <a:buFont typeface="Arial" panose="020B0604020202020204" pitchFamily="34" charset="0"/>
              <a:buChar char="•"/>
            </a:pPr>
            <a:r>
              <a:rPr lang="en-GB" b="0" dirty="0"/>
              <a:t>In Tasmania, vehicles and drivers transporting dangerous goods must be licensed by WorkSafe Tasmania if the capacity of the containers:</a:t>
            </a:r>
          </a:p>
          <a:p>
            <a:pPr lvl="3"/>
            <a:r>
              <a:rPr lang="en-GB" i="0" dirty="0">
                <a:effectLst/>
                <a:latin typeface="HK Grotesk" panose="00000500000000000000" pitchFamily="2" charset="0"/>
              </a:rPr>
              <a:t>exceed 500 litres or kilograms for a container</a:t>
            </a:r>
          </a:p>
          <a:p>
            <a:pPr lvl="3"/>
            <a:r>
              <a:rPr lang="en-GB" i="0" dirty="0">
                <a:effectLst/>
                <a:latin typeface="HK Grotesk" panose="00000500000000000000" pitchFamily="2" charset="0"/>
              </a:rPr>
              <a:t>exceed 3000 litres for a single IBC (Intermediate Bulk Container) or total capacity of IBCs, not filled or emptied on the vehicle</a:t>
            </a:r>
          </a:p>
          <a:p>
            <a:pPr lvl="3"/>
            <a:r>
              <a:rPr lang="en-GB" i="0" dirty="0">
                <a:effectLst/>
                <a:latin typeface="HK Grotesk" panose="00000500000000000000" pitchFamily="2" charset="0"/>
              </a:rPr>
              <a:t>are a Risk Category 3 load for Class 1 (explosives)</a:t>
            </a:r>
          </a:p>
          <a:p>
            <a:pPr marL="789750" lvl="3" indent="-285750"/>
            <a:endParaRPr lang="en-GB" b="0" dirty="0"/>
          </a:p>
          <a:p>
            <a:pPr marL="537750" lvl="2" indent="-285750"/>
            <a:endParaRPr lang="en-GB" b="0" dirty="0"/>
          </a:p>
          <a:p>
            <a:pPr marL="285750" indent="-285750">
              <a:buFont typeface="Arial" panose="020B0604020202020204" pitchFamily="34" charset="0"/>
              <a:buChar char="•"/>
            </a:pPr>
            <a:endParaRPr lang="en-GB" b="0" dirty="0"/>
          </a:p>
        </p:txBody>
      </p:sp>
    </p:spTree>
    <p:extLst>
      <p:ext uri="{BB962C8B-B14F-4D97-AF65-F5344CB8AC3E}">
        <p14:creationId xmlns:p14="http://schemas.microsoft.com/office/powerpoint/2010/main" val="1950702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Dangerous Goods Transport</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9291" y="1498095"/>
            <a:ext cx="11117509" cy="3442640"/>
          </a:xfrm>
        </p:spPr>
        <p:txBody>
          <a:bodyPr/>
          <a:lstStyle/>
          <a:p>
            <a:r>
              <a:rPr lang="en-GB" b="0" dirty="0"/>
              <a:t>There are 5 basic categories of dangerous goods transport:</a:t>
            </a:r>
          </a:p>
          <a:p>
            <a:pPr algn="l">
              <a:buFont typeface="+mj-lt"/>
              <a:buAutoNum type="arabicPeriod"/>
            </a:pPr>
            <a:r>
              <a:rPr lang="en-GB" b="0" i="0" dirty="0">
                <a:solidFill>
                  <a:srgbClr val="0D3C26"/>
                </a:solidFill>
                <a:effectLst/>
                <a:latin typeface="__ALPINA_d83382"/>
              </a:rPr>
              <a:t>Exempt quantities: Dangerous goods in very small quantities that pose minimal risk during transport.</a:t>
            </a:r>
          </a:p>
          <a:p>
            <a:pPr>
              <a:buFont typeface="+mj-lt"/>
              <a:buAutoNum type="arabicPeriod"/>
            </a:pPr>
            <a:r>
              <a:rPr lang="en-GB" b="0" i="0" dirty="0">
                <a:solidFill>
                  <a:srgbClr val="0D3C26"/>
                </a:solidFill>
                <a:effectLst/>
                <a:latin typeface="__ALPINA_d83382"/>
              </a:rPr>
              <a:t>Tools of Trade: Small amounts of dangerous goods used as part of a person's job, with certain conditions for safe transport.</a:t>
            </a:r>
          </a:p>
          <a:p>
            <a:pPr algn="l">
              <a:buFont typeface="+mj-lt"/>
              <a:buAutoNum type="arabicPeriod"/>
            </a:pPr>
            <a:r>
              <a:rPr lang="en-GB" b="0" i="0" dirty="0">
                <a:solidFill>
                  <a:srgbClr val="0D3C26"/>
                </a:solidFill>
                <a:effectLst/>
                <a:latin typeface="__ALPINA_d83382"/>
              </a:rPr>
              <a:t>Packed in Limited Quantities: Small individual packages packed together in boxes and having reduced transport requirements under the code. </a:t>
            </a:r>
          </a:p>
          <a:p>
            <a:pPr algn="l">
              <a:buFont typeface="+mj-lt"/>
              <a:buAutoNum type="arabicPeriod"/>
            </a:pPr>
            <a:r>
              <a:rPr lang="en-GB" b="0" i="0" dirty="0">
                <a:solidFill>
                  <a:srgbClr val="0D3C26"/>
                </a:solidFill>
                <a:effectLst/>
                <a:latin typeface="__ALPINA_d83382"/>
              </a:rPr>
              <a:t>Less than Placard: Amounts of dangerous goods that fall below the threshold for requiring placards, but </a:t>
            </a:r>
            <a:r>
              <a:rPr lang="en-GB" b="0" dirty="0">
                <a:solidFill>
                  <a:srgbClr val="0D3C26"/>
                </a:solidFill>
                <a:latin typeface="__ALPINA_d83382"/>
              </a:rPr>
              <a:t>still have transport requirements such as transport documentation</a:t>
            </a:r>
            <a:r>
              <a:rPr lang="en-GB" b="0" i="0" dirty="0">
                <a:solidFill>
                  <a:srgbClr val="0D3C26"/>
                </a:solidFill>
                <a:effectLst/>
                <a:latin typeface="__ALPINA_d83382"/>
              </a:rPr>
              <a:t>.</a:t>
            </a:r>
            <a:endParaRPr lang="en-GB" b="0" dirty="0">
              <a:solidFill>
                <a:srgbClr val="0D3C26"/>
              </a:solidFill>
              <a:latin typeface="__ALPINA_d83382"/>
            </a:endParaRPr>
          </a:p>
          <a:p>
            <a:pPr algn="l">
              <a:buFont typeface="+mj-lt"/>
              <a:buAutoNum type="arabicPeriod"/>
            </a:pPr>
            <a:r>
              <a:rPr lang="en-GB" b="0" i="0" dirty="0">
                <a:solidFill>
                  <a:srgbClr val="0D3C26"/>
                </a:solidFill>
                <a:effectLst/>
                <a:latin typeface="__ALPINA_d83382"/>
              </a:rPr>
              <a:t>Placard: Larger quantities of dangerous goods that require the display of warning placards on the vehicle or container.</a:t>
            </a:r>
            <a:endParaRPr lang="en-GB" b="0" dirty="0"/>
          </a:p>
          <a:p>
            <a:pPr marL="537750" lvl="2" indent="-285750"/>
            <a:endParaRPr lang="en-GB" b="0" dirty="0"/>
          </a:p>
          <a:p>
            <a:pPr marL="285750" indent="-285750">
              <a:buFont typeface="Arial" panose="020B0604020202020204" pitchFamily="34" charset="0"/>
              <a:buChar char="•"/>
            </a:pPr>
            <a:r>
              <a:rPr lang="en-GB" b="0" dirty="0"/>
              <a:t>The Chemical Transport Checklist and the Dangerous Goods Transport Assessment Tool should be used to assist with Dangerous Goods and chemical transport requirements.</a:t>
            </a:r>
          </a:p>
        </p:txBody>
      </p:sp>
    </p:spTree>
    <p:extLst>
      <p:ext uri="{BB962C8B-B14F-4D97-AF65-F5344CB8AC3E}">
        <p14:creationId xmlns:p14="http://schemas.microsoft.com/office/powerpoint/2010/main" val="1791791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What is a Hazardous Chemical?</a:t>
            </a:r>
          </a:p>
        </p:txBody>
      </p:sp>
      <p:sp>
        <p:nvSpPr>
          <p:cNvPr id="3" name="Content Placeholder 2">
            <a:extLst>
              <a:ext uri="{FF2B5EF4-FFF2-40B4-BE49-F238E27FC236}">
                <a16:creationId xmlns:a16="http://schemas.microsoft.com/office/drawing/2014/main" id="{785F0518-94FB-4B79-3448-C8DCFCE37AD5}"/>
              </a:ext>
            </a:extLst>
          </p:cNvPr>
          <p:cNvSpPr>
            <a:spLocks noGrp="1"/>
          </p:cNvSpPr>
          <p:nvPr>
            <p:ph sz="quarter" idx="13"/>
          </p:nvPr>
        </p:nvSpPr>
        <p:spPr>
          <a:xfrm>
            <a:off x="179434" y="1535758"/>
            <a:ext cx="6458432" cy="5009572"/>
          </a:xfrm>
        </p:spPr>
        <p:txBody>
          <a:bodyPr/>
          <a:lstStyle/>
          <a:p>
            <a:pPr lvl="2"/>
            <a:r>
              <a:rPr lang="en-GB" dirty="0">
                <a:solidFill>
                  <a:srgbClr val="242424"/>
                </a:solidFill>
                <a:latin typeface="HK Grotesk Light" panose="00000400000000000000"/>
                <a:cs typeface="Times New Roman"/>
              </a:rPr>
              <a:t>A hazardous chemical is any substance or thing that has been classified as a hazardous chemical under a system called the Globally Harmonised System of Classification and meets other requirements outlined in the WHS Regulations.</a:t>
            </a:r>
          </a:p>
          <a:p>
            <a:pPr lvl="2"/>
            <a:r>
              <a:rPr lang="en-GB" dirty="0">
                <a:solidFill>
                  <a:srgbClr val="242424"/>
                </a:solidFill>
                <a:latin typeface="HK Grotesk Light" panose="00000400000000000000"/>
                <a:cs typeface="Times New Roman"/>
              </a:rPr>
              <a:t>In general, a hazardous chemical is a substance that can cause harm to health or the environment due to its physical, chemical or toxic properties.</a:t>
            </a:r>
          </a:p>
          <a:p>
            <a:pPr lvl="2"/>
            <a:r>
              <a:rPr lang="en-GB" dirty="0">
                <a:solidFill>
                  <a:srgbClr val="242424"/>
                </a:solidFill>
                <a:latin typeface="HK Grotesk Light" panose="00000400000000000000"/>
                <a:cs typeface="Times New Roman"/>
              </a:rPr>
              <a:t>A simple way to identify if a substance is hazardous is to check the product label or the product’s Safety Data Sheet (SDS):</a:t>
            </a:r>
          </a:p>
          <a:p>
            <a:pPr lvl="3"/>
            <a:r>
              <a:rPr lang="en-GB" dirty="0">
                <a:solidFill>
                  <a:srgbClr val="242424"/>
                </a:solidFill>
                <a:latin typeface="HK Grotesk Light" panose="00000400000000000000"/>
                <a:cs typeface="Times New Roman"/>
              </a:rPr>
              <a:t>In Australia, a hazardous chemical must include the relevant hazard category pictograms on its label (see right). </a:t>
            </a:r>
          </a:p>
          <a:p>
            <a:pPr lvl="3"/>
            <a:r>
              <a:rPr lang="en-GB" dirty="0">
                <a:solidFill>
                  <a:srgbClr val="242424"/>
                </a:solidFill>
                <a:latin typeface="HK Grotesk Light" panose="00000400000000000000"/>
                <a:cs typeface="Times New Roman"/>
              </a:rPr>
              <a:t>Section 2 of the SDS will identify whether the substance is hazardous and identify the relevant hazards.</a:t>
            </a:r>
          </a:p>
          <a:p>
            <a:pPr lvl="3"/>
            <a:endParaRPr lang="en-GB" dirty="0">
              <a:solidFill>
                <a:srgbClr val="242424"/>
              </a:solidFill>
              <a:latin typeface="HK Grotesk Light" panose="00000400000000000000"/>
              <a:cs typeface="Times New Roman"/>
            </a:endParaRPr>
          </a:p>
          <a:p>
            <a:pPr lvl="2"/>
            <a:endParaRPr lang="en-GB" dirty="0">
              <a:solidFill>
                <a:srgbClr val="242424"/>
              </a:solidFill>
              <a:latin typeface="HK Grotesk Light" panose="00000400000000000000"/>
              <a:cs typeface="Times New Roman"/>
            </a:endParaRPr>
          </a:p>
          <a:p>
            <a:pPr lvl="2"/>
            <a:endParaRPr lang="en-GB" dirty="0">
              <a:solidFill>
                <a:srgbClr val="242424"/>
              </a:solidFill>
              <a:latin typeface="HK Grotesk Light" panose="00000400000000000000"/>
              <a:cs typeface="Times New Roman"/>
            </a:endParaRPr>
          </a:p>
          <a:p>
            <a:pPr lvl="2"/>
            <a:endParaRPr lang="en-AU" dirty="0">
              <a:solidFill>
                <a:srgbClr val="242424"/>
              </a:solidFill>
              <a:latin typeface="HK Grotesk Light" panose="00000400000000000000"/>
              <a:cs typeface="Times New Roman"/>
            </a:endParaRPr>
          </a:p>
        </p:txBody>
      </p:sp>
      <p:sp>
        <p:nvSpPr>
          <p:cNvPr id="4" name="Content Placeholder 2">
            <a:extLst>
              <a:ext uri="{FF2B5EF4-FFF2-40B4-BE49-F238E27FC236}">
                <a16:creationId xmlns:a16="http://schemas.microsoft.com/office/drawing/2014/main" id="{369B6274-8713-4E79-88BD-DF3313DE52BB}"/>
              </a:ext>
            </a:extLst>
          </p:cNvPr>
          <p:cNvSpPr txBox="1">
            <a:spLocks/>
          </p:cNvSpPr>
          <p:nvPr/>
        </p:nvSpPr>
        <p:spPr>
          <a:xfrm>
            <a:off x="5906804" y="1844259"/>
            <a:ext cx="5797118" cy="4701071"/>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HK Grotesk" charset="0"/>
                <a:ea typeface="HK Grotesk" charset="0"/>
                <a:cs typeface="HK Grotesk" charset="0"/>
              </a:defRPr>
            </a:lvl1pPr>
            <a:lvl2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2pPr>
            <a:lvl3pPr marL="252000" indent="-2520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HK Grotesk" charset="0"/>
                <a:ea typeface="HK Grotesk" charset="0"/>
                <a:cs typeface="HK Grotesk" charset="0"/>
              </a:defRPr>
            </a:lvl3pPr>
            <a:lvl4pPr marL="504000" indent="-252000" algn="l" defTabSz="914400" rtl="0" eaLnBrk="1" latinLnBrk="0" hangingPunct="1">
              <a:lnSpc>
                <a:spcPct val="100000"/>
              </a:lnSpc>
              <a:spcBef>
                <a:spcPts val="1000"/>
              </a:spcBef>
              <a:buFont typeface="Lato Light" panose="020F0502020204030203" pitchFamily="34" charset="0"/>
              <a:buChar char="–"/>
              <a:defRPr sz="1800" b="0" i="0" kern="1200">
                <a:solidFill>
                  <a:schemeClr val="tx1"/>
                </a:solidFill>
                <a:latin typeface="HK Grotesk" charset="0"/>
                <a:ea typeface="HK Grotesk" charset="0"/>
                <a:cs typeface="HK Grotesk" charset="0"/>
              </a:defRPr>
            </a:lvl4pPr>
            <a:lvl5pPr marL="252000" indent="-252000" algn="l" defTabSz="914400" rtl="0" eaLnBrk="1" latinLnBrk="0" hangingPunct="1">
              <a:lnSpc>
                <a:spcPct val="100000"/>
              </a:lnSpc>
              <a:spcBef>
                <a:spcPts val="1000"/>
              </a:spcBef>
              <a:buFont typeface="+mj-lt"/>
              <a:buAutoNum type="arabicPeriod"/>
              <a:defRPr sz="1800" b="0" i="0" kern="1200">
                <a:solidFill>
                  <a:schemeClr val="tx1"/>
                </a:solidFill>
                <a:latin typeface="HK Grotesk" charset="0"/>
                <a:ea typeface="HK Grotesk" charset="0"/>
                <a:cs typeface="HK Grotesk" charset="0"/>
              </a:defRPr>
            </a:lvl5pPr>
            <a:lvl6pPr marL="25200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6pPr>
            <a:lvl7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7pPr>
            <a:lvl8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8pPr>
            <a:lvl9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9pPr>
          </a:lstStyle>
          <a:p>
            <a:pPr lvl="2">
              <a:spcBef>
                <a:spcPts val="1200"/>
              </a:spcBef>
            </a:pPr>
            <a:endParaRPr lang="en-AU" dirty="0">
              <a:latin typeface="HK Grotesk Light"/>
            </a:endParaRPr>
          </a:p>
        </p:txBody>
      </p:sp>
      <p:pic>
        <p:nvPicPr>
          <p:cNvPr id="6" name="Picture 5">
            <a:extLst>
              <a:ext uri="{FF2B5EF4-FFF2-40B4-BE49-F238E27FC236}">
                <a16:creationId xmlns:a16="http://schemas.microsoft.com/office/drawing/2014/main" id="{78C90B12-CE2D-79D6-7B9F-78AE02561405}"/>
              </a:ext>
            </a:extLst>
          </p:cNvPr>
          <p:cNvPicPr>
            <a:picLocks noChangeAspect="1"/>
          </p:cNvPicPr>
          <p:nvPr/>
        </p:nvPicPr>
        <p:blipFill>
          <a:blip r:embed="rId2"/>
          <a:stretch>
            <a:fillRect/>
          </a:stretch>
        </p:blipFill>
        <p:spPr>
          <a:xfrm>
            <a:off x="7010401" y="1162756"/>
            <a:ext cx="4885961" cy="5695245"/>
          </a:xfrm>
          <a:prstGeom prst="rect">
            <a:avLst/>
          </a:prstGeom>
        </p:spPr>
      </p:pic>
    </p:spTree>
    <p:extLst>
      <p:ext uri="{BB962C8B-B14F-4D97-AF65-F5344CB8AC3E}">
        <p14:creationId xmlns:p14="http://schemas.microsoft.com/office/powerpoint/2010/main" val="3183979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BCDDDB-10E2-A31E-0340-193BD91077B5}"/>
              </a:ext>
            </a:extLst>
          </p:cNvPr>
          <p:cNvSpPr>
            <a:spLocks noGrp="1"/>
          </p:cNvSpPr>
          <p:nvPr>
            <p:ph type="title"/>
          </p:nvPr>
        </p:nvSpPr>
        <p:spPr>
          <a:xfrm>
            <a:off x="431800" y="312670"/>
            <a:ext cx="10458600" cy="866920"/>
          </a:xfrm>
        </p:spPr>
        <p:txBody>
          <a:bodyPr/>
          <a:lstStyle/>
          <a:p>
            <a:r>
              <a:rPr lang="en-GB" dirty="0"/>
              <a:t>What is a Dangerous Good?</a:t>
            </a:r>
            <a:endParaRPr lang="en-US" dirty="0"/>
          </a:p>
        </p:txBody>
      </p:sp>
      <p:pic>
        <p:nvPicPr>
          <p:cNvPr id="7" name="Picture 6">
            <a:extLst>
              <a:ext uri="{FF2B5EF4-FFF2-40B4-BE49-F238E27FC236}">
                <a16:creationId xmlns:a16="http://schemas.microsoft.com/office/drawing/2014/main" id="{F48F1109-BC34-D01C-11E5-2C5173C66622}"/>
              </a:ext>
            </a:extLst>
          </p:cNvPr>
          <p:cNvPicPr>
            <a:picLocks noChangeAspect="1"/>
          </p:cNvPicPr>
          <p:nvPr/>
        </p:nvPicPr>
        <p:blipFill>
          <a:blip r:embed="rId2"/>
          <a:stretch>
            <a:fillRect/>
          </a:stretch>
        </p:blipFill>
        <p:spPr>
          <a:xfrm>
            <a:off x="9026300" y="0"/>
            <a:ext cx="3165700" cy="6858000"/>
          </a:xfrm>
          <a:prstGeom prst="rect">
            <a:avLst/>
          </a:prstGeom>
        </p:spPr>
      </p:pic>
      <p:sp>
        <p:nvSpPr>
          <p:cNvPr id="10" name="Content Placeholder 2">
            <a:extLst>
              <a:ext uri="{FF2B5EF4-FFF2-40B4-BE49-F238E27FC236}">
                <a16:creationId xmlns:a16="http://schemas.microsoft.com/office/drawing/2014/main" id="{2474F0D8-411C-E678-A939-F069BA3E423F}"/>
              </a:ext>
            </a:extLst>
          </p:cNvPr>
          <p:cNvSpPr txBox="1">
            <a:spLocks/>
          </p:cNvSpPr>
          <p:nvPr/>
        </p:nvSpPr>
        <p:spPr>
          <a:xfrm>
            <a:off x="269744" y="1492260"/>
            <a:ext cx="7548375" cy="500957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HK Grotesk" charset="0"/>
                <a:ea typeface="HK Grotesk" charset="0"/>
                <a:cs typeface="HK Grotesk" charset="0"/>
              </a:defRPr>
            </a:lvl1pPr>
            <a:lvl2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2pPr>
            <a:lvl3pPr marL="252000" indent="-2520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HK Grotesk" charset="0"/>
                <a:ea typeface="HK Grotesk" charset="0"/>
                <a:cs typeface="HK Grotesk" charset="0"/>
              </a:defRPr>
            </a:lvl3pPr>
            <a:lvl4pPr marL="504000" indent="-252000" algn="l" defTabSz="914400" rtl="0" eaLnBrk="1" latinLnBrk="0" hangingPunct="1">
              <a:lnSpc>
                <a:spcPct val="100000"/>
              </a:lnSpc>
              <a:spcBef>
                <a:spcPts val="1000"/>
              </a:spcBef>
              <a:buFont typeface="Lato Light" panose="020F0502020204030203" pitchFamily="34" charset="0"/>
              <a:buChar char="–"/>
              <a:defRPr sz="1800" b="0" i="0" kern="1200">
                <a:solidFill>
                  <a:schemeClr val="tx1"/>
                </a:solidFill>
                <a:latin typeface="HK Grotesk" charset="0"/>
                <a:ea typeface="HK Grotesk" charset="0"/>
                <a:cs typeface="HK Grotesk" charset="0"/>
              </a:defRPr>
            </a:lvl4pPr>
            <a:lvl5pPr marL="252000" indent="-252000" algn="l" defTabSz="914400" rtl="0" eaLnBrk="1" latinLnBrk="0" hangingPunct="1">
              <a:lnSpc>
                <a:spcPct val="100000"/>
              </a:lnSpc>
              <a:spcBef>
                <a:spcPts val="1000"/>
              </a:spcBef>
              <a:buFont typeface="+mj-lt"/>
              <a:buAutoNum type="arabicPeriod"/>
              <a:defRPr sz="1800" b="0" i="0" kern="1200">
                <a:solidFill>
                  <a:schemeClr val="tx1"/>
                </a:solidFill>
                <a:latin typeface="HK Grotesk" charset="0"/>
                <a:ea typeface="HK Grotesk" charset="0"/>
                <a:cs typeface="HK Grotesk" charset="0"/>
              </a:defRPr>
            </a:lvl5pPr>
            <a:lvl6pPr marL="25200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6pPr>
            <a:lvl7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7pPr>
            <a:lvl8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8pPr>
            <a:lvl9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HK Grotesk" charset="0"/>
                <a:ea typeface="HK Grotesk" charset="0"/>
                <a:cs typeface="HK Grotesk" charset="0"/>
              </a:defRPr>
            </a:lvl9pPr>
          </a:lstStyle>
          <a:p>
            <a:pPr lvl="2"/>
            <a:r>
              <a:rPr lang="en-GB" dirty="0">
                <a:solidFill>
                  <a:srgbClr val="242424"/>
                </a:solidFill>
                <a:latin typeface="HK Grotesk Light" panose="00000400000000000000"/>
                <a:cs typeface="Times New Roman"/>
              </a:rPr>
              <a:t>A Dangerous Good is slightly different to a Hazardous Chemical and relates to products classified as dangerous to transport by road, rail, sea or air.</a:t>
            </a:r>
          </a:p>
          <a:p>
            <a:pPr lvl="2"/>
            <a:r>
              <a:rPr lang="en-GB" dirty="0">
                <a:solidFill>
                  <a:srgbClr val="242424"/>
                </a:solidFill>
                <a:latin typeface="HK Grotesk Light" panose="00000400000000000000"/>
                <a:cs typeface="Times New Roman"/>
              </a:rPr>
              <a:t>Many chemicals are classified as both a hazardous chemical and as a dangerous good.</a:t>
            </a:r>
          </a:p>
          <a:p>
            <a:pPr lvl="2"/>
            <a:r>
              <a:rPr lang="en-GB" dirty="0">
                <a:solidFill>
                  <a:srgbClr val="242424"/>
                </a:solidFill>
                <a:latin typeface="HK Grotesk Light" panose="00000400000000000000"/>
                <a:cs typeface="Times New Roman"/>
              </a:rPr>
              <a:t>The Australian Dangerous Goods Code applies when transporting these items.</a:t>
            </a:r>
          </a:p>
          <a:p>
            <a:pPr lvl="2"/>
            <a:r>
              <a:rPr lang="en-GB" dirty="0">
                <a:solidFill>
                  <a:srgbClr val="242424"/>
                </a:solidFill>
                <a:latin typeface="HK Grotesk Light" panose="00000400000000000000"/>
                <a:cs typeface="Times New Roman"/>
              </a:rPr>
              <a:t>The dangerous goods class labels or placards (see right) are used when transporting dangerous goods and also when storing dangerous goods in large quantities (called placard quantities).</a:t>
            </a:r>
          </a:p>
          <a:p>
            <a:pPr lvl="2"/>
            <a:r>
              <a:rPr lang="en-GB" dirty="0">
                <a:solidFill>
                  <a:srgbClr val="242424"/>
                </a:solidFill>
                <a:latin typeface="HK Grotesk Light" panose="00000400000000000000"/>
                <a:cs typeface="Times New Roman"/>
              </a:rPr>
              <a:t>The information on the placards assists emergency services respond appropriately in the case of a spill or emergency.</a:t>
            </a:r>
          </a:p>
          <a:p>
            <a:pPr lvl="2"/>
            <a:r>
              <a:rPr lang="en-GB" dirty="0">
                <a:solidFill>
                  <a:srgbClr val="242424"/>
                </a:solidFill>
                <a:latin typeface="HK Grotesk Light" panose="00000400000000000000"/>
                <a:cs typeface="Times New Roman"/>
              </a:rPr>
              <a:t>Section 14 of the Safety Data Sheet (SDS) will outline whether a chemical is a Dangerous Good.</a:t>
            </a:r>
          </a:p>
          <a:p>
            <a:pPr lvl="2"/>
            <a:endParaRPr lang="en-GB" dirty="0">
              <a:solidFill>
                <a:srgbClr val="242424"/>
              </a:solidFill>
              <a:latin typeface="HK Grotesk Light" panose="00000400000000000000"/>
              <a:cs typeface="Times New Roman"/>
            </a:endParaRPr>
          </a:p>
          <a:p>
            <a:pPr lvl="2"/>
            <a:endParaRPr lang="en-AU" dirty="0">
              <a:solidFill>
                <a:srgbClr val="242424"/>
              </a:solidFill>
              <a:latin typeface="HK Grotesk Light" panose="00000400000000000000"/>
              <a:cs typeface="Times New Roman"/>
            </a:endParaRPr>
          </a:p>
        </p:txBody>
      </p:sp>
    </p:spTree>
    <p:extLst>
      <p:ext uri="{BB962C8B-B14F-4D97-AF65-F5344CB8AC3E}">
        <p14:creationId xmlns:p14="http://schemas.microsoft.com/office/powerpoint/2010/main" val="3733811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How do we find information on a chemical?</a:t>
            </a:r>
          </a:p>
        </p:txBody>
      </p:sp>
      <p:sp>
        <p:nvSpPr>
          <p:cNvPr id="6" name="TextBox 5">
            <a:extLst>
              <a:ext uri="{FF2B5EF4-FFF2-40B4-BE49-F238E27FC236}">
                <a16:creationId xmlns:a16="http://schemas.microsoft.com/office/drawing/2014/main" id="{F79EDB64-9D3C-45DE-A5F5-2D0BDF70185F}"/>
              </a:ext>
            </a:extLst>
          </p:cNvPr>
          <p:cNvSpPr txBox="1"/>
          <p:nvPr/>
        </p:nvSpPr>
        <p:spPr>
          <a:xfrm>
            <a:off x="634051" y="1641049"/>
            <a:ext cx="8538328" cy="4247317"/>
          </a:xfrm>
          <a:prstGeom prst="rect">
            <a:avLst/>
          </a:prstGeom>
          <a:noFill/>
        </p:spPr>
        <p:txBody>
          <a:bodyPr wrap="square">
            <a:spAutoFit/>
          </a:bodyPr>
          <a:lstStyle/>
          <a:p>
            <a:pPr marL="285750" indent="-285750">
              <a:buSzPts val="1600"/>
              <a:buFont typeface="Arial" panose="020B0604020202020204" pitchFamily="34" charset="0"/>
              <a:buChar char="•"/>
            </a:pPr>
            <a:r>
              <a:rPr lang="en-GB" dirty="0">
                <a:effectLst/>
                <a:latin typeface="HK Grotesk Light" panose="00000400000000000000" pitchFamily="50" charset="0"/>
                <a:ea typeface="Arial" panose="020B0604020202020204" pitchFamily="34" charset="0"/>
                <a:cs typeface="Arial" panose="020B0604020202020204" pitchFamily="34" charset="0"/>
              </a:rPr>
              <a:t>Manufacturers and Suppliers of hazardous chemicals are required to produce and provide a document called a Safety Data Sheet or SDS.</a:t>
            </a:r>
          </a:p>
          <a:p>
            <a:pPr marL="285750" indent="-285750">
              <a:buSzPts val="1600"/>
              <a:buFont typeface="Arial" panose="020B0604020202020204" pitchFamily="34" charset="0"/>
              <a:buChar char="•"/>
            </a:pPr>
            <a:endParaRPr lang="en-GB" dirty="0">
              <a:effectLst/>
              <a:latin typeface="HK Grotesk Light" panose="00000400000000000000" pitchFamily="50"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0" i="0" dirty="0">
                <a:solidFill>
                  <a:srgbClr val="000000"/>
                </a:solidFill>
                <a:effectLst/>
                <a:latin typeface="HK Grotesk Light" panose="00000400000000000000" pitchFamily="2" charset="0"/>
              </a:rPr>
              <a:t>An SDS is a document that provides detailed information about a hazardous chemical for the purposes of safe use, storage, transport and emergencies.</a:t>
            </a:r>
          </a:p>
          <a:p>
            <a:endParaRPr lang="en-AU" dirty="0">
              <a:effectLst/>
              <a:latin typeface="HK Grotesk Light" panose="00000400000000000000" pitchFamily="50"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effectLst/>
                <a:latin typeface="HK Grotesk Light" panose="00000400000000000000" pitchFamily="50" charset="0"/>
                <a:ea typeface="Arial" panose="020B0604020202020204" pitchFamily="34" charset="0"/>
                <a:cs typeface="Arial" panose="020B0604020202020204" pitchFamily="34" charset="0"/>
              </a:rPr>
              <a:t>The supplier of a hazardous chemical must provide a copy of the SDS when supplying the product to the workplace.</a:t>
            </a:r>
          </a:p>
          <a:p>
            <a:pPr marL="285750" indent="-285750">
              <a:buFont typeface="Arial" panose="020B0604020202020204" pitchFamily="34" charset="0"/>
              <a:buChar char="•"/>
            </a:pPr>
            <a:endParaRPr lang="en-AU" dirty="0">
              <a:latin typeface="HK Grotesk Light" panose="00000400000000000000" pitchFamily="50"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effectLst/>
                <a:latin typeface="HK Grotesk Light" panose="00000400000000000000" pitchFamily="50" charset="0"/>
                <a:ea typeface="Arial" panose="020B0604020202020204" pitchFamily="34" charset="0"/>
                <a:cs typeface="Arial" panose="020B0604020202020204" pitchFamily="34" charset="0"/>
              </a:rPr>
              <a:t>At Hydro Tasmania, we use a software package called </a:t>
            </a:r>
            <a:r>
              <a:rPr lang="en-AU" dirty="0" err="1">
                <a:effectLst/>
                <a:latin typeface="HK Grotesk Light" panose="00000400000000000000" pitchFamily="50" charset="0"/>
                <a:ea typeface="Arial" panose="020B0604020202020204" pitchFamily="34" charset="0"/>
                <a:cs typeface="Arial" panose="020B0604020202020204" pitchFamily="34" charset="0"/>
              </a:rPr>
              <a:t>Chemalert</a:t>
            </a:r>
            <a:r>
              <a:rPr lang="en-AU" dirty="0">
                <a:effectLst/>
                <a:latin typeface="HK Grotesk Light" panose="00000400000000000000" pitchFamily="50" charset="0"/>
                <a:ea typeface="Arial" panose="020B0604020202020204" pitchFamily="34" charset="0"/>
                <a:cs typeface="Arial" panose="020B0604020202020204" pitchFamily="34" charset="0"/>
              </a:rPr>
              <a:t> to manage our SDS database chemical registers, product labelling and risk assessments for products we store and use.</a:t>
            </a:r>
          </a:p>
          <a:p>
            <a:pPr marL="285750" indent="-285750">
              <a:buFont typeface="Arial" panose="020B0604020202020204" pitchFamily="34" charset="0"/>
              <a:buChar char="•"/>
            </a:pPr>
            <a:endParaRPr lang="en-AU" dirty="0">
              <a:latin typeface="HK Grotesk Light" panose="00000400000000000000" pitchFamily="50"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dirty="0">
              <a:latin typeface="HK Grotesk Light" panose="00000400000000000000" pitchFamily="50"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dirty="0">
              <a:effectLst/>
              <a:latin typeface="HK Grotesk Light" panose="00000400000000000000" pitchFamily="50" charset="0"/>
              <a:ea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BD959B4-201E-1093-3F77-75638A991130}"/>
              </a:ext>
            </a:extLst>
          </p:cNvPr>
          <p:cNvPicPr>
            <a:picLocks noChangeAspect="1"/>
          </p:cNvPicPr>
          <p:nvPr/>
        </p:nvPicPr>
        <p:blipFill>
          <a:blip r:embed="rId2"/>
          <a:stretch>
            <a:fillRect/>
          </a:stretch>
        </p:blipFill>
        <p:spPr>
          <a:xfrm>
            <a:off x="8059648" y="5208370"/>
            <a:ext cx="3305133" cy="866920"/>
          </a:xfrm>
          <a:prstGeom prst="rect">
            <a:avLst/>
          </a:prstGeom>
        </p:spPr>
      </p:pic>
    </p:spTree>
    <p:extLst>
      <p:ext uri="{BB962C8B-B14F-4D97-AF65-F5344CB8AC3E}">
        <p14:creationId xmlns:p14="http://schemas.microsoft.com/office/powerpoint/2010/main" val="2457915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How do we find an SDS?</a:t>
            </a:r>
          </a:p>
        </p:txBody>
      </p:sp>
      <p:sp>
        <p:nvSpPr>
          <p:cNvPr id="6" name="TextBox 5">
            <a:extLst>
              <a:ext uri="{FF2B5EF4-FFF2-40B4-BE49-F238E27FC236}">
                <a16:creationId xmlns:a16="http://schemas.microsoft.com/office/drawing/2014/main" id="{F79EDB64-9D3C-45DE-A5F5-2D0BDF70185F}"/>
              </a:ext>
            </a:extLst>
          </p:cNvPr>
          <p:cNvSpPr txBox="1"/>
          <p:nvPr/>
        </p:nvSpPr>
        <p:spPr>
          <a:xfrm>
            <a:off x="533186" y="1407785"/>
            <a:ext cx="6970398" cy="3693319"/>
          </a:xfrm>
          <a:prstGeom prst="rect">
            <a:avLst/>
          </a:prstGeom>
          <a:noFill/>
        </p:spPr>
        <p:txBody>
          <a:bodyPr wrap="square">
            <a:spAutoFit/>
          </a:bodyPr>
          <a:lstStyle/>
          <a:p>
            <a:pPr marL="285750" indent="-285750">
              <a:buSzPts val="1600"/>
              <a:buFont typeface="Arial" panose="020B0604020202020204" pitchFamily="34" charset="0"/>
              <a:buChar char="•"/>
            </a:pPr>
            <a:r>
              <a:rPr lang="en-AU" dirty="0">
                <a:effectLst/>
                <a:latin typeface="HK Grotesk Light" panose="00000400000000000000" pitchFamily="50" charset="0"/>
                <a:ea typeface="Arial" panose="020B0604020202020204" pitchFamily="34" charset="0"/>
                <a:cs typeface="Arial" panose="020B0604020202020204" pitchFamily="34" charset="0"/>
              </a:rPr>
              <a:t>Access to the </a:t>
            </a:r>
            <a:r>
              <a:rPr lang="en-AU" dirty="0" err="1">
                <a:effectLst/>
                <a:latin typeface="HK Grotesk Light" panose="00000400000000000000" pitchFamily="50" charset="0"/>
                <a:ea typeface="Arial" panose="020B0604020202020204" pitchFamily="34" charset="0"/>
                <a:cs typeface="Arial" panose="020B0604020202020204" pitchFamily="34" charset="0"/>
              </a:rPr>
              <a:t>Chemalert</a:t>
            </a:r>
            <a:r>
              <a:rPr lang="en-AU" dirty="0">
                <a:effectLst/>
                <a:latin typeface="HK Grotesk Light" panose="00000400000000000000" pitchFamily="50" charset="0"/>
                <a:ea typeface="Arial" panose="020B0604020202020204" pitchFamily="34" charset="0"/>
                <a:cs typeface="Arial" panose="020B0604020202020204" pitchFamily="34" charset="0"/>
              </a:rPr>
              <a:t> site </a:t>
            </a:r>
            <a:r>
              <a:rPr lang="en-GB" dirty="0">
                <a:effectLst/>
                <a:latin typeface="HK Grotesk Light" panose="00000400000000000000" pitchFamily="50" charset="0"/>
                <a:ea typeface="Arial" panose="020B0604020202020204" pitchFamily="34" charset="0"/>
                <a:cs typeface="Arial" panose="020B0604020202020204" pitchFamily="34" charset="0"/>
              </a:rPr>
              <a:t>and a</a:t>
            </a:r>
            <a:r>
              <a:rPr lang="en-GB" dirty="0">
                <a:latin typeface="HK Grotesk Light" panose="00000400000000000000" pitchFamily="50" charset="0"/>
                <a:ea typeface="Arial" panose="020B0604020202020204" pitchFamily="34" charset="0"/>
                <a:cs typeface="Arial" panose="020B0604020202020204" pitchFamily="34" charset="0"/>
              </a:rPr>
              <a:t> set of useful “how-to guides” </a:t>
            </a:r>
            <a:r>
              <a:rPr lang="en-AU" dirty="0">
                <a:latin typeface="HK Grotesk Light" panose="00000400000000000000" pitchFamily="50" charset="0"/>
                <a:ea typeface="Arial" panose="020B0604020202020204" pitchFamily="34" charset="0"/>
                <a:cs typeface="Arial" panose="020B0604020202020204" pitchFamily="34" charset="0"/>
              </a:rPr>
              <a:t>is available </a:t>
            </a:r>
            <a:r>
              <a:rPr lang="en-AU" dirty="0">
                <a:effectLst/>
                <a:latin typeface="HK Grotesk Light" panose="00000400000000000000" pitchFamily="50" charset="0"/>
                <a:ea typeface="Arial" panose="020B0604020202020204" pitchFamily="34" charset="0"/>
                <a:cs typeface="Arial" panose="020B0604020202020204" pitchFamily="34" charset="0"/>
              </a:rPr>
              <a:t>via the “Chemicals and Hazardous Substances” tile on the WHS “Specific Risks” page. </a:t>
            </a:r>
          </a:p>
          <a:p>
            <a:pPr marL="285750" indent="-285750">
              <a:buSzPts val="1600"/>
              <a:buFont typeface="Arial" panose="020B0604020202020204" pitchFamily="34" charset="0"/>
              <a:buChar char="•"/>
            </a:pPr>
            <a:endParaRPr lang="en-AU" dirty="0">
              <a:latin typeface="HK Grotesk Light" panose="00000400000000000000" pitchFamily="50" charset="0"/>
              <a:ea typeface="Arial" panose="020B0604020202020204" pitchFamily="34" charset="0"/>
              <a:cs typeface="Arial" panose="020B0604020202020204" pitchFamily="34" charset="0"/>
            </a:endParaRPr>
          </a:p>
          <a:p>
            <a:pPr marL="285750" indent="-285750">
              <a:buSzPts val="1600"/>
              <a:buFont typeface="Arial" panose="020B0604020202020204" pitchFamily="34" charset="0"/>
              <a:buChar char="•"/>
            </a:pPr>
            <a:r>
              <a:rPr lang="en-AU" dirty="0">
                <a:effectLst/>
                <a:latin typeface="HK Grotesk Light" panose="00000400000000000000" pitchFamily="50" charset="0"/>
                <a:ea typeface="Arial" panose="020B0604020202020204" pitchFamily="34" charset="0"/>
                <a:cs typeface="Arial" panose="020B0604020202020204" pitchFamily="34" charset="0"/>
              </a:rPr>
              <a:t>Follow the instructions in the “How to Search” guide which outlines how to find a product and its SDS.</a:t>
            </a:r>
          </a:p>
          <a:p>
            <a:pPr marL="285750" indent="-285750">
              <a:buSzPts val="1600"/>
              <a:buFont typeface="Arial" panose="020B0604020202020204" pitchFamily="34" charset="0"/>
              <a:buChar char="•"/>
            </a:pPr>
            <a:endParaRPr lang="en-AU" dirty="0">
              <a:effectLst/>
              <a:latin typeface="HK Grotesk Light" panose="00000400000000000000" pitchFamily="50" charset="0"/>
              <a:ea typeface="Arial" panose="020B0604020202020204" pitchFamily="34" charset="0"/>
              <a:cs typeface="Arial" panose="020B0604020202020204" pitchFamily="34" charset="0"/>
            </a:endParaRPr>
          </a:p>
          <a:p>
            <a:pPr marL="285750" indent="-285750">
              <a:buSzPts val="1600"/>
              <a:buFont typeface="Arial" panose="020B0604020202020204" pitchFamily="34" charset="0"/>
              <a:buChar char="•"/>
            </a:pPr>
            <a:endParaRPr lang="en-AU" dirty="0">
              <a:effectLst/>
              <a:latin typeface="HK Grotesk Light" panose="00000400000000000000" pitchFamily="50" charset="0"/>
              <a:ea typeface="Arial" panose="020B0604020202020204" pitchFamily="34" charset="0"/>
              <a:cs typeface="Arial" panose="020B0604020202020204" pitchFamily="34" charset="0"/>
            </a:endParaRPr>
          </a:p>
          <a:p>
            <a:pPr marL="285750" indent="-285750">
              <a:buSzPts val="1600"/>
              <a:buFont typeface="Arial" panose="020B0604020202020204" pitchFamily="34" charset="0"/>
              <a:buChar char="•"/>
            </a:pPr>
            <a:endParaRPr lang="en-GB" dirty="0">
              <a:latin typeface="HK Grotesk Light" panose="00000400000000000000" pitchFamily="50" charset="0"/>
              <a:ea typeface="Arial" panose="020B0604020202020204" pitchFamily="34" charset="0"/>
              <a:cs typeface="Arial" panose="020B0604020202020204" pitchFamily="34" charset="0"/>
            </a:endParaRPr>
          </a:p>
          <a:p>
            <a:pPr marL="285750" indent="-285750">
              <a:buSzPts val="1600"/>
              <a:buFont typeface="Arial" panose="020B0604020202020204" pitchFamily="34" charset="0"/>
              <a:buChar char="•"/>
            </a:pPr>
            <a:endParaRPr lang="en-AU" dirty="0">
              <a:latin typeface="HK Grotesk Light" panose="00000400000000000000" pitchFamily="50" charset="0"/>
              <a:ea typeface="Arial" panose="020B0604020202020204" pitchFamily="34" charset="0"/>
              <a:cs typeface="Arial" panose="020B0604020202020204" pitchFamily="34" charset="0"/>
            </a:endParaRPr>
          </a:p>
          <a:p>
            <a:pPr marL="285750" indent="-285750">
              <a:buSzPts val="1600"/>
              <a:buFont typeface="Arial" panose="020B0604020202020204" pitchFamily="34" charset="0"/>
              <a:buChar char="•"/>
            </a:pPr>
            <a:endParaRPr lang="en-AU" dirty="0">
              <a:effectLst/>
              <a:latin typeface="HK Grotesk Light" panose="00000400000000000000" pitchFamily="50" charset="0"/>
              <a:ea typeface="Arial" panose="020B0604020202020204" pitchFamily="34" charset="0"/>
              <a:cs typeface="Arial" panose="020B0604020202020204" pitchFamily="34" charset="0"/>
            </a:endParaRPr>
          </a:p>
          <a:p>
            <a:pPr marL="285750" indent="-285750">
              <a:buSzPts val="1600"/>
              <a:buFont typeface="Arial" panose="020B0604020202020204" pitchFamily="34" charset="0"/>
              <a:buChar char="•"/>
            </a:pPr>
            <a:endParaRPr lang="en-AU" dirty="0">
              <a:latin typeface="HK Grotesk Light" panose="00000400000000000000" pitchFamily="50"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dirty="0">
              <a:effectLst/>
              <a:latin typeface="HK Grotesk Light" panose="00000400000000000000" pitchFamily="50" charset="0"/>
              <a:ea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9B74964-FE69-1F71-9338-0F0E0483B5C5}"/>
              </a:ext>
            </a:extLst>
          </p:cNvPr>
          <p:cNvPicPr>
            <a:picLocks noChangeAspect="1"/>
          </p:cNvPicPr>
          <p:nvPr/>
        </p:nvPicPr>
        <p:blipFill>
          <a:blip r:embed="rId2"/>
          <a:stretch>
            <a:fillRect/>
          </a:stretch>
        </p:blipFill>
        <p:spPr>
          <a:xfrm>
            <a:off x="8004264" y="1986861"/>
            <a:ext cx="3404764" cy="4817377"/>
          </a:xfrm>
          <a:prstGeom prst="rect">
            <a:avLst/>
          </a:prstGeom>
        </p:spPr>
      </p:pic>
    </p:spTree>
    <p:extLst>
      <p:ext uri="{BB962C8B-B14F-4D97-AF65-F5344CB8AC3E}">
        <p14:creationId xmlns:p14="http://schemas.microsoft.com/office/powerpoint/2010/main" val="1404194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GB" dirty="0"/>
              <a:t>How does a Safety Data Sheet help you?</a:t>
            </a:r>
          </a:p>
        </p:txBody>
      </p:sp>
      <p:sp>
        <p:nvSpPr>
          <p:cNvPr id="3" name="Content Placeholder 2">
            <a:extLst>
              <a:ext uri="{FF2B5EF4-FFF2-40B4-BE49-F238E27FC236}">
                <a16:creationId xmlns:a16="http://schemas.microsoft.com/office/drawing/2014/main" id="{EB2B435D-C788-8097-796C-16DF691A767F}"/>
              </a:ext>
            </a:extLst>
          </p:cNvPr>
          <p:cNvSpPr>
            <a:spLocks noGrp="1"/>
          </p:cNvSpPr>
          <p:nvPr>
            <p:ph sz="quarter" idx="13"/>
          </p:nvPr>
        </p:nvSpPr>
        <p:spPr>
          <a:xfrm>
            <a:off x="175726" y="1279249"/>
            <a:ext cx="6859556" cy="3944937"/>
          </a:xfrm>
        </p:spPr>
        <p:txBody>
          <a:bodyPr/>
          <a:lstStyle/>
          <a:p>
            <a:r>
              <a:rPr lang="en-GB" b="0" dirty="0"/>
              <a:t>All SDS, regardless of manufacturer, are required to include the following 16 sections to help you safely handle, store and use that product:</a:t>
            </a:r>
          </a:p>
          <a:p>
            <a:endParaRPr lang="en-GB" b="0" dirty="0"/>
          </a:p>
        </p:txBody>
      </p:sp>
      <p:pic>
        <p:nvPicPr>
          <p:cNvPr id="7" name="Picture 6">
            <a:extLst>
              <a:ext uri="{FF2B5EF4-FFF2-40B4-BE49-F238E27FC236}">
                <a16:creationId xmlns:a16="http://schemas.microsoft.com/office/drawing/2014/main" id="{07DB13FC-A602-CC6F-F690-9E35AC6B1792}"/>
              </a:ext>
            </a:extLst>
          </p:cNvPr>
          <p:cNvPicPr>
            <a:picLocks noChangeAspect="1"/>
          </p:cNvPicPr>
          <p:nvPr/>
        </p:nvPicPr>
        <p:blipFill rotWithShape="1">
          <a:blip r:embed="rId2"/>
          <a:srcRect t="3573" b="6454"/>
          <a:stretch/>
        </p:blipFill>
        <p:spPr>
          <a:xfrm>
            <a:off x="7156371" y="1218848"/>
            <a:ext cx="4432249" cy="5639152"/>
          </a:xfrm>
          <a:prstGeom prst="rect">
            <a:avLst/>
          </a:prstGeom>
        </p:spPr>
      </p:pic>
      <p:sp>
        <p:nvSpPr>
          <p:cNvPr id="8" name="Rectangle 7">
            <a:extLst>
              <a:ext uri="{FF2B5EF4-FFF2-40B4-BE49-F238E27FC236}">
                <a16:creationId xmlns:a16="http://schemas.microsoft.com/office/drawing/2014/main" id="{5EAEC799-B2CB-4B27-EB9E-3C1CFDED4210}"/>
              </a:ext>
            </a:extLst>
          </p:cNvPr>
          <p:cNvSpPr/>
          <p:nvPr/>
        </p:nvSpPr>
        <p:spPr>
          <a:xfrm>
            <a:off x="603380" y="2211354"/>
            <a:ext cx="6319934" cy="451601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2" name="Table 12">
            <a:extLst>
              <a:ext uri="{FF2B5EF4-FFF2-40B4-BE49-F238E27FC236}">
                <a16:creationId xmlns:a16="http://schemas.microsoft.com/office/drawing/2014/main" id="{B3A4FC2F-EA70-0F3A-86D7-8A84E3452A87}"/>
              </a:ext>
            </a:extLst>
          </p:cNvPr>
          <p:cNvGraphicFramePr>
            <a:graphicFrameLocks noGrp="1"/>
          </p:cNvGraphicFramePr>
          <p:nvPr>
            <p:extLst>
              <p:ext uri="{D42A27DB-BD31-4B8C-83A1-F6EECF244321}">
                <p14:modId xmlns:p14="http://schemas.microsoft.com/office/powerpoint/2010/main" val="4080799018"/>
              </p:ext>
            </p:extLst>
          </p:nvPr>
        </p:nvGraphicFramePr>
        <p:xfrm>
          <a:off x="603380" y="2211354"/>
          <a:ext cx="6319934" cy="4516017"/>
        </p:xfrm>
        <a:graphic>
          <a:graphicData uri="http://schemas.openxmlformats.org/drawingml/2006/table">
            <a:tbl>
              <a:tblPr firstRow="1" bandRow="1">
                <a:tableStyleId>{5C22544A-7EE6-4342-B048-85BDC9FD1C3A}</a:tableStyleId>
              </a:tblPr>
              <a:tblGrid>
                <a:gridCol w="3159967">
                  <a:extLst>
                    <a:ext uri="{9D8B030D-6E8A-4147-A177-3AD203B41FA5}">
                      <a16:colId xmlns:a16="http://schemas.microsoft.com/office/drawing/2014/main" val="4250665185"/>
                    </a:ext>
                  </a:extLst>
                </a:gridCol>
                <a:gridCol w="3159967">
                  <a:extLst>
                    <a:ext uri="{9D8B030D-6E8A-4147-A177-3AD203B41FA5}">
                      <a16:colId xmlns:a16="http://schemas.microsoft.com/office/drawing/2014/main" val="751863633"/>
                    </a:ext>
                  </a:extLst>
                </a:gridCol>
              </a:tblGrid>
              <a:tr h="4516017">
                <a:tc>
                  <a:txBody>
                    <a:bodyPr/>
                    <a:lstStyle/>
                    <a:p>
                      <a:pPr marL="342900" indent="-342900">
                        <a:spcBef>
                          <a:spcPts val="600"/>
                        </a:spcBef>
                        <a:spcAft>
                          <a:spcPts val="600"/>
                        </a:spcAft>
                        <a:buFont typeface="+mj-lt"/>
                        <a:buAutoNum type="arabicPeriod"/>
                      </a:pPr>
                      <a:endParaRPr lang="en-GB" sz="1600" b="1" dirty="0">
                        <a:solidFill>
                          <a:schemeClr val="tx1">
                            <a:lumMod val="75000"/>
                          </a:schemeClr>
                        </a:solidFill>
                      </a:endParaRPr>
                    </a:p>
                    <a:p>
                      <a:pPr marL="342900" indent="-342900">
                        <a:spcBef>
                          <a:spcPts val="600"/>
                        </a:spcBef>
                        <a:spcAft>
                          <a:spcPts val="600"/>
                        </a:spcAft>
                        <a:buFont typeface="+mj-lt"/>
                        <a:buAutoNum type="arabicPeriod"/>
                      </a:pPr>
                      <a:r>
                        <a:rPr lang="en-GB" sz="1600" b="1" dirty="0">
                          <a:solidFill>
                            <a:schemeClr val="tx1">
                              <a:lumMod val="75000"/>
                            </a:schemeClr>
                          </a:solidFill>
                        </a:rPr>
                        <a:t>Identification</a:t>
                      </a:r>
                    </a:p>
                    <a:p>
                      <a:pPr marL="342900" indent="-342900">
                        <a:spcBef>
                          <a:spcPts val="600"/>
                        </a:spcBef>
                        <a:spcAft>
                          <a:spcPts val="600"/>
                        </a:spcAft>
                        <a:buFont typeface="+mj-lt"/>
                        <a:buAutoNum type="arabicPeriod"/>
                      </a:pPr>
                      <a:r>
                        <a:rPr lang="en-GB" sz="1600" b="1" dirty="0">
                          <a:solidFill>
                            <a:schemeClr val="tx1">
                              <a:lumMod val="75000"/>
                            </a:schemeClr>
                          </a:solidFill>
                        </a:rPr>
                        <a:t>Hazards Identification</a:t>
                      </a:r>
                    </a:p>
                    <a:p>
                      <a:pPr marL="342900" indent="-342900">
                        <a:spcBef>
                          <a:spcPts val="600"/>
                        </a:spcBef>
                        <a:spcAft>
                          <a:spcPts val="600"/>
                        </a:spcAft>
                        <a:buFont typeface="+mj-lt"/>
                        <a:buAutoNum type="arabicPeriod"/>
                      </a:pPr>
                      <a:r>
                        <a:rPr lang="en-GB" sz="1600" b="1" dirty="0">
                          <a:solidFill>
                            <a:schemeClr val="tx1">
                              <a:lumMod val="75000"/>
                            </a:schemeClr>
                          </a:solidFill>
                        </a:rPr>
                        <a:t>Composition/Information on ingredients</a:t>
                      </a:r>
                    </a:p>
                    <a:p>
                      <a:pPr marL="342900" indent="-342900">
                        <a:spcBef>
                          <a:spcPts val="600"/>
                        </a:spcBef>
                        <a:spcAft>
                          <a:spcPts val="600"/>
                        </a:spcAft>
                        <a:buFont typeface="+mj-lt"/>
                        <a:buAutoNum type="arabicPeriod"/>
                      </a:pPr>
                      <a:r>
                        <a:rPr lang="en-GB" sz="1600" b="1" dirty="0">
                          <a:solidFill>
                            <a:schemeClr val="tx1">
                              <a:lumMod val="75000"/>
                            </a:schemeClr>
                          </a:solidFill>
                        </a:rPr>
                        <a:t>First Aid Measures</a:t>
                      </a:r>
                    </a:p>
                    <a:p>
                      <a:pPr marL="342900" indent="-342900">
                        <a:spcBef>
                          <a:spcPts val="600"/>
                        </a:spcBef>
                        <a:spcAft>
                          <a:spcPts val="600"/>
                        </a:spcAft>
                        <a:buFont typeface="+mj-lt"/>
                        <a:buAutoNum type="arabicPeriod"/>
                      </a:pPr>
                      <a:r>
                        <a:rPr lang="en-GB" sz="1600" b="1" dirty="0">
                          <a:solidFill>
                            <a:schemeClr val="tx1">
                              <a:lumMod val="75000"/>
                            </a:schemeClr>
                          </a:solidFill>
                        </a:rPr>
                        <a:t>Fire-Fighting Measures</a:t>
                      </a:r>
                    </a:p>
                    <a:p>
                      <a:pPr marL="342900" indent="-342900">
                        <a:spcBef>
                          <a:spcPts val="600"/>
                        </a:spcBef>
                        <a:spcAft>
                          <a:spcPts val="600"/>
                        </a:spcAft>
                        <a:buFont typeface="+mj-lt"/>
                        <a:buAutoNum type="arabicPeriod"/>
                      </a:pPr>
                      <a:r>
                        <a:rPr lang="en-GB" sz="1600" b="1" dirty="0">
                          <a:solidFill>
                            <a:schemeClr val="tx1">
                              <a:lumMod val="75000"/>
                            </a:schemeClr>
                          </a:solidFill>
                        </a:rPr>
                        <a:t>Accidental Release measures </a:t>
                      </a:r>
                    </a:p>
                    <a:p>
                      <a:pPr marL="342900" indent="-342900">
                        <a:spcBef>
                          <a:spcPts val="600"/>
                        </a:spcBef>
                        <a:spcAft>
                          <a:spcPts val="600"/>
                        </a:spcAft>
                        <a:buFont typeface="+mj-lt"/>
                        <a:buAutoNum type="arabicPeriod"/>
                      </a:pPr>
                      <a:r>
                        <a:rPr lang="en-GB" sz="1600" b="1" dirty="0">
                          <a:solidFill>
                            <a:schemeClr val="tx1">
                              <a:lumMod val="75000"/>
                            </a:schemeClr>
                          </a:solidFill>
                        </a:rPr>
                        <a:t>Handling and Storage</a:t>
                      </a:r>
                    </a:p>
                    <a:p>
                      <a:pPr marL="342900" indent="-342900">
                        <a:spcBef>
                          <a:spcPts val="600"/>
                        </a:spcBef>
                        <a:spcAft>
                          <a:spcPts val="600"/>
                        </a:spcAft>
                        <a:buFont typeface="+mj-lt"/>
                        <a:buAutoNum type="arabicPeriod"/>
                      </a:pPr>
                      <a:r>
                        <a:rPr lang="en-GB" sz="1600" b="1" dirty="0">
                          <a:solidFill>
                            <a:schemeClr val="tx1">
                              <a:lumMod val="75000"/>
                            </a:schemeClr>
                          </a:solidFill>
                        </a:rPr>
                        <a:t>Exposure Controls / Personal Protection</a:t>
                      </a:r>
                    </a:p>
                  </a:txBody>
                  <a:tcPr>
                    <a:noFill/>
                  </a:tcPr>
                </a:tc>
                <a:tc>
                  <a:txBody>
                    <a:bodyPr/>
                    <a:lstStyle/>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9"/>
                        <a:tabLst/>
                        <a:defRPr/>
                      </a:pPr>
                      <a:endParaRPr lang="en-AU" sz="1600" b="1" i="0" kern="1200" dirty="0">
                        <a:solidFill>
                          <a:schemeClr val="tx1">
                            <a:lumMod val="75000"/>
                          </a:schemeClr>
                        </a:solidFill>
                        <a:effectLst/>
                        <a:latin typeface="+mn-lt"/>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9"/>
                        <a:tabLst/>
                        <a:defRPr/>
                      </a:pPr>
                      <a:r>
                        <a:rPr lang="en-AU" sz="1600" b="1" i="0" kern="1200" dirty="0">
                          <a:solidFill>
                            <a:schemeClr val="tx1">
                              <a:lumMod val="75000"/>
                            </a:schemeClr>
                          </a:solidFill>
                          <a:effectLst/>
                          <a:latin typeface="+mn-lt"/>
                          <a:ea typeface="+mn-ea"/>
                          <a:cs typeface="+mn-cs"/>
                        </a:rPr>
                        <a:t>Physical and chemical properties</a:t>
                      </a:r>
                    </a:p>
                    <a:p>
                      <a:pPr marL="342900" indent="-342900">
                        <a:spcBef>
                          <a:spcPts val="600"/>
                        </a:spcBef>
                        <a:spcAft>
                          <a:spcPts val="600"/>
                        </a:spcAft>
                        <a:buFont typeface="+mj-lt"/>
                        <a:buAutoNum type="arabicPeriod" startAt="9"/>
                      </a:pPr>
                      <a:r>
                        <a:rPr lang="en-AU" sz="1600" b="1" i="0" kern="1200" dirty="0">
                          <a:solidFill>
                            <a:schemeClr val="tx1">
                              <a:lumMod val="75000"/>
                            </a:schemeClr>
                          </a:solidFill>
                          <a:effectLst/>
                          <a:latin typeface="+mn-lt"/>
                          <a:ea typeface="+mn-ea"/>
                          <a:cs typeface="+mn-cs"/>
                        </a:rPr>
                        <a:t>Stability and reactivity</a:t>
                      </a:r>
                      <a:endParaRPr lang="en-AU" sz="1600" b="1" dirty="0">
                        <a:solidFill>
                          <a:schemeClr val="tx1">
                            <a:lumMod val="75000"/>
                          </a:schemeClr>
                        </a:solidFill>
                      </a:endParaRP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9"/>
                        <a:tabLst/>
                        <a:defRPr/>
                      </a:pPr>
                      <a:r>
                        <a:rPr lang="en-AU" sz="1600" b="1" i="0" kern="1200" dirty="0">
                          <a:solidFill>
                            <a:schemeClr val="tx1">
                              <a:lumMod val="75000"/>
                            </a:schemeClr>
                          </a:solidFill>
                          <a:effectLst/>
                          <a:latin typeface="+mn-lt"/>
                          <a:ea typeface="+mn-ea"/>
                          <a:cs typeface="+mn-cs"/>
                        </a:rPr>
                        <a:t>Toxicological information</a:t>
                      </a: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9"/>
                        <a:tabLst/>
                        <a:defRPr/>
                      </a:pPr>
                      <a:r>
                        <a:rPr lang="en-AU" sz="1600" b="1" i="0" kern="1200" dirty="0">
                          <a:solidFill>
                            <a:schemeClr val="tx1">
                              <a:lumMod val="75000"/>
                            </a:schemeClr>
                          </a:solidFill>
                          <a:effectLst/>
                          <a:latin typeface="+mn-lt"/>
                          <a:ea typeface="+mn-ea"/>
                          <a:cs typeface="+mn-cs"/>
                        </a:rPr>
                        <a:t>Ecological information</a:t>
                      </a: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9"/>
                        <a:tabLst/>
                        <a:defRPr/>
                      </a:pPr>
                      <a:r>
                        <a:rPr lang="en-AU" sz="1600" b="1" i="0" kern="1200" dirty="0">
                          <a:solidFill>
                            <a:schemeClr val="tx1">
                              <a:lumMod val="75000"/>
                            </a:schemeClr>
                          </a:solidFill>
                          <a:effectLst/>
                          <a:latin typeface="+mn-lt"/>
                          <a:ea typeface="+mn-ea"/>
                          <a:cs typeface="+mn-cs"/>
                        </a:rPr>
                        <a:t>Disposal considerations</a:t>
                      </a: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9"/>
                        <a:tabLst/>
                        <a:defRPr/>
                      </a:pPr>
                      <a:r>
                        <a:rPr lang="en-AU" sz="1600" b="1" i="0" kern="1200" dirty="0">
                          <a:solidFill>
                            <a:schemeClr val="tx1">
                              <a:lumMod val="75000"/>
                            </a:schemeClr>
                          </a:solidFill>
                          <a:effectLst/>
                          <a:latin typeface="+mn-lt"/>
                          <a:ea typeface="+mn-ea"/>
                          <a:cs typeface="+mn-cs"/>
                        </a:rPr>
                        <a:t>Transport information</a:t>
                      </a:r>
                      <a:endParaRPr lang="en-AU" sz="1600" b="1" dirty="0">
                        <a:solidFill>
                          <a:schemeClr val="tx1">
                            <a:lumMod val="75000"/>
                          </a:schemeClr>
                        </a:solidFill>
                      </a:endParaRP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9"/>
                        <a:tabLst/>
                        <a:defRPr/>
                      </a:pPr>
                      <a:r>
                        <a:rPr lang="en-AU" sz="1600" b="1" i="0" kern="1200" dirty="0">
                          <a:solidFill>
                            <a:schemeClr val="tx1">
                              <a:lumMod val="75000"/>
                            </a:schemeClr>
                          </a:solidFill>
                          <a:effectLst/>
                          <a:latin typeface="+mn-lt"/>
                          <a:ea typeface="+mn-ea"/>
                          <a:cs typeface="+mn-cs"/>
                        </a:rPr>
                        <a:t>Regulatory information</a:t>
                      </a: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startAt="9"/>
                        <a:tabLst/>
                        <a:defRPr/>
                      </a:pPr>
                      <a:r>
                        <a:rPr lang="en-AU" sz="1600" b="1" i="0" kern="1200" dirty="0">
                          <a:solidFill>
                            <a:schemeClr val="tx1">
                              <a:lumMod val="75000"/>
                            </a:schemeClr>
                          </a:solidFill>
                          <a:effectLst/>
                          <a:latin typeface="+mn-lt"/>
                          <a:ea typeface="+mn-ea"/>
                          <a:cs typeface="+mn-cs"/>
                        </a:rPr>
                        <a:t>Any other relevant information</a:t>
                      </a:r>
                      <a:endParaRPr lang="en-AU" sz="1600" b="1" dirty="0">
                        <a:solidFill>
                          <a:schemeClr val="tx1">
                            <a:lumMod val="75000"/>
                          </a:schemeClr>
                        </a:solidFill>
                      </a:endParaRPr>
                    </a:p>
                    <a:p>
                      <a:pPr marL="0" marR="0" lvl="0" indent="0" algn="l" defTabSz="914400" rtl="0" eaLnBrk="1" fontAlgn="auto" latinLnBrk="0" hangingPunct="1">
                        <a:lnSpc>
                          <a:spcPct val="100000"/>
                        </a:lnSpc>
                        <a:spcBef>
                          <a:spcPts val="600"/>
                        </a:spcBef>
                        <a:spcAft>
                          <a:spcPts val="0"/>
                        </a:spcAft>
                        <a:buClrTx/>
                        <a:buSzTx/>
                        <a:buFont typeface="+mj-lt"/>
                        <a:buNone/>
                        <a:tabLst/>
                        <a:defRPr/>
                      </a:pPr>
                      <a:endParaRPr lang="en-AU" sz="1600" b="1" dirty="0">
                        <a:solidFill>
                          <a:schemeClr val="tx1">
                            <a:lumMod val="75000"/>
                          </a:schemeClr>
                        </a:solidFill>
                      </a:endParaRPr>
                    </a:p>
                  </a:txBody>
                  <a:tcPr>
                    <a:noFill/>
                  </a:tcPr>
                </a:tc>
                <a:extLst>
                  <a:ext uri="{0D108BD9-81ED-4DB2-BD59-A6C34878D82A}">
                    <a16:rowId xmlns:a16="http://schemas.microsoft.com/office/drawing/2014/main" val="3185245391"/>
                  </a:ext>
                </a:extLst>
              </a:tr>
            </a:tbl>
          </a:graphicData>
        </a:graphic>
      </p:graphicFrame>
    </p:spTree>
    <p:extLst>
      <p:ext uri="{BB962C8B-B14F-4D97-AF65-F5344CB8AC3E}">
        <p14:creationId xmlns:p14="http://schemas.microsoft.com/office/powerpoint/2010/main" val="79592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10F3-DDE3-4694-8EA1-6BC438AE270B}"/>
              </a:ext>
            </a:extLst>
          </p:cNvPr>
          <p:cNvSpPr>
            <a:spLocks noGrp="1"/>
          </p:cNvSpPr>
          <p:nvPr>
            <p:ph type="title"/>
          </p:nvPr>
        </p:nvSpPr>
        <p:spPr/>
        <p:txBody>
          <a:bodyPr/>
          <a:lstStyle/>
          <a:p>
            <a:r>
              <a:rPr lang="en-AU" sz="2800" b="1" kern="0" dirty="0">
                <a:effectLst/>
                <a:latin typeface="Oxygen" panose="02000503000000000000" pitchFamily="2" charset="0"/>
                <a:ea typeface="Arial" panose="020B0604020202020204" pitchFamily="34" charset="0"/>
                <a:cs typeface="Arial" panose="020B0604020202020204" pitchFamily="34" charset="0"/>
              </a:rPr>
              <a:t>How to read a label for a hazardous chemical – GHS </a:t>
            </a:r>
            <a:endParaRPr lang="en-GB" sz="2800" dirty="0"/>
          </a:p>
        </p:txBody>
      </p:sp>
      <p:pic>
        <p:nvPicPr>
          <p:cNvPr id="5" name="Picture 4">
            <a:extLst>
              <a:ext uri="{FF2B5EF4-FFF2-40B4-BE49-F238E27FC236}">
                <a16:creationId xmlns:a16="http://schemas.microsoft.com/office/drawing/2014/main" id="{6F56A2BB-4BBE-E3FB-3E14-96D60FD16D68}"/>
              </a:ext>
            </a:extLst>
          </p:cNvPr>
          <p:cNvPicPr>
            <a:picLocks noChangeAspect="1"/>
          </p:cNvPicPr>
          <p:nvPr/>
        </p:nvPicPr>
        <p:blipFill>
          <a:blip r:embed="rId2"/>
          <a:stretch>
            <a:fillRect/>
          </a:stretch>
        </p:blipFill>
        <p:spPr>
          <a:xfrm>
            <a:off x="1359313" y="1198459"/>
            <a:ext cx="9473374" cy="5659541"/>
          </a:xfrm>
          <a:prstGeom prst="rect">
            <a:avLst/>
          </a:prstGeom>
        </p:spPr>
      </p:pic>
    </p:spTree>
    <p:extLst>
      <p:ext uri="{BB962C8B-B14F-4D97-AF65-F5344CB8AC3E}">
        <p14:creationId xmlns:p14="http://schemas.microsoft.com/office/powerpoint/2010/main" val="3781769261"/>
      </p:ext>
    </p:extLst>
  </p:cSld>
  <p:clrMapOvr>
    <a:masterClrMapping/>
  </p:clrMapOvr>
</p:sld>
</file>

<file path=ppt/theme/theme1.xml><?xml version="1.0" encoding="utf-8"?>
<a:theme xmlns:a="http://schemas.openxmlformats.org/drawingml/2006/main" name="Hydro goup">
  <a:themeElements>
    <a:clrScheme name="Hydro_group">
      <a:dk1>
        <a:srgbClr val="323A45"/>
      </a:dk1>
      <a:lt1>
        <a:srgbClr val="FFFFFF"/>
      </a:lt1>
      <a:dk2>
        <a:srgbClr val="323A45"/>
      </a:dk2>
      <a:lt2>
        <a:srgbClr val="F0F0F0"/>
      </a:lt2>
      <a:accent1>
        <a:srgbClr val="323A45"/>
      </a:accent1>
      <a:accent2>
        <a:srgbClr val="A51890"/>
      </a:accent2>
      <a:accent3>
        <a:srgbClr val="009580"/>
      </a:accent3>
      <a:accent4>
        <a:srgbClr val="004080"/>
      </a:accent4>
      <a:accent5>
        <a:srgbClr val="00CEB3"/>
      </a:accent5>
      <a:accent6>
        <a:srgbClr val="E91ECD"/>
      </a:accent6>
      <a:hlink>
        <a:srgbClr val="006AD9"/>
      </a:hlink>
      <a:folHlink>
        <a:srgbClr val="004080"/>
      </a:folHlink>
    </a:clrScheme>
    <a:fontScheme name="Gill Sans MT">
      <a:majorFont>
        <a:latin typeface="Oxygen"/>
        <a:ea typeface=""/>
        <a:cs typeface=""/>
      </a:majorFont>
      <a:minorFont>
        <a:latin typeface="H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TG_16x9_PPT_Template_Oct23" id="{58AFE74C-391F-B643-8D2D-B344471AC736}" vid="{11853E5C-D15F-5748-B988-75D021C1CA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95b1f016-e821-4f4b-af7e-f90b45f1cdc0">WHSPORTAL-1539718958-2177</_dlc_DocId>
    <_dlc_DocIdUrl xmlns="95b1f016-e821-4f4b-af7e-f90b45f1cdc0">
      <Url>https://hydrotasmania.sharepoint.com/sites/whsportal/_layouts/15/DocIdRedir.aspx?ID=WHSPORTAL-1539718958-2177</Url>
      <Description>WHSPORTAL-1539718958-2177</Description>
    </_dlc_DocIdUrl>
    <lcf76f155ced4ddcb4097134ff3c332f xmlns="340ae4c0-dddb-4a86-8978-aa9f125249d6">
      <Terms xmlns="http://schemas.microsoft.com/office/infopath/2007/PartnerControls"/>
    </lcf76f155ced4ddcb4097134ff3c332f>
    <TaxCatchAll xmlns="95b1f016-e821-4f4b-af7e-f90b45f1cdc0"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CE4B9C85887E5643846B1AAC25627CB1" ma:contentTypeVersion="13" ma:contentTypeDescription="Create a new document." ma:contentTypeScope="" ma:versionID="59477971a5759c03115ffc994db0cb04">
  <xsd:schema xmlns:xsd="http://www.w3.org/2001/XMLSchema" xmlns:xs="http://www.w3.org/2001/XMLSchema" xmlns:p="http://schemas.microsoft.com/office/2006/metadata/properties" xmlns:ns2="95b1f016-e821-4f4b-af7e-f90b45f1cdc0" xmlns:ns3="340ae4c0-dddb-4a86-8978-aa9f125249d6" targetNamespace="http://schemas.microsoft.com/office/2006/metadata/properties" ma:root="true" ma:fieldsID="993bfce42189febf9479304546d6b0e3" ns2:_="" ns3:_="">
    <xsd:import namespace="95b1f016-e821-4f4b-af7e-f90b45f1cdc0"/>
    <xsd:import namespace="340ae4c0-dddb-4a86-8978-aa9f125249d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b1f016-e821-4f4b-af7e-f90b45f1cdc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1" nillable="true" ma:displayName="Taxonomy Catch All Column" ma:hidden="true" ma:list="{fb36c48a-c6ca-4568-aed3-b419865fb324}" ma:internalName="TaxCatchAll" ma:showField="CatchAllData" ma:web="95b1f016-e821-4f4b-af7e-f90b45f1cdc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0ae4c0-dddb-4a86-8978-aa9f125249d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a2c3d70-3546-4620-ba92-0e3bd0a9fcf5"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6E894F-8587-4E81-9348-F249A307D064}">
  <ds:schemaRefs>
    <ds:schemaRef ds:uri="http://schemas.microsoft.com/sharepoint/v3/contenttype/forms"/>
  </ds:schemaRefs>
</ds:datastoreItem>
</file>

<file path=customXml/itemProps2.xml><?xml version="1.0" encoding="utf-8"?>
<ds:datastoreItem xmlns:ds="http://schemas.openxmlformats.org/officeDocument/2006/customXml" ds:itemID="{CB3DCD1B-7165-4D14-8A42-24F8778A230D}">
  <ds:schemaRefs>
    <ds:schemaRef ds:uri="http://schemas.microsoft.com/sharepoint/events"/>
  </ds:schemaRefs>
</ds:datastoreItem>
</file>

<file path=customXml/itemProps3.xml><?xml version="1.0" encoding="utf-8"?>
<ds:datastoreItem xmlns:ds="http://schemas.openxmlformats.org/officeDocument/2006/customXml" ds:itemID="{61936C10-AA71-465C-9830-DE417212AED8}">
  <ds:schemaRefs>
    <ds:schemaRef ds:uri="45c66d41-9731-459a-afde-5bec2ed54d88"/>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a8a0e1bf-070d-49b6-97d0-d55c7236fe84"/>
    <ds:schemaRef ds:uri="188a1916-0f64-4131-9662-f51bb1bde046"/>
    <ds:schemaRef ds:uri="http://www.w3.org/XML/1998/namespace"/>
    <ds:schemaRef ds:uri="http://purl.org/dc/dcmitype/"/>
    <ds:schemaRef ds:uri="95b1f016-e821-4f4b-af7e-f90b45f1cdc0"/>
    <ds:schemaRef ds:uri="340ae4c0-dddb-4a86-8978-aa9f125249d6"/>
  </ds:schemaRefs>
</ds:datastoreItem>
</file>

<file path=customXml/itemProps4.xml><?xml version="1.0" encoding="utf-8"?>
<ds:datastoreItem xmlns:ds="http://schemas.openxmlformats.org/officeDocument/2006/customXml" ds:itemID="{CDD81F9D-E01A-40C6-9408-FFFB88DC82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b1f016-e821-4f4b-af7e-f90b45f1cdc0"/>
    <ds:schemaRef ds:uri="340ae4c0-dddb-4a86-8978-aa9f125249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968cbc7-ccf3-4ac9-9c0b-a36e8ded4bdf}" enabled="1" method="Standard" siteId="{21d73791-531e-45c5-9c07-2ea902502975}" removed="0"/>
</clbl:labelList>
</file>

<file path=docProps/app.xml><?xml version="1.0" encoding="utf-8"?>
<Properties xmlns="http://schemas.openxmlformats.org/officeDocument/2006/extended-properties" xmlns:vt="http://schemas.openxmlformats.org/officeDocument/2006/docPropsVTypes">
  <Template/>
  <TotalTime>3201</TotalTime>
  <Words>2715</Words>
  <Application>Microsoft Office PowerPoint</Application>
  <PresentationFormat>Widescreen</PresentationFormat>
  <Paragraphs>240</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Hydro goup</vt:lpstr>
      <vt:lpstr>Hazardous Chemicals</vt:lpstr>
      <vt:lpstr>Overview.</vt:lpstr>
      <vt:lpstr>Couple of Takeaways</vt:lpstr>
      <vt:lpstr>What is a Hazardous Chemical?</vt:lpstr>
      <vt:lpstr>What is a Dangerous Good?</vt:lpstr>
      <vt:lpstr>How do we find information on a chemical?</vt:lpstr>
      <vt:lpstr>How do we find an SDS?</vt:lpstr>
      <vt:lpstr>How does a Safety Data Sheet help you?</vt:lpstr>
      <vt:lpstr>How to read a label for a hazardous chemical – GHS </vt:lpstr>
      <vt:lpstr>Signage, Placards and Labelling.</vt:lpstr>
      <vt:lpstr>What Safety Signs are Required?</vt:lpstr>
      <vt:lpstr>What are Safety Signs for?</vt:lpstr>
      <vt:lpstr>What are Placards for?</vt:lpstr>
      <vt:lpstr>Outer Warning Placards</vt:lpstr>
      <vt:lpstr>Bulk Storage / Container Placards</vt:lpstr>
      <vt:lpstr>Combustible Liquid Placards</vt:lpstr>
      <vt:lpstr>Placards for packaged goods</vt:lpstr>
      <vt:lpstr>Chemalert Placard Report</vt:lpstr>
      <vt:lpstr>Hazardous Chemical Labelling</vt:lpstr>
      <vt:lpstr>Storage</vt:lpstr>
      <vt:lpstr>Why is it important to store hazardous chemicals correctly?</vt:lpstr>
      <vt:lpstr>What is segregation?</vt:lpstr>
      <vt:lpstr>Segregation Charts</vt:lpstr>
      <vt:lpstr>How to Segregate</vt:lpstr>
      <vt:lpstr>Gas Cylinder Storage</vt:lpstr>
      <vt:lpstr>Bulk storage </vt:lpstr>
      <vt:lpstr>Bunds and encapsulation systems</vt:lpstr>
      <vt:lpstr>Bunds and encapsulation systems</vt:lpstr>
      <vt:lpstr>Bunds and encapsulation systems</vt:lpstr>
      <vt:lpstr>Managing Acids and Alkalines</vt:lpstr>
      <vt:lpstr>Transport</vt:lpstr>
      <vt:lpstr>Dangerous Goods Transport</vt:lpstr>
      <vt:lpstr>Dangerous Goods Transport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Layout</dc:title>
  <dc:creator>Glenn Auld</dc:creator>
  <cp:lastModifiedBy>Glenn Auld</cp:lastModifiedBy>
  <cp:revision>5</cp:revision>
  <dcterms:created xsi:type="dcterms:W3CDTF">2024-01-22T22:56:47Z</dcterms:created>
  <dcterms:modified xsi:type="dcterms:W3CDTF">2026-02-09T21:58:37Z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0x010100CE4B9C85887E5643846B1AAC25627CB1</vt:lpwstr>
  </property>
  <property fmtid="{D5CDD505-2E9C-101B-9397-08002B2CF9AE}" pid="3" name="MediaServiceImageTags">
    <vt:lpwstr/>
  </property>
  <property fmtid="{D5CDD505-2E9C-101B-9397-08002B2CF9AE}" pid="4" name="_dlc_DocIdItemGuid">
    <vt:lpwstr>7570fe78-30d3-4d38-9cb0-0b3cb058446f</vt:lpwstr>
  </property>
  <property fmtid="{D5CDD505-2E9C-101B-9397-08002B2CF9AE}" pid="5" name="ClassificationContentMarkingFooterLocations">
    <vt:lpwstr>Hydro goup:7</vt:lpwstr>
  </property>
  <property fmtid="{D5CDD505-2E9C-101B-9397-08002B2CF9AE}" pid="6" name="ClassificationContentMarkingFooterText">
    <vt:lpwstr>Official</vt:lpwstr>
  </property>
  <property fmtid="{D5CDD505-2E9C-101B-9397-08002B2CF9AE}" pid="7" name="ClassificationContentMarkingHeaderLocations">
    <vt:lpwstr>Hydro goup:6</vt:lpwstr>
  </property>
  <property fmtid="{D5CDD505-2E9C-101B-9397-08002B2CF9AE}" pid="8" name="ClassificationContentMarkingHeaderText">
    <vt:lpwstr>Official</vt:lpwstr>
  </property>
</Properties>
</file>